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530" r:id="rId3"/>
    <p:sldId id="257" r:id="rId4"/>
    <p:sldId id="8542" r:id="rId5"/>
    <p:sldId id="8541" r:id="rId6"/>
    <p:sldId id="8543" r:id="rId7"/>
    <p:sldId id="8544" r:id="rId8"/>
    <p:sldId id="8531" r:id="rId9"/>
    <p:sldId id="8534" r:id="rId10"/>
    <p:sldId id="8536" r:id="rId11"/>
    <p:sldId id="8535" r:id="rId12"/>
    <p:sldId id="8545" r:id="rId13"/>
    <p:sldId id="8546" r:id="rId14"/>
    <p:sldId id="8532" r:id="rId15"/>
    <p:sldId id="8540" r:id="rId16"/>
    <p:sldId id="8538" r:id="rId17"/>
    <p:sldId id="8533" r:id="rId18"/>
    <p:sldId id="853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E5E75-A960-60AE-710D-C3B0B2E59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39267-4C50-5E7E-D1D1-F6840028F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428F5-98A2-9182-FF1B-6B97D7FA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5A93A-365D-7990-3A67-860A76C2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140D8-728C-1CB4-6CF7-259CD952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D3F56-4E6F-96A9-01BB-6966B169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7B641-C82C-2ACD-098D-B4105489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328F7-D16C-BA0B-D4DC-AF5A37DF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F6D4F-9D01-C54F-617E-C9F60AAD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62F67-AA0E-139A-845E-1E7619DF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8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3245E-092D-E23E-4B32-970117A62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856F7-FD80-09E8-B49C-1E42D124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75639-7EEF-FF75-CD8A-2BC010FF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05256-F011-E3A7-FCC0-7526FB7A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B1576-1D7B-6C96-4EC2-036F1AFD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8AD24-543B-86E9-6B3D-AF734113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DA87E-F43B-55B7-1385-DEDBAEED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1AE95-73DC-2C02-832B-68DF1AD3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BDCD8-6C05-724D-C377-1B9F261B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A525F-FD52-267D-042D-CA7B62BC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8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374CE-3261-FC48-BDAB-A6CCE86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1A3BB-7153-3C77-2B91-9549C62F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AF1EA-FE3F-9AEA-9B64-F756D38F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3DD36-25B7-F6E0-BC35-B32E3134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19F3F-9A09-E873-882A-63697B43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2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AE493-67B0-556E-928C-A2B3DA0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CFF47-A59C-80AA-60EE-5BF5DD88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C96D8-11BB-F34D-67FD-BF0B9FB4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CB4FA-4B45-F6F1-ECA8-21029E10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34A08-CE0E-29E9-1FE8-3523EBC4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93A16-3CEE-146B-5447-34D7B22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4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F54CC-1727-7548-F18A-FDAA5D48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A5EFE-B6DB-1D1D-BD74-15F1B2B0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9391D-0D22-B604-214A-33786D57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E1D662-A07F-D16F-BD5E-310283F33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AAEB56-12CC-B070-3159-0D0873945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F8B27-256A-7AB2-602E-8D2DC209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8F9FBA-F9E8-ED75-8F8A-4534DFCD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070A88-8FC0-F387-F0C4-4FF5FDBC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7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E8B53-025F-CF03-6729-E3871D7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2366D4-47D7-78EB-C9FB-395B82B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DA736F-46B5-CF2F-DD1D-7F32F2BA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8F6C92-6F17-310F-A4A3-9322C394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2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96852C-B8B3-8B74-AAA1-D8475346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7F1D0-CD77-9DBC-D90B-FD55DA39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3CD04-9800-F3FC-2A55-5E0A4296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4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AB50F-EFF8-FD12-1614-78AE79FE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7FE5D-7C05-33F1-CDCB-6F14C9DC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2A0C8-2692-1209-C8BA-9A13BD01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73B44-1519-5589-3668-0811A176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38885-14FD-7A7F-EDE4-00CE8F17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64684-BBB6-5822-6CB2-0F52243E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6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9A79B-E61F-3E44-94C7-A2E71524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4C9AF8-6154-7254-760A-A656ABF97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82A98-FB94-102E-6738-CB0EABFF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E85DD-29BD-BF97-487E-A7E35698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4AAED-FCD2-2374-A98F-1F070772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F70C6-7A46-8EAC-4D8B-18D68118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7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AD4C48-A5D5-6051-13C4-31D57BEC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CB95E-914C-840F-A63B-4E8B051E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192A2-8C1D-2DD6-CF37-A3A3FC5C5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41B9-EE39-4457-9FD4-28AEDACBC6A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921C6-3411-3DBA-C5EF-F5CFD2166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B5991-B2D1-13C3-0AD5-397CA2923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D800-DBC6-49BA-B656-88D108ECA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CDCEC20-4011-F8D1-90B5-05420AFE544F}"/>
              </a:ext>
            </a:extLst>
          </p:cNvPr>
          <p:cNvSpPr txBox="1">
            <a:spLocks/>
          </p:cNvSpPr>
          <p:nvPr/>
        </p:nvSpPr>
        <p:spPr>
          <a:xfrm>
            <a:off x="949148" y="2062063"/>
            <a:ext cx="10293704" cy="894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“乐溢四方”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一种在线音乐播放器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F30E1F0-0AC2-9A3B-488A-239E15B5A71F}"/>
              </a:ext>
            </a:extLst>
          </p:cNvPr>
          <p:cNvSpPr txBox="1">
            <a:spLocks/>
          </p:cNvSpPr>
          <p:nvPr/>
        </p:nvSpPr>
        <p:spPr>
          <a:xfrm>
            <a:off x="1338072" y="4377983"/>
            <a:ext cx="93299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小组成员：万思昊、刘朝阳、田祥科</a:t>
            </a:r>
            <a:endParaRPr lang="en-US" altLang="zh-CN" dirty="0"/>
          </a:p>
          <a:p>
            <a:r>
              <a:rPr lang="zh-CN" altLang="en-US" dirty="0"/>
              <a:t>宣讲人：万思昊</a:t>
            </a:r>
            <a:endParaRPr lang="en-US" altLang="zh-CN" dirty="0"/>
          </a:p>
          <a:p>
            <a:r>
              <a:rPr lang="en-US" altLang="zh-CN" dirty="0"/>
              <a:t>2024.3.17</a:t>
            </a:r>
            <a:endParaRPr lang="zh-CN" alt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3F24C262-69A0-120C-21CA-13F43AA68A05}"/>
              </a:ext>
            </a:extLst>
          </p:cNvPr>
          <p:cNvSpPr/>
          <p:nvPr/>
        </p:nvSpPr>
        <p:spPr>
          <a:xfrm>
            <a:off x="-859790" y="283747"/>
            <a:ext cx="11527790" cy="894715"/>
          </a:xfrm>
          <a:prstGeom prst="parallelogram">
            <a:avLst>
              <a:gd name="adj" fmla="val 83289"/>
            </a:avLst>
          </a:prstGeom>
          <a:solidFill>
            <a:srgbClr val="0A3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08E118-6244-CF76-AE53-53E916124D22}"/>
              </a:ext>
            </a:extLst>
          </p:cNvPr>
          <p:cNvSpPr txBox="1"/>
          <p:nvPr/>
        </p:nvSpPr>
        <p:spPr>
          <a:xfrm>
            <a:off x="3519170" y="532032"/>
            <a:ext cx="6471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Shandong University of Science and Technology</a:t>
            </a:r>
          </a:p>
        </p:txBody>
      </p:sp>
      <p:pic>
        <p:nvPicPr>
          <p:cNvPr id="8" name="图片 7" descr="A4-3 横向组合白色">
            <a:extLst>
              <a:ext uri="{FF2B5EF4-FFF2-40B4-BE49-F238E27FC236}">
                <a16:creationId xmlns:a16="http://schemas.microsoft.com/office/drawing/2014/main" id="{8C2586E0-2E4D-DC4B-C988-B9273293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283747"/>
            <a:ext cx="3156585" cy="9461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B807042-8553-E3A9-AD2B-8AAE23DC00F6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FC91A5C-3B20-825F-22B7-ADF8238A59FA}"/>
              </a:ext>
            </a:extLst>
          </p:cNvPr>
          <p:cNvSpPr txBox="1">
            <a:spLocks/>
          </p:cNvSpPr>
          <p:nvPr/>
        </p:nvSpPr>
        <p:spPr>
          <a:xfrm>
            <a:off x="1524000" y="3122919"/>
            <a:ext cx="9329928" cy="56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前端技术实现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71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C5F6B-59CE-21C3-E7F3-3ED9CDB55DB8}"/>
              </a:ext>
            </a:extLst>
          </p:cNvPr>
          <p:cNvSpPr txBox="1"/>
          <p:nvPr/>
        </p:nvSpPr>
        <p:spPr>
          <a:xfrm>
            <a:off x="798990" y="1162975"/>
            <a:ext cx="3038011" cy="1828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个性化数据可视化展示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人机交互友好性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网页流畅性与加速计算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4EF32C-4771-0054-9929-05F14064FD36}"/>
              </a:ext>
            </a:extLst>
          </p:cNvPr>
          <p:cNvSpPr txBox="1">
            <a:spLocks/>
          </p:cNvSpPr>
          <p:nvPr/>
        </p:nvSpPr>
        <p:spPr>
          <a:xfrm>
            <a:off x="336163" y="481012"/>
            <a:ext cx="2353612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359563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C5F6B-59CE-21C3-E7F3-3ED9CDB55DB8}"/>
              </a:ext>
            </a:extLst>
          </p:cNvPr>
          <p:cNvSpPr txBox="1"/>
          <p:nvPr/>
        </p:nvSpPr>
        <p:spPr>
          <a:xfrm>
            <a:off x="798990" y="1162975"/>
            <a:ext cx="10807767" cy="1842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万思昊：数据可视化部分、人机交互部分、性能优化和部署部分，以及报告撰写、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撰写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刘朝阳：主要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代码编写。包括首页和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功能页，以及播放页等等，构建软件框架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田祥科：首页、关于页、客户端下载页等初始交互部分代码编写和优化；报告撰写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4EF32C-4771-0054-9929-05F14064FD36}"/>
              </a:ext>
            </a:extLst>
          </p:cNvPr>
          <p:cNvSpPr txBox="1">
            <a:spLocks/>
          </p:cNvSpPr>
          <p:nvPr/>
        </p:nvSpPr>
        <p:spPr>
          <a:xfrm>
            <a:off x="336163" y="481012"/>
            <a:ext cx="2353612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99081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6A4EF32C-4771-0054-9929-05F14064FD36}"/>
              </a:ext>
            </a:extLst>
          </p:cNvPr>
          <p:cNvSpPr txBox="1">
            <a:spLocks/>
          </p:cNvSpPr>
          <p:nvPr/>
        </p:nvSpPr>
        <p:spPr>
          <a:xfrm>
            <a:off x="336163" y="481012"/>
            <a:ext cx="2353612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功能模块图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6BEDC-EF12-DA67-B812-9F539A6E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40" y="1604309"/>
            <a:ext cx="8527519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5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6A4EF32C-4771-0054-9929-05F14064FD36}"/>
              </a:ext>
            </a:extLst>
          </p:cNvPr>
          <p:cNvSpPr txBox="1">
            <a:spLocks/>
          </p:cNvSpPr>
          <p:nvPr/>
        </p:nvSpPr>
        <p:spPr>
          <a:xfrm>
            <a:off x="336163" y="481012"/>
            <a:ext cx="2353612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时间安排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4A6E14-265C-0613-D1FD-DFB7040283E7}"/>
              </a:ext>
            </a:extLst>
          </p:cNvPr>
          <p:cNvSpPr txBox="1"/>
          <p:nvPr/>
        </p:nvSpPr>
        <p:spPr>
          <a:xfrm>
            <a:off x="798990" y="1162975"/>
            <a:ext cx="3807453" cy="611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第四周：完成课设并撰写报告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3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F5BB07-5E08-8FC8-B250-FB987CB5DEE7}"/>
              </a:ext>
            </a:extLst>
          </p:cNvPr>
          <p:cNvSpPr/>
          <p:nvPr/>
        </p:nvSpPr>
        <p:spPr>
          <a:xfrm>
            <a:off x="0" y="13156"/>
            <a:ext cx="4690263" cy="68753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CBCA972-8916-50F9-E110-51D3201ACC84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A4-3 横向组合白色">
            <a:extLst>
              <a:ext uri="{FF2B5EF4-FFF2-40B4-BE49-F238E27FC236}">
                <a16:creationId xmlns:a16="http://schemas.microsoft.com/office/drawing/2014/main" id="{BBFF7219-E76C-58CA-0CC4-9782EFAB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594A7B5-44E6-C52B-421D-33A48D090A09}"/>
              </a:ext>
            </a:extLst>
          </p:cNvPr>
          <p:cNvSpPr txBox="1">
            <a:spLocks/>
          </p:cNvSpPr>
          <p:nvPr/>
        </p:nvSpPr>
        <p:spPr>
          <a:xfrm>
            <a:off x="4690263" y="2736157"/>
            <a:ext cx="7715714" cy="14293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Ⅲ.</a:t>
            </a:r>
            <a:r>
              <a:rPr lang="zh-CN" altLang="en-US" sz="4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拟采用技术和开发环境</a:t>
            </a:r>
            <a:endParaRPr lang="en-US" altLang="zh-CN" sz="4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Adoption of Technology &amp; Development Environment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91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C5F6B-59CE-21C3-E7F3-3ED9CDB55DB8}"/>
              </a:ext>
            </a:extLst>
          </p:cNvPr>
          <p:cNvSpPr txBox="1"/>
          <p:nvPr/>
        </p:nvSpPr>
        <p:spPr>
          <a:xfrm>
            <a:off x="798990" y="1162975"/>
            <a:ext cx="2987036" cy="1226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HTML5,CSS,JavaScript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Echarts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WebGL(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4EF32C-4771-0054-9929-05F14064FD36}"/>
              </a:ext>
            </a:extLst>
          </p:cNvPr>
          <p:cNvSpPr txBox="1">
            <a:spLocks/>
          </p:cNvSpPr>
          <p:nvPr/>
        </p:nvSpPr>
        <p:spPr>
          <a:xfrm>
            <a:off x="336163" y="481012"/>
            <a:ext cx="2353612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采用技术</a:t>
            </a:r>
          </a:p>
        </p:txBody>
      </p:sp>
    </p:spTree>
    <p:extLst>
      <p:ext uri="{BB962C8B-B14F-4D97-AF65-F5344CB8AC3E}">
        <p14:creationId xmlns:p14="http://schemas.microsoft.com/office/powerpoint/2010/main" val="195112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C5F6B-59CE-21C3-E7F3-3ED9CDB55DB8}"/>
              </a:ext>
            </a:extLst>
          </p:cNvPr>
          <p:cNvSpPr txBox="1"/>
          <p:nvPr/>
        </p:nvSpPr>
        <p:spPr>
          <a:xfrm>
            <a:off x="798990" y="1162975"/>
            <a:ext cx="3565400" cy="1226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VSCode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用于实现部署调用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Sublime Text(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编写轻量文件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4EF32C-4771-0054-9929-05F14064FD36}"/>
              </a:ext>
            </a:extLst>
          </p:cNvPr>
          <p:cNvSpPr txBox="1">
            <a:spLocks/>
          </p:cNvSpPr>
          <p:nvPr/>
        </p:nvSpPr>
        <p:spPr>
          <a:xfrm>
            <a:off x="336163" y="481012"/>
            <a:ext cx="2353612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280590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F5BB07-5E08-8FC8-B250-FB987CB5DEE7}"/>
              </a:ext>
            </a:extLst>
          </p:cNvPr>
          <p:cNvSpPr/>
          <p:nvPr/>
        </p:nvSpPr>
        <p:spPr>
          <a:xfrm>
            <a:off x="0" y="13156"/>
            <a:ext cx="4690263" cy="68753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CBCA972-8916-50F9-E110-51D3201ACC84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A4-3 横向组合白色">
            <a:extLst>
              <a:ext uri="{FF2B5EF4-FFF2-40B4-BE49-F238E27FC236}">
                <a16:creationId xmlns:a16="http://schemas.microsoft.com/office/drawing/2014/main" id="{BBFF7219-E76C-58CA-0CC4-9782EFAB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594A7B5-44E6-C52B-421D-33A48D090A09}"/>
              </a:ext>
            </a:extLst>
          </p:cNvPr>
          <p:cNvSpPr txBox="1">
            <a:spLocks/>
          </p:cNvSpPr>
          <p:nvPr/>
        </p:nvSpPr>
        <p:spPr>
          <a:xfrm>
            <a:off x="4921083" y="2736157"/>
            <a:ext cx="7715714" cy="14293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Ⅳ.</a:t>
            </a:r>
            <a:r>
              <a:rPr lang="zh-CN" altLang="en-US" sz="4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预期目标</a:t>
            </a:r>
            <a:endParaRPr lang="en-US" altLang="zh-CN" sz="4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Expected Goal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68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C5F6B-59CE-21C3-E7F3-3ED9CDB55DB8}"/>
              </a:ext>
            </a:extLst>
          </p:cNvPr>
          <p:cNvSpPr txBox="1"/>
          <p:nvPr/>
        </p:nvSpPr>
        <p:spPr>
          <a:xfrm>
            <a:off x="338430" y="1251751"/>
            <a:ext cx="11886587" cy="305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能够对软件进行路演和展示，完成相关文档、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撰写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实现三大创新点：个性化、交互友好性、运行效率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实现音乐播放器本体内容：推荐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社交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硬编码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、播放、切换和展示、网页基本功能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登录等，硬编码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符合主流前端页面设计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实现有效代码管理和文档管理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4EF32C-4771-0054-9929-05F14064FD36}"/>
              </a:ext>
            </a:extLst>
          </p:cNvPr>
          <p:cNvSpPr txBox="1">
            <a:spLocks/>
          </p:cNvSpPr>
          <p:nvPr/>
        </p:nvSpPr>
        <p:spPr>
          <a:xfrm>
            <a:off x="336163" y="481012"/>
            <a:ext cx="2353612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预期目标</a:t>
            </a:r>
          </a:p>
        </p:txBody>
      </p:sp>
    </p:spTree>
    <p:extLst>
      <p:ext uri="{BB962C8B-B14F-4D97-AF65-F5344CB8AC3E}">
        <p14:creationId xmlns:p14="http://schemas.microsoft.com/office/powerpoint/2010/main" val="126696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F5BB07-5E08-8FC8-B250-FB987CB5DEE7}"/>
              </a:ext>
            </a:extLst>
          </p:cNvPr>
          <p:cNvSpPr/>
          <p:nvPr/>
        </p:nvSpPr>
        <p:spPr>
          <a:xfrm>
            <a:off x="0" y="13156"/>
            <a:ext cx="4690263" cy="68753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CBCA972-8916-50F9-E110-51D3201ACC84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A4-3 横向组合白色">
            <a:extLst>
              <a:ext uri="{FF2B5EF4-FFF2-40B4-BE49-F238E27FC236}">
                <a16:creationId xmlns:a16="http://schemas.microsoft.com/office/drawing/2014/main" id="{BBFF7219-E76C-58CA-0CC4-9782EFAB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594A7B5-44E6-C52B-421D-33A48D090A09}"/>
              </a:ext>
            </a:extLst>
          </p:cNvPr>
          <p:cNvSpPr txBox="1">
            <a:spLocks/>
          </p:cNvSpPr>
          <p:nvPr/>
        </p:nvSpPr>
        <p:spPr>
          <a:xfrm>
            <a:off x="5325583" y="2787571"/>
            <a:ext cx="6866417" cy="15311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Ⅰ.</a:t>
            </a:r>
            <a:r>
              <a:rPr lang="zh-CN" altLang="en-US" sz="4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竞品分析</a:t>
            </a:r>
            <a:endParaRPr lang="en-US" altLang="zh-CN" sz="4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Analysis for Competitive Products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36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80D71B-C008-6D6E-B365-08356DE4B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8" y="308008"/>
            <a:ext cx="5303418" cy="27621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3E0BCF-3146-A9E2-4D57-2A008E1498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9" y="3219626"/>
            <a:ext cx="5303417" cy="2756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41BF49F-011E-4964-BB0F-32081BC56D9C}"/>
              </a:ext>
            </a:extLst>
          </p:cNvPr>
          <p:cNvSpPr txBox="1"/>
          <p:nvPr/>
        </p:nvSpPr>
        <p:spPr>
          <a:xfrm>
            <a:off x="6521431" y="1840155"/>
            <a:ext cx="52141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界面采用红黑配色导航栏，白色背景，配色对比鲜明舒适。网页左右两侧并无填充内容。首页具有轮播推荐图，有较大的一块版面用于放置客户端的下载链接，下方是热门歌单推荐，可以印证初步调查中该网站着重于歌单的特点。继续向下滚动可以看到“新碟上架”和“榜单”板块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F09AAD-D85E-9102-0368-AB73FF01E3DC}"/>
              </a:ext>
            </a:extLst>
          </p:cNvPr>
          <p:cNvSpPr txBox="1"/>
          <p:nvPr/>
        </p:nvSpPr>
        <p:spPr>
          <a:xfrm>
            <a:off x="6728491" y="3990791"/>
            <a:ext cx="4800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当鼠标移至网页最下方，可以看到出现了音乐播放进度条和一些图标，供用户进行调整。当鼠标移至图标上方时，图标会发生明暗变化，并且会有提示字出现，说明该图标的作用。</a:t>
            </a:r>
            <a:endParaRPr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D24B120-1FEC-F2E5-2083-C683E1610E49}"/>
              </a:ext>
            </a:extLst>
          </p:cNvPr>
          <p:cNvSpPr txBox="1">
            <a:spLocks/>
          </p:cNvSpPr>
          <p:nvPr/>
        </p:nvSpPr>
        <p:spPr>
          <a:xfrm>
            <a:off x="6471178" y="817245"/>
            <a:ext cx="2371101" cy="583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网易云音乐</a:t>
            </a:r>
          </a:p>
        </p:txBody>
      </p:sp>
    </p:spTree>
    <p:extLst>
      <p:ext uri="{BB962C8B-B14F-4D97-AF65-F5344CB8AC3E}">
        <p14:creationId xmlns:p14="http://schemas.microsoft.com/office/powerpoint/2010/main" val="369958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1D24B120-1FEC-F2E5-2083-C683E1610E49}"/>
              </a:ext>
            </a:extLst>
          </p:cNvPr>
          <p:cNvSpPr txBox="1">
            <a:spLocks/>
          </p:cNvSpPr>
          <p:nvPr/>
        </p:nvSpPr>
        <p:spPr>
          <a:xfrm>
            <a:off x="6471178" y="817245"/>
            <a:ext cx="2371101" cy="583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网易云音乐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8F5F5F-E8FD-914E-7759-44DC6EECD9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" y="329430"/>
            <a:ext cx="5274310" cy="27368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DDDDF2-1E0D-235C-7F30-ABF40D009C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0" y="3225387"/>
            <a:ext cx="5274310" cy="27311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351B55-51B4-8C83-5215-CAEC75E17A95}"/>
              </a:ext>
            </a:extLst>
          </p:cNvPr>
          <p:cNvSpPr txBox="1"/>
          <p:nvPr/>
        </p:nvSpPr>
        <p:spPr>
          <a:xfrm>
            <a:off x="6379238" y="1856012"/>
            <a:ext cx="5498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歌曲播放界面，总体上看较为简介或者说平庸，灰白色背景缺乏吸引力。上方导航栏没有变化。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DFD3A-E7F6-5CCF-2DB6-ABC4B4269707}"/>
              </a:ext>
            </a:extLst>
          </p:cNvPr>
          <p:cNvSpPr txBox="1"/>
          <p:nvPr/>
        </p:nvSpPr>
        <p:spPr>
          <a:xfrm>
            <a:off x="6379238" y="3985660"/>
            <a:ext cx="5410939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商城页面，会售卖各种听音乐所需要的硬件设备，这已经是购物网站的功能，上方导航栏消失。</a:t>
            </a:r>
          </a:p>
        </p:txBody>
      </p:sp>
    </p:spTree>
    <p:extLst>
      <p:ext uri="{BB962C8B-B14F-4D97-AF65-F5344CB8AC3E}">
        <p14:creationId xmlns:p14="http://schemas.microsoft.com/office/powerpoint/2010/main" val="408787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1D24B120-1FEC-F2E5-2083-C683E1610E49}"/>
              </a:ext>
            </a:extLst>
          </p:cNvPr>
          <p:cNvSpPr txBox="1">
            <a:spLocks/>
          </p:cNvSpPr>
          <p:nvPr/>
        </p:nvSpPr>
        <p:spPr>
          <a:xfrm>
            <a:off x="185788" y="764306"/>
            <a:ext cx="2371101" cy="583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音乐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672CDE-EDA7-D893-D179-2A9FF50848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98" y="1201818"/>
            <a:ext cx="4312767" cy="22103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7FC410-9968-1685-4830-4B93D3AFA260}"/>
              </a:ext>
            </a:extLst>
          </p:cNvPr>
          <p:cNvSpPr txBox="1"/>
          <p:nvPr/>
        </p:nvSpPr>
        <p:spPr>
          <a:xfrm>
            <a:off x="315158" y="2135175"/>
            <a:ext cx="55352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首页使用乳白色导航栏和灰白色背景，通过颜色的细微差别来对不同的模块做出区分。网页整体较为简洁，比较前者，主页并没有播放进度条。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B5FD3-41E0-FB3F-8AE8-4BFAABBE51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61" y="3694608"/>
            <a:ext cx="4140440" cy="21484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DD6F7D-594A-1BAA-FBBC-2D25947354F3}"/>
              </a:ext>
            </a:extLst>
          </p:cNvPr>
          <p:cNvSpPr txBox="1"/>
          <p:nvPr/>
        </p:nvSpPr>
        <p:spPr>
          <a:xfrm>
            <a:off x="185788" y="4122640"/>
            <a:ext cx="602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在歌曲播放页，显示了当前的播放列表，右侧还有滚动的歌词，下方是经典的进度条和各项设置。播放页是一个单独的新网页，并没有顶部导航栏。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58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1D24B120-1FEC-F2E5-2083-C683E1610E49}"/>
              </a:ext>
            </a:extLst>
          </p:cNvPr>
          <p:cNvSpPr txBox="1">
            <a:spLocks/>
          </p:cNvSpPr>
          <p:nvPr/>
        </p:nvSpPr>
        <p:spPr>
          <a:xfrm>
            <a:off x="469873" y="817245"/>
            <a:ext cx="2371101" cy="583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酷狗音乐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600F97-5E4A-D44C-CF2C-60F56BF52D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91" y="767042"/>
            <a:ext cx="4678680" cy="24238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2FB850-30FB-77E6-10C2-CB3BC70E61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80" y="3406178"/>
            <a:ext cx="4835702" cy="25040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F144A5E-4477-7195-83EA-67537822E1B3}"/>
              </a:ext>
            </a:extLst>
          </p:cNvPr>
          <p:cNvSpPr txBox="1"/>
          <p:nvPr/>
        </p:nvSpPr>
        <p:spPr>
          <a:xfrm>
            <a:off x="469873" y="1916692"/>
            <a:ext cx="54502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首页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音乐相似采用蓝色导航栏，不同的白色区分模块。注意到三个不同的音乐网站都将歌单（精选歌单、热门歌单等）放在较靠前的位置。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72E6B1-15B4-F1D3-2ECB-28BFBD0A54F4}"/>
              </a:ext>
            </a:extLst>
          </p:cNvPr>
          <p:cNvSpPr txBox="1"/>
          <p:nvPr/>
        </p:nvSpPr>
        <p:spPr>
          <a:xfrm>
            <a:off x="755244" y="4079535"/>
            <a:ext cx="5109098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界面中仍保存主导航栏，与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音乐相比，播放列表需要点击下方图标，而该图标并没有文字说明。一些本应是基本功能的选项被压缩至“更多”中</a:t>
            </a:r>
          </a:p>
        </p:txBody>
      </p:sp>
    </p:spTree>
    <p:extLst>
      <p:ext uri="{BB962C8B-B14F-4D97-AF65-F5344CB8AC3E}">
        <p14:creationId xmlns:p14="http://schemas.microsoft.com/office/powerpoint/2010/main" val="357363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C5F6B-59CE-21C3-E7F3-3ED9CDB55DB8}"/>
              </a:ext>
            </a:extLst>
          </p:cNvPr>
          <p:cNvSpPr txBox="1"/>
          <p:nvPr/>
        </p:nvSpPr>
        <p:spPr>
          <a:xfrm>
            <a:off x="420636" y="1365947"/>
            <a:ext cx="11149010" cy="454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导航栏内容关于按照关于主要业务的相关性递降排列。这些音乐网站将听音乐所需要的单曲、歌手等选项与关注、榜单等混合，导致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排列混乱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，甚至还将网上购物、网上直播平台糅合其中，导致导航栏产生了混乱。</a:t>
            </a:r>
          </a:p>
          <a:p>
            <a:pPr marL="342900" lvl="0" indent="-342900"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在网页中对于某些内容出现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重复呈现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的现象，比如一个网页的不同区域同时出现了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充值选项或者客户端下载链接。</a:t>
            </a:r>
          </a:p>
          <a:p>
            <a:pPr marL="342900" lvl="0" indent="-342900"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网站糅合了许多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并不属于音乐网站的功能，并将其至于较为重要的位置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，使得原本的功能遭到挤占。</a:t>
            </a:r>
          </a:p>
          <a:p>
            <a:pPr marL="342900" lvl="0" indent="-342900"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人机交互性能不足，比如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某些图标并没有任何的文字解释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，不能排除有些客户无法仅凭图标判断功能的可能性，有些地方缺乏可能需要的提示。</a:t>
            </a:r>
          </a:p>
          <a:p>
            <a:pPr marL="342900" lvl="0" indent="-342900" algn="just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缺乏足够的网页环境修饰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，网易云音乐的播放界面较为简陋，使得用户体验相较于另外两项产品存在较大差距，应当设计简介且使人感到舒适的配色，从而使用户在享受音乐时不会受到网页的刺激。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4EF32C-4771-0054-9929-05F14064FD36}"/>
              </a:ext>
            </a:extLst>
          </p:cNvPr>
          <p:cNvSpPr txBox="1">
            <a:spLocks/>
          </p:cNvSpPr>
          <p:nvPr/>
        </p:nvSpPr>
        <p:spPr>
          <a:xfrm>
            <a:off x="336163" y="481012"/>
            <a:ext cx="2353612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存在问题</a:t>
            </a:r>
          </a:p>
        </p:txBody>
      </p:sp>
    </p:spTree>
    <p:extLst>
      <p:ext uri="{BB962C8B-B14F-4D97-AF65-F5344CB8AC3E}">
        <p14:creationId xmlns:p14="http://schemas.microsoft.com/office/powerpoint/2010/main" val="263199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F5BB07-5E08-8FC8-B250-FB987CB5DEE7}"/>
              </a:ext>
            </a:extLst>
          </p:cNvPr>
          <p:cNvSpPr/>
          <p:nvPr/>
        </p:nvSpPr>
        <p:spPr>
          <a:xfrm>
            <a:off x="0" y="13156"/>
            <a:ext cx="4690263" cy="68753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CBCA972-8916-50F9-E110-51D3201ACC84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A4-3 横向组合白色">
            <a:extLst>
              <a:ext uri="{FF2B5EF4-FFF2-40B4-BE49-F238E27FC236}">
                <a16:creationId xmlns:a16="http://schemas.microsoft.com/office/drawing/2014/main" id="{BBFF7219-E76C-58CA-0CC4-9782EFAB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594A7B5-44E6-C52B-421D-33A48D090A09}"/>
              </a:ext>
            </a:extLst>
          </p:cNvPr>
          <p:cNvSpPr txBox="1">
            <a:spLocks/>
          </p:cNvSpPr>
          <p:nvPr/>
        </p:nvSpPr>
        <p:spPr>
          <a:xfrm>
            <a:off x="5325583" y="2787571"/>
            <a:ext cx="6866417" cy="15311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Ⅱ.</a:t>
            </a:r>
            <a:r>
              <a:rPr lang="zh-CN" altLang="en-US" sz="4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需求分析与产品规划</a:t>
            </a:r>
            <a:endParaRPr lang="en-US" altLang="zh-CN" sz="4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Demand Analysis &amp; Product Planning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38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4D61B-F197-F26F-67DE-2FED756EE238}"/>
              </a:ext>
            </a:extLst>
          </p:cNvPr>
          <p:cNvSpPr/>
          <p:nvPr/>
        </p:nvSpPr>
        <p:spPr>
          <a:xfrm>
            <a:off x="-25706" y="6125497"/>
            <a:ext cx="12243412" cy="7174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/>
              <a:t>山东科技大学 计算机科学与工程学院</a:t>
            </a:r>
            <a:endParaRPr lang="en-US" altLang="zh-CN" sz="2800" b="1" dirty="0"/>
          </a:p>
          <a:p>
            <a:pPr algn="ctr"/>
            <a:endParaRPr lang="zh-CN" altLang="en-US" sz="1600" b="1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65E4CC0-3475-2C30-5B10-D9785688021F}"/>
              </a:ext>
            </a:extLst>
          </p:cNvPr>
          <p:cNvSpPr/>
          <p:nvPr/>
        </p:nvSpPr>
        <p:spPr>
          <a:xfrm>
            <a:off x="8199507" y="144780"/>
            <a:ext cx="4678680" cy="548005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A4-3 横向组合白色">
            <a:extLst>
              <a:ext uri="{FF2B5EF4-FFF2-40B4-BE49-F238E27FC236}">
                <a16:creationId xmlns:a16="http://schemas.microsoft.com/office/drawing/2014/main" id="{179E6AA9-DBC7-FE8A-35F7-3203BC7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12" y="0"/>
            <a:ext cx="2727325" cy="817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C5F6B-59CE-21C3-E7F3-3ED9CDB55DB8}"/>
              </a:ext>
            </a:extLst>
          </p:cNvPr>
          <p:cNvSpPr txBox="1"/>
          <p:nvPr/>
        </p:nvSpPr>
        <p:spPr>
          <a:xfrm>
            <a:off x="798990" y="1162975"/>
            <a:ext cx="10732425" cy="6137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作为一款网页端软件，首先能够运行，能够播放音乐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应当具备音乐软件的具体功能，如显示音乐进度、显示歌词、显示多种音乐选取和播放功能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用户界面应当清晰友好，不要让用户有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的冲动，具备良好的人机交互性能，足够吸引用户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网页不要太过于卡顿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能够具备个性化需求定制，可视化展示用户相关数据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软件具有一定的社交功能，如论坛等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音乐能够根据随机或者趋势进行分类并推送给用户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不实现推荐算法，仅实现前端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4EF32C-4771-0054-9929-05F14064FD36}"/>
              </a:ext>
            </a:extLst>
          </p:cNvPr>
          <p:cNvSpPr txBox="1">
            <a:spLocks/>
          </p:cNvSpPr>
          <p:nvPr/>
        </p:nvSpPr>
        <p:spPr>
          <a:xfrm>
            <a:off x="336163" y="481012"/>
            <a:ext cx="2353612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51156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1023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Noto Sans S Chinese Light</vt:lpstr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思昊 万</dc:creator>
  <cp:lastModifiedBy>思昊 万</cp:lastModifiedBy>
  <cp:revision>12</cp:revision>
  <dcterms:created xsi:type="dcterms:W3CDTF">2024-03-17T06:34:25Z</dcterms:created>
  <dcterms:modified xsi:type="dcterms:W3CDTF">2024-04-07T10:36:09Z</dcterms:modified>
</cp:coreProperties>
</file>