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77" r:id="rId7"/>
    <p:sldId id="27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033" autoAdjust="0"/>
  </p:normalViewPr>
  <p:slideViewPr>
    <p:cSldViewPr snapToGrid="0" snapToObjects="1">
      <p:cViewPr>
        <p:scale>
          <a:sx n="81" d="100"/>
          <a:sy n="81" d="100"/>
        </p:scale>
        <p:origin x="-28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 err="1" smtClean="0"/>
            <a:t>PyCharm</a:t>
          </a:r>
          <a:r>
            <a:rPr lang="en-US" sz="3200" dirty="0" smtClean="0"/>
            <a:t> </a:t>
          </a:r>
          <a:endParaRPr lang="en-US" sz="3200" dirty="0"/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E39563C5-C199-4F5B-A899-8CC0710341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 smtClean="0"/>
            <a:t>Anaconda</a:t>
          </a:r>
          <a:endParaRPr lang="en-US" sz="2400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15B1A768-2666-4AB4-BDA7-F0E3C4160D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 err="1" smtClean="0"/>
            <a:t>Jupyter</a:t>
          </a:r>
          <a:endParaRPr lang="en-US" sz="2400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  <dgm:extLst/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4069BD-8FE1-41A2-8250-6A5514FE224C}" type="pres">
      <dgm:prSet presAssocID="{66039115-797B-304C-9FC0-EFABB1F21232}" presName="compNode" presStyleCnt="0"/>
      <dgm:spPr/>
      <dgm:t>
        <a:bodyPr/>
        <a:lstStyle/>
        <a:p>
          <a:endParaRPr lang="en-US"/>
        </a:p>
      </dgm:t>
    </dgm:pt>
    <dgm:pt modelId="{5E340066-1B2E-4C4E-80A2-97E86ABFA479}" type="pres">
      <dgm:prSet presAssocID="{66039115-797B-304C-9FC0-EFABB1F21232}" presName="iconBgRect" presStyleLbl="bgShp" presStyleIdx="0" presStyleCnt="3" custLinFactX="55277" custLinFactY="-10629" custLinFactNeighborX="100000" custLinFactNeighborY="-100000"/>
      <dgm:spPr/>
      <dgm:t>
        <a:bodyPr/>
        <a:lstStyle/>
        <a:p>
          <a:endParaRPr lang="en-US"/>
        </a:p>
      </dgm:t>
    </dgm:pt>
    <dgm:pt modelId="{F55B2F71-E638-412C-8147-FC7081E08B04}" type="pres">
      <dgm:prSet presAssocID="{66039115-797B-304C-9FC0-EFABB1F21232}" presName="iconRect" presStyleLbl="node1" presStyleIdx="0" presStyleCnt="3" custLinFactX="100000" custLinFactY="-85651" custLinFactNeighborX="165370" custLinFactNeighborY="-10000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  <dgm:t>
        <a:bodyPr/>
        <a:lstStyle/>
        <a:p>
          <a:endParaRPr lang="en-US"/>
        </a:p>
      </dgm:t>
    </dgm:pt>
    <dgm:pt modelId="{E05AF25A-E676-44EA-BB66-F2100ACAD1CB}" type="pres">
      <dgm:prSet presAssocID="{66039115-797B-304C-9FC0-EFABB1F21232}" presName="textRect" presStyleLbl="revTx" presStyleIdx="0" presStyleCnt="3" custScaleX="162349" custLinFactY="-7506" custLinFactNeighborX="97655" custLinFactNeighborY="-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1D33AA-C75A-465A-93F0-2B3A7346088F}" type="pres">
      <dgm:prSet presAssocID="{D044F6BA-1D90-EC47-8A78-B9796198ECF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41F504-B527-445D-81F6-4B59E813C4A0}" type="pres">
      <dgm:prSet presAssocID="{E39563C5-C199-4F5B-A899-8CC0710341A0}" presName="compNode" presStyleCnt="0"/>
      <dgm:spPr/>
      <dgm:t>
        <a:bodyPr/>
        <a:lstStyle/>
        <a:p>
          <a:endParaRPr lang="en-US"/>
        </a:p>
      </dgm:t>
    </dgm:pt>
    <dgm:pt modelId="{75512A68-FA50-4392-A441-C6EC352FE606}" type="pres">
      <dgm:prSet presAssocID="{E39563C5-C199-4F5B-A899-8CC0710341A0}" presName="iconBgRect" presStyleLbl="bgShp" presStyleIdx="1" presStyleCnt="3" custLinFactY="41667" custLinFactNeighborY="100000"/>
      <dgm:spPr/>
      <dgm:t>
        <a:bodyPr/>
        <a:lstStyle/>
        <a:p>
          <a:endParaRPr lang="en-US"/>
        </a:p>
      </dgm:t>
    </dgm:pt>
    <dgm:pt modelId="{C425A8E1-258A-4D4B-9D55-24376C0AB360}" type="pres">
      <dgm:prSet presAssocID="{E39563C5-C199-4F5B-A899-8CC0710341A0}" presName="iconRect" presStyleLbl="node1" presStyleIdx="1" presStyleCnt="3" custLinFactY="100000" custLinFactNeighborX="4697" custLinFactNeighborY="13740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  <dgm:t>
        <a:bodyPr/>
        <a:lstStyle/>
        <a:p>
          <a:endParaRPr lang="en-US"/>
        </a:p>
      </dgm:t>
    </dgm:pt>
    <dgm:pt modelId="{523C7F31-A7C1-43C9-AE27-AAE9100EE1FE}" type="pres">
      <dgm:prSet presAssocID="{E39563C5-C199-4F5B-A899-8CC0710341A0}" presName="textRect" presStyleLbl="revTx" presStyleIdx="1" presStyleCnt="3" custScaleX="161966" custLinFactY="37868" custLinFactNeighborX="42369" custLinFactNeighborY="1000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B8DC13-2561-455C-A0BE-EE905F81836F}" type="pres">
      <dgm:prSet presAssocID="{BC971DAC-9BE2-44B2-ABE4-8099C777E9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95B68A9-1523-4F46-9B02-682098319643}" type="pres">
      <dgm:prSet presAssocID="{15B1A768-2666-4AB4-BDA7-F0E3C4160D59}" presName="compNode" presStyleCnt="0"/>
      <dgm:spPr/>
      <dgm:t>
        <a:bodyPr/>
        <a:lstStyle/>
        <a:p>
          <a:endParaRPr lang="en-US"/>
        </a:p>
      </dgm:t>
    </dgm:pt>
    <dgm:pt modelId="{2CA4BD4C-87EF-4944-9E57-97154B3B633C}" type="pres">
      <dgm:prSet presAssocID="{15B1A768-2666-4AB4-BDA7-F0E3C4160D59}" presName="iconBgRect" presStyleLbl="bgShp" presStyleIdx="2" presStyleCnt="3"/>
      <dgm:spPr/>
      <dgm:t>
        <a:bodyPr/>
        <a:lstStyle/>
        <a:p>
          <a:endParaRPr lang="en-US"/>
        </a:p>
      </dgm:t>
    </dgm:pt>
    <dgm:pt modelId="{D99F53AC-3AF2-437B-A5AB-1239ADEC0676}" type="pres">
      <dgm:prSet presAssocID="{15B1A768-2666-4AB4-BDA7-F0E3C4160D59}" presName="icon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  <dgm:t>
        <a:bodyPr/>
        <a:lstStyle/>
        <a:p>
          <a:endParaRPr lang="en-US"/>
        </a:p>
      </dgm:t>
    </dgm:pt>
    <dgm:pt modelId="{D203E058-79E0-456E-A0FD-258E317D3D6A}" type="pres">
      <dgm:prSet presAssocID="{15B1A768-2666-4AB4-BDA7-F0E3C4160D5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DDE9A862-42A5-480C-9239-265DCF275705}" type="presOf" srcId="{66039115-797B-304C-9FC0-EFABB1F21232}" destId="{E05AF25A-E676-44EA-BB66-F2100ACAD1CB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34C7584-AFEA-4A94-B415-039B920811BF}" type="presOf" srcId="{E39563C5-C199-4F5B-A899-8CC0710341A0}" destId="{523C7F31-A7C1-43C9-AE27-AAE9100EE1FE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1EB03B65-FBEA-4676-97EC-96A3AD0A582B}" type="presOf" srcId="{489A589A-46DE-0F49-B460-E7914F3E440D}" destId="{B80C9CF3-C6BB-48D7-8AE1-5002D62D3761}" srcOrd="0" destOrd="0" presId="urn:microsoft.com/office/officeart/2018/2/layout/IconCircleList"/>
    <dgm:cxn modelId="{A0972457-28C8-415C-A794-F43BD41CF04F}" type="presOf" srcId="{BC971DAC-9BE2-44B2-ABE4-8099C777E9C4}" destId="{CEB8DC13-2561-455C-A0BE-EE905F81836F}" srcOrd="0" destOrd="0" presId="urn:microsoft.com/office/officeart/2018/2/layout/IconCircleList"/>
    <dgm:cxn modelId="{E6E17BE3-CF67-4BDB-8AA6-9385CCB7C21A}" type="presOf" srcId="{15B1A768-2666-4AB4-BDA7-F0E3C4160D59}" destId="{D203E058-79E0-456E-A0FD-258E317D3D6A}" srcOrd="0" destOrd="0" presId="urn:microsoft.com/office/officeart/2018/2/layout/IconCircleList"/>
    <dgm:cxn modelId="{3E764D84-D7C3-4EB3-9088-6EE0301A3E2E}" type="presOf" srcId="{D044F6BA-1D90-EC47-8A78-B9796198ECF5}" destId="{BB1D33AA-C75A-465A-93F0-2B3A7346088F}" srcOrd="0" destOrd="0" presId="urn:microsoft.com/office/officeart/2018/2/layout/IconCircleList"/>
    <dgm:cxn modelId="{5B7407F1-75BE-4257-BFBF-854F6723F5A8}" type="presParOf" srcId="{B80C9CF3-C6BB-48D7-8AE1-5002D62D3761}" destId="{326FDCF2-F375-4C3F-9814-C84BA9388F92}" srcOrd="0" destOrd="0" presId="urn:microsoft.com/office/officeart/2018/2/layout/IconCircleList"/>
    <dgm:cxn modelId="{34D18720-FFC9-47CF-81E7-5D14C93C7E79}" type="presParOf" srcId="{326FDCF2-F375-4C3F-9814-C84BA9388F92}" destId="{174069BD-8FE1-41A2-8250-6A5514FE224C}" srcOrd="0" destOrd="0" presId="urn:microsoft.com/office/officeart/2018/2/layout/IconCircleList"/>
    <dgm:cxn modelId="{AE49E2E4-740E-423D-B92D-4A37CE2E81FC}" type="presParOf" srcId="{174069BD-8FE1-41A2-8250-6A5514FE224C}" destId="{5E340066-1B2E-4C4E-80A2-97E86ABFA479}" srcOrd="0" destOrd="0" presId="urn:microsoft.com/office/officeart/2018/2/layout/IconCircleList"/>
    <dgm:cxn modelId="{B7B2B56B-0375-4051-AD97-84653E7F6426}" type="presParOf" srcId="{174069BD-8FE1-41A2-8250-6A5514FE224C}" destId="{F55B2F71-E638-412C-8147-FC7081E08B04}" srcOrd="1" destOrd="0" presId="urn:microsoft.com/office/officeart/2018/2/layout/IconCircleList"/>
    <dgm:cxn modelId="{0D151E19-8CE1-49EC-94C4-1A9855FE26E9}" type="presParOf" srcId="{174069BD-8FE1-41A2-8250-6A5514FE224C}" destId="{5CDA7D5A-F452-463F-998B-177A76E8C08F}" srcOrd="2" destOrd="0" presId="urn:microsoft.com/office/officeart/2018/2/layout/IconCircleList"/>
    <dgm:cxn modelId="{B3AD5622-AC56-4B58-A32A-2BF5182420B1}" type="presParOf" srcId="{174069BD-8FE1-41A2-8250-6A5514FE224C}" destId="{E05AF25A-E676-44EA-BB66-F2100ACAD1CB}" srcOrd="3" destOrd="0" presId="urn:microsoft.com/office/officeart/2018/2/layout/IconCircleList"/>
    <dgm:cxn modelId="{A34904B0-03FE-49FF-A42B-264B1C970890}" type="presParOf" srcId="{326FDCF2-F375-4C3F-9814-C84BA9388F92}" destId="{BB1D33AA-C75A-465A-93F0-2B3A7346088F}" srcOrd="1" destOrd="0" presId="urn:microsoft.com/office/officeart/2018/2/layout/IconCircleList"/>
    <dgm:cxn modelId="{4AEB136A-BF49-4210-B9BF-BF32B07B7C91}" type="presParOf" srcId="{326FDCF2-F375-4C3F-9814-C84BA9388F92}" destId="{D641F504-B527-445D-81F6-4B59E813C4A0}" srcOrd="2" destOrd="0" presId="urn:microsoft.com/office/officeart/2018/2/layout/IconCircleList"/>
    <dgm:cxn modelId="{BAC68471-8EB8-403C-8392-99BAC787B473}" type="presParOf" srcId="{D641F504-B527-445D-81F6-4B59E813C4A0}" destId="{75512A68-FA50-4392-A441-C6EC352FE606}" srcOrd="0" destOrd="0" presId="urn:microsoft.com/office/officeart/2018/2/layout/IconCircleList"/>
    <dgm:cxn modelId="{03E3D948-33FE-44D5-AB28-50D7CC6BBBF7}" type="presParOf" srcId="{D641F504-B527-445D-81F6-4B59E813C4A0}" destId="{C425A8E1-258A-4D4B-9D55-24376C0AB360}" srcOrd="1" destOrd="0" presId="urn:microsoft.com/office/officeart/2018/2/layout/IconCircleList"/>
    <dgm:cxn modelId="{560438F4-FE04-48D9-B67B-AD3AB17FE6BF}" type="presParOf" srcId="{D641F504-B527-445D-81F6-4B59E813C4A0}" destId="{9E9B2F2E-EF94-42A4-A2BE-0DEE20425DEE}" srcOrd="2" destOrd="0" presId="urn:microsoft.com/office/officeart/2018/2/layout/IconCircleList"/>
    <dgm:cxn modelId="{08C32FC7-E2EB-4E3D-8F50-F5BBEDE3C21B}" type="presParOf" srcId="{D641F504-B527-445D-81F6-4B59E813C4A0}" destId="{523C7F31-A7C1-43C9-AE27-AAE9100EE1FE}" srcOrd="3" destOrd="0" presId="urn:microsoft.com/office/officeart/2018/2/layout/IconCircleList"/>
    <dgm:cxn modelId="{F3790F5F-8F32-4713-980B-32A5A0BC43BB}" type="presParOf" srcId="{326FDCF2-F375-4C3F-9814-C84BA9388F92}" destId="{CEB8DC13-2561-455C-A0BE-EE905F81836F}" srcOrd="3" destOrd="0" presId="urn:microsoft.com/office/officeart/2018/2/layout/IconCircleList"/>
    <dgm:cxn modelId="{AD46959E-6603-47F9-945C-A44B378F809A}" type="presParOf" srcId="{326FDCF2-F375-4C3F-9814-C84BA9388F92}" destId="{495B68A9-1523-4F46-9B02-682098319643}" srcOrd="4" destOrd="0" presId="urn:microsoft.com/office/officeart/2018/2/layout/IconCircleList"/>
    <dgm:cxn modelId="{4D0477EF-E519-4946-82D3-C732D2CACA16}" type="presParOf" srcId="{495B68A9-1523-4F46-9B02-682098319643}" destId="{2CA4BD4C-87EF-4944-9E57-97154B3B633C}" srcOrd="0" destOrd="0" presId="urn:microsoft.com/office/officeart/2018/2/layout/IconCircleList"/>
    <dgm:cxn modelId="{E3F48626-998F-4BC5-ADC4-3A527E2301E3}" type="presParOf" srcId="{495B68A9-1523-4F46-9B02-682098319643}" destId="{D99F53AC-3AF2-437B-A5AB-1239ADEC0676}" srcOrd="1" destOrd="0" presId="urn:microsoft.com/office/officeart/2018/2/layout/IconCircleList"/>
    <dgm:cxn modelId="{07F14253-B805-4A84-A717-B5532EBEC075}" type="presParOf" srcId="{495B68A9-1523-4F46-9B02-682098319643}" destId="{EB4519A6-2EF6-4A3F-90AD-24C511B10908}" srcOrd="2" destOrd="0" presId="urn:microsoft.com/office/officeart/2018/2/layout/IconCircleList"/>
    <dgm:cxn modelId="{3490DCD8-C159-46EF-B0F2-55A0C22CDD80}" type="presParOf" srcId="{495B68A9-1523-4F46-9B02-682098319643}" destId="{D203E058-79E0-456E-A0FD-258E317D3D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83568" y="426611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402336" y="571469"/>
          <a:ext cx="350784" cy="35078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2026598" y="445499"/>
          <a:ext cx="2314447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PyCharm</a:t>
          </a:r>
          <a:r>
            <a:rPr lang="en-US" sz="3200" kern="1200" dirty="0" smtClean="0"/>
            <a:t> </a:t>
          </a:r>
          <a:endParaRPr lang="en-US" sz="3200" kern="1200" dirty="0"/>
        </a:p>
      </dsp:txBody>
      <dsp:txXfrm>
        <a:off x="2026598" y="445499"/>
        <a:ext cx="2314447" cy="604800"/>
      </dsp:txXfrm>
    </dsp:sp>
    <dsp:sp modelId="{75512A68-FA50-4392-A441-C6EC352FE606}">
      <dsp:nvSpPr>
        <dsp:cNvPr id="0" name=""/>
        <dsp:cNvSpPr/>
      </dsp:nvSpPr>
      <dsp:spPr>
        <a:xfrm>
          <a:off x="3197276" y="1952497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40760" y="2055472"/>
          <a:ext cx="350784" cy="35078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834435" y="1929521"/>
          <a:ext cx="2308987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Anaconda</a:t>
          </a:r>
          <a:endParaRPr lang="en-US" sz="2400" kern="1200" dirty="0"/>
        </a:p>
      </dsp:txBody>
      <dsp:txXfrm>
        <a:off x="3834435" y="1929521"/>
        <a:ext cx="2308987" cy="604800"/>
      </dsp:txXfrm>
    </dsp:sp>
    <dsp:sp modelId="{2CA4BD4C-87EF-4944-9E57-97154B3B633C}">
      <dsp:nvSpPr>
        <dsp:cNvPr id="0" name=""/>
        <dsp:cNvSpPr/>
      </dsp:nvSpPr>
      <dsp:spPr>
        <a:xfrm>
          <a:off x="344452" y="1948637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471460" y="2075645"/>
          <a:ext cx="350784" cy="35078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8852" y="194863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Jupyter</a:t>
          </a:r>
          <a:endParaRPr lang="en-US" sz="2400" kern="1200" dirty="0"/>
        </a:p>
      </dsp:txBody>
      <dsp:txXfrm>
        <a:off x="1078852" y="1948637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47" y="1762898"/>
            <a:ext cx="7197726" cy="8935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Genomics project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47" y="3153202"/>
            <a:ext cx="7197726" cy="2629760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By:</a:t>
            </a:r>
          </a:p>
          <a:p>
            <a:pPr algn="l"/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Ahmed </a:t>
            </a:r>
            <a:r>
              <a:rPr lang="en-US" sz="2600" cap="non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Atef</a:t>
            </a:r>
            <a:r>
              <a:rPr lang="en-US" sz="2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Abdelhamed</a:t>
            </a:r>
            <a:r>
              <a:rPr lang="en-US" sz="2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ELshenawey</a:t>
            </a:r>
            <a:endParaRPr lang="en-US" sz="2600" cap="non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Ahmed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Esam</a:t>
            </a:r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Abd</a:t>
            </a:r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Elaziz</a:t>
            </a:r>
            <a:r>
              <a:rPr lang="en-US" sz="2600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Gebriel</a:t>
            </a:r>
            <a:endParaRPr lang="ar-EG" sz="2600" cap="none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Ahmed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Hatem</a:t>
            </a:r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Awad</a:t>
            </a:r>
            <a:r>
              <a:rPr lang="en-US" sz="26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Elmalah</a:t>
            </a:r>
            <a:endParaRPr lang="en-US" sz="2600" cap="non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Topics:</a:t>
            </a:r>
            <a:endParaRPr lang="ru-RU" sz="4400" cap="none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71" name="Google Shape;69;p14"/>
          <p:cNvSpPr txBox="1">
            <a:spLocks/>
          </p:cNvSpPr>
          <p:nvPr/>
        </p:nvSpPr>
        <p:spPr>
          <a:xfrm>
            <a:off x="725721" y="1975006"/>
            <a:ext cx="8368200" cy="3078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 For The Project .</a:t>
            </a:r>
            <a:r>
              <a:rPr lang="ar-EG" sz="2800" dirty="0" smtClean="0"/>
              <a:t>  </a:t>
            </a:r>
          </a:p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 smtClean="0"/>
              <a:t>Tools .</a:t>
            </a:r>
            <a:endParaRPr lang="ar-EG" sz="2800" dirty="0" smtClean="0"/>
          </a:p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 smtClean="0"/>
              <a:t>Project Structure 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sz="4400" dirty="0"/>
              <a:t>The Project </a:t>
            </a:r>
            <a:r>
              <a:rPr lang="en-US" sz="4400" cap="none" dirty="0" smtClean="0"/>
              <a:t>:</a:t>
            </a:r>
            <a:endParaRPr lang="ru-RU" sz="4400" cap="none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71" name="Google Shape;69;p14"/>
          <p:cNvSpPr txBox="1">
            <a:spLocks/>
          </p:cNvSpPr>
          <p:nvPr/>
        </p:nvSpPr>
        <p:spPr>
          <a:xfrm>
            <a:off x="725721" y="1975006"/>
            <a:ext cx="8368200" cy="3078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167" name="Google Shape;69;p14"/>
          <p:cNvSpPr txBox="1">
            <a:spLocks/>
          </p:cNvSpPr>
          <p:nvPr/>
        </p:nvSpPr>
        <p:spPr>
          <a:xfrm>
            <a:off x="878121" y="2127405"/>
            <a:ext cx="7718352" cy="43288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3200" b="1" i="1" dirty="0" smtClean="0"/>
              <a:t>We are dealing with </a:t>
            </a:r>
            <a:r>
              <a:rPr lang="en-US" sz="3200" b="1" i="1" dirty="0" err="1" smtClean="0"/>
              <a:t>FastQ</a:t>
            </a:r>
            <a:r>
              <a:rPr lang="en-US" sz="3200" b="1" i="1" dirty="0" smtClean="0"/>
              <a:t> and calculate the quality score for every sequence and their average so we could </a:t>
            </a:r>
            <a:r>
              <a:rPr lang="en-US" sz="3200" b="1" i="1" dirty="0"/>
              <a:t>be </a:t>
            </a:r>
            <a:r>
              <a:rPr lang="en-US" sz="3200" b="1" i="1" dirty="0" smtClean="0"/>
              <a:t>certain the reading of all sequences is correct </a:t>
            </a:r>
            <a:r>
              <a:rPr lang="en-US" sz="3200" b="1" i="1" dirty="0" smtClean="0"/>
              <a:t>and make histogram to show</a:t>
            </a:r>
          </a:p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3200" b="1" i="1" dirty="0" smtClean="0"/>
              <a:t>This values.</a:t>
            </a:r>
            <a:r>
              <a:rPr lang="en-US" sz="3200" b="1" i="1" dirty="0" smtClean="0"/>
              <a:t> </a:t>
            </a:r>
            <a:endParaRPr lang="ar-EG" sz="3200" b="1" i="1" dirty="0" smtClean="0"/>
          </a:p>
          <a:p>
            <a:pPr marL="457200" indent="-342900"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3200" b="1" i="1" dirty="0"/>
              <a:t>W</a:t>
            </a:r>
            <a:r>
              <a:rPr lang="en-US" sz="3200" b="1" i="1" dirty="0" smtClean="0"/>
              <a:t>e </a:t>
            </a:r>
            <a:r>
              <a:rPr lang="en-US" sz="3200" b="1" i="1" dirty="0"/>
              <a:t>are making a histogram that shows </a:t>
            </a:r>
            <a:r>
              <a:rPr lang="en-US" sz="3200" b="1" i="1" dirty="0" smtClean="0"/>
              <a:t>NUMBER OF OCCEURENCE FOR </a:t>
            </a:r>
            <a:r>
              <a:rPr lang="en-US" sz="3200" b="1" i="1" dirty="0" smtClean="0"/>
              <a:t>G,C,T,PURINE </a:t>
            </a:r>
            <a:r>
              <a:rPr lang="en-US" sz="3200" b="1" i="1" dirty="0"/>
              <a:t>,</a:t>
            </a:r>
            <a:r>
              <a:rPr lang="en-US" sz="3200" b="1" i="1" dirty="0" smtClean="0"/>
              <a:t>PYRIMUDE</a:t>
            </a:r>
            <a:r>
              <a:rPr lang="en-US" sz="3200" b="1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71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sz="4400" cap="none" dirty="0"/>
              <a:t>Tools</a:t>
            </a:r>
            <a:r>
              <a:rPr lang="en-US" cap="none" dirty="0"/>
              <a:t>: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="" xmlns:a16="http://schemas.microsoft.com/office/drawing/2014/main" id="{CFEF753B-CA1B-4178-80F5-095B7FEA2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="" xmlns:a16="http://schemas.microsoft.com/office/drawing/2014/main" id="{86C68ECC-F0A0-411E-A303-6DC0707A36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="" xmlns:a16="http://schemas.microsoft.com/office/drawing/2014/main" id="{6A21E140-4ECB-4C42-BDC7-F4351513DA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="" xmlns:a16="http://schemas.microsoft.com/office/drawing/2014/main" id="{2940CFC5-AC4C-4746-A3B9-3DD434FF6D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="" xmlns:a16="http://schemas.microsoft.com/office/drawing/2014/main" id="{6EC95677-9C92-4D0D-91D4-E07380F250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="" xmlns:a16="http://schemas.microsoft.com/office/drawing/2014/main" id="{097602B2-71E1-4395-9C47-DE48B712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="" xmlns:a16="http://schemas.microsoft.com/office/drawing/2014/main" id="{7FC50570-F1A9-4DB3-A64D-3A21A5888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="" xmlns:a16="http://schemas.microsoft.com/office/drawing/2014/main" id="{88E4F209-3FDA-4C17-A86D-59990132FF4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="" xmlns:a16="http://schemas.microsoft.com/office/drawing/2014/main" id="{9950C402-F8DC-4C99-90A8-CD67BDEC6C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="" xmlns:a16="http://schemas.microsoft.com/office/drawing/2014/main" id="{76483FEF-FBDD-456C-AD52-B6D166FB1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="" xmlns:a16="http://schemas.microsoft.com/office/drawing/2014/main" id="{DA316CA5-D470-4E6D-A6E8-D35DB7725D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="" xmlns:a16="http://schemas.microsoft.com/office/drawing/2014/main" id="{8BFA4937-71AA-4400-8DCD-20E5DF0501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="" xmlns:a16="http://schemas.microsoft.com/office/drawing/2014/main" id="{768FA0D4-7119-47B3-8329-097877077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="" xmlns:a16="http://schemas.microsoft.com/office/drawing/2014/main" id="{62C433AC-8114-47CC-9467-FCB5FE9807B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="" xmlns:a16="http://schemas.microsoft.com/office/drawing/2014/main" id="{BF9CB489-BA36-4004-A019-75FBA23CCB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="" xmlns:a16="http://schemas.microsoft.com/office/drawing/2014/main" id="{B4C060E4-E790-4A31-B683-EA834FCF4E2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="" xmlns:a16="http://schemas.microsoft.com/office/drawing/2014/main" id="{13F00D2A-400F-4678-BB33-16B61650F4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="" xmlns:a16="http://schemas.microsoft.com/office/drawing/2014/main" id="{46AABFD4-3727-4DF4-933A-C0A090248A8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="" xmlns:a16="http://schemas.microsoft.com/office/drawing/2014/main" id="{6CC40A87-D067-41BF-B368-A197EC0D9D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="" xmlns:a16="http://schemas.microsoft.com/office/drawing/2014/main" id="{E116F92B-7098-4139-AC77-75B4CE3323F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="" xmlns:a16="http://schemas.microsoft.com/office/drawing/2014/main" id="{CFDF485C-38E7-4C0D-A2A7-3F1DE3B918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="" xmlns:a16="http://schemas.microsoft.com/office/drawing/2014/main" id="{BF6DBD12-21A0-4F07-953F-D3B3486C15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554F4E42-5B16-41F4-8FF4-2EB134C1FE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6F4CC20F-EBF6-4AFE-9A4F-68ACC7513B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="" xmlns:a16="http://schemas.microsoft.com/office/drawing/2014/main" id="{FA745DE2-9816-4D5B-BB41-BE1874612F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="" xmlns:a16="http://schemas.microsoft.com/office/drawing/2014/main" id="{D5B5D721-5554-457C-BE2F-BCA2505CAD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="" xmlns:a16="http://schemas.microsoft.com/office/drawing/2014/main" id="{BAFF390C-48FB-4FA5-998E-6DDDF9D2B4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="" xmlns:a16="http://schemas.microsoft.com/office/drawing/2014/main" id="{F4B2E647-1CF4-4AF8-9AF5-8EAB6D6E88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="" xmlns:a16="http://schemas.microsoft.com/office/drawing/2014/main" id="{46DA8C50-AA32-47D8-8DCB-DE9624E60E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="" xmlns:a16="http://schemas.microsoft.com/office/drawing/2014/main" id="{51ED6412-8EBC-4680-B7D2-65A4F73BBB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="" xmlns:a16="http://schemas.microsoft.com/office/drawing/2014/main" id="{2983F033-A214-4959-956E-4B50B7AC66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="" xmlns:a16="http://schemas.microsoft.com/office/drawing/2014/main" id="{A77F30C3-5A8C-4BEB-95C1-A7B9C0961F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="" xmlns:a16="http://schemas.microsoft.com/office/drawing/2014/main" id="{99A432F5-9A86-437C-8108-7945FA72EC4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="" xmlns:a16="http://schemas.microsoft.com/office/drawing/2014/main" id="{4F8B1465-BA18-4D1C-ADED-D4BAA7638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="" xmlns:a16="http://schemas.microsoft.com/office/drawing/2014/main" id="{45DD7842-E27E-4461-B9C8-63AD2F0C44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="" xmlns:a16="http://schemas.microsoft.com/office/drawing/2014/main" id="{3C45934F-49A5-4EDB-A9A3-5540D74AB1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="" xmlns:a16="http://schemas.microsoft.com/office/drawing/2014/main" id="{EEF9B0E3-0DC0-4D03-A02B-8F62D905F4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="" xmlns:a16="http://schemas.microsoft.com/office/drawing/2014/main" id="{2B1998C4-BF81-4332-A399-AD43467F67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="" xmlns:a16="http://schemas.microsoft.com/office/drawing/2014/main" id="{44CFAF52-7684-46F2-8DFD-70A7F36DB0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="" xmlns:a16="http://schemas.microsoft.com/office/drawing/2014/main" id="{93EFB5D1-BDF7-40B6-BBEA-D489CE79F15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="" xmlns:a16="http://schemas.microsoft.com/office/drawing/2014/main" id="{B5A98777-A259-461F-A9B2-21DFC45C17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="" xmlns:a16="http://schemas.microsoft.com/office/drawing/2014/main" id="{0F795195-D966-482A-8D47-6265C00F6D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="" xmlns:a16="http://schemas.microsoft.com/office/drawing/2014/main" id="{6E881E12-FFE1-441E-B36B-804289472B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="" xmlns:a16="http://schemas.microsoft.com/office/drawing/2014/main" id="{61DBEB97-C3B3-4646-9760-227E20B155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="" xmlns:a16="http://schemas.microsoft.com/office/drawing/2014/main" id="{0BA17FBA-A611-4CA2-9CDC-E073B889C4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="" xmlns:a16="http://schemas.microsoft.com/office/drawing/2014/main" id="{1B66F6D2-50DA-4E7A-8583-E9159CD9622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="" xmlns:a16="http://schemas.microsoft.com/office/drawing/2014/main" id="{DD181CC7-8652-404A-B5C7-58004FD15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="" xmlns:a16="http://schemas.microsoft.com/office/drawing/2014/main" id="{75706D69-47CD-47E3-83C9-EDB4EAF58C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="" xmlns:a16="http://schemas.microsoft.com/office/drawing/2014/main" id="{2ADC21AA-CD21-436C-A9D7-DC4167E500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="" xmlns:a16="http://schemas.microsoft.com/office/drawing/2014/main" id="{4702CCCC-772F-4AF1-8201-73C2537110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="" xmlns:a16="http://schemas.microsoft.com/office/drawing/2014/main" id="{62AAD2B7-288B-42CF-804B-E33B84D747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="" xmlns:a16="http://schemas.microsoft.com/office/drawing/2014/main" id="{D51CCD7B-95EB-4EE4-BAED-4308C80BF3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="" xmlns:a16="http://schemas.microsoft.com/office/drawing/2014/main" id="{F92C4B5C-D0FB-4C0A-B5FA-2C7DDF7625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="" xmlns:a16="http://schemas.microsoft.com/office/drawing/2014/main" id="{64D2931E-A280-496D-99C1-5C2A820CB4D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="" xmlns:a16="http://schemas.microsoft.com/office/drawing/2014/main" id="{ED33CBE3-55B1-43CF-96B9-2E994EBCEA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="" xmlns:a16="http://schemas.microsoft.com/office/drawing/2014/main" id="{16C6D563-A48C-4E6B-AE46-2CCE38A660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="" xmlns:a16="http://schemas.microsoft.com/office/drawing/2014/main" id="{AD0ABECB-C92E-4F76-89A6-1334939CDF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="" xmlns:a16="http://schemas.microsoft.com/office/drawing/2014/main" id="{8C258514-FFA8-4DE3-9B25-D55705AC3B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="" xmlns:a16="http://schemas.microsoft.com/office/drawing/2014/main" id="{C2B9E312-EEBF-4783-B25E-D7DD0D6E712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="" xmlns:a16="http://schemas.microsoft.com/office/drawing/2014/main" id="{7CB21139-A4D5-4D0F-9AD0-868FFC4240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="" xmlns:a16="http://schemas.microsoft.com/office/drawing/2014/main" id="{E72FF9AC-BC86-42FD-8DF7-72429C958C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="" xmlns:a16="http://schemas.microsoft.com/office/drawing/2014/main" id="{23D09EAB-27F8-4FAC-91C2-4942ABA7408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="" xmlns:a16="http://schemas.microsoft.com/office/drawing/2014/main" id="{10D82CB2-C309-4CCD-9FB1-EF8F4407EC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="" xmlns:a16="http://schemas.microsoft.com/office/drawing/2014/main" id="{3625D6FE-BC58-4E33-B4E9-282D5CB75E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="" xmlns:a16="http://schemas.microsoft.com/office/drawing/2014/main" id="{2158CF66-DCD3-4627-9675-61B42A303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="" xmlns:a16="http://schemas.microsoft.com/office/drawing/2014/main" id="{44ED85B9-D0C1-4222-B4BC-E81876EC38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="" xmlns:a16="http://schemas.microsoft.com/office/drawing/2014/main" id="{1299F075-06C0-46B8-A3F7-1D7E8D6001D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="" xmlns:a16="http://schemas.microsoft.com/office/drawing/2014/main" id="{AEA87578-2C04-4651-A5BF-81D06050C9F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="" xmlns:a16="http://schemas.microsoft.com/office/drawing/2014/main" id="{12A8551E-D8EB-40F2-AD25-87484A17D2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="" xmlns:a16="http://schemas.microsoft.com/office/drawing/2014/main" id="{AC1E0E32-3B75-404A-9165-57337825085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="" xmlns:a16="http://schemas.microsoft.com/office/drawing/2014/main" id="{4A410333-16BA-443A-B24F-418ED77536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="" xmlns:a16="http://schemas.microsoft.com/office/drawing/2014/main" id="{271589D1-7914-4EA7-B6B4-C1E7EA5FE6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="" xmlns:a16="http://schemas.microsoft.com/office/drawing/2014/main" id="{E62A5ACA-F5D5-41F3-9549-06DB799C4D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="" xmlns:a16="http://schemas.microsoft.com/office/drawing/2014/main" id="{EA254CA6-3565-4CD0-8BEB-C94A533C01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="" xmlns:a16="http://schemas.microsoft.com/office/drawing/2014/main" id="{E62203F9-E5BE-44F8-8D43-31EEF85E922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="" xmlns:a16="http://schemas.microsoft.com/office/drawing/2014/main" id="{FC43FC58-4722-4D22-88C1-652EB16585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="" xmlns:a16="http://schemas.microsoft.com/office/drawing/2014/main" id="{D4C87F1C-06F8-43CD-8920-F525A5504B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="" xmlns:a16="http://schemas.microsoft.com/office/drawing/2014/main" id="{F75BF2BA-0DFF-4812-986E-9F2286A9F4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="" xmlns:a16="http://schemas.microsoft.com/office/drawing/2014/main" id="{7B79CBCB-DE00-4F16-A2FC-E54EF816BA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="" xmlns:a16="http://schemas.microsoft.com/office/drawing/2014/main" id="{DEA1374B-AC49-4266-965E-1F9CD9E53BC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="" xmlns:a16="http://schemas.microsoft.com/office/drawing/2014/main" id="{325DE178-9F40-48D5-B0A9-4B032474225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="" xmlns:a16="http://schemas.microsoft.com/office/drawing/2014/main" id="{29858C9E-401F-4216-8087-A25D1B5881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="" xmlns:a16="http://schemas.microsoft.com/office/drawing/2014/main" id="{D963FBC5-E6AD-44F8-AF49-6F5B5BF9DB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="" xmlns:a16="http://schemas.microsoft.com/office/drawing/2014/main" id="{EF1F68DE-2C0A-4FBF-8033-8DFBB75AE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="" xmlns:a16="http://schemas.microsoft.com/office/drawing/2014/main" id="{1C147FEA-3E5D-4830-B91C-78418FE209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="" xmlns:a16="http://schemas.microsoft.com/office/drawing/2014/main" id="{C91F075D-8726-4FD6-BE73-EDCD7607303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="" xmlns:a16="http://schemas.microsoft.com/office/drawing/2014/main" id="{0BDE3685-352D-4E32-9662-2C6C92E20F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="" xmlns:a16="http://schemas.microsoft.com/office/drawing/2014/main" id="{10A2922F-AA86-4B02-80C4-409D71A0AD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="" xmlns:a16="http://schemas.microsoft.com/office/drawing/2014/main" id="{A23C72B0-E133-40CF-A094-E239AD994B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="" xmlns:a16="http://schemas.microsoft.com/office/drawing/2014/main" id="{63F2DFC9-23E2-4429-911D-AA55B034054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="" xmlns:a16="http://schemas.microsoft.com/office/drawing/2014/main" id="{E71590EC-7AA6-47B3-AFF5-6E9A1B8B1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="" xmlns:a16="http://schemas.microsoft.com/office/drawing/2014/main" id="{23C6AC81-5D5E-4224-B222-B731E90F1C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="" xmlns:a16="http://schemas.microsoft.com/office/drawing/2014/main" id="{164FB43F-3082-49BF-A7C5-72A42773D43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="" xmlns:a16="http://schemas.microsoft.com/office/drawing/2014/main" id="{C9F3EE03-5655-4428-86AC-F579E8F339B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="" xmlns:a16="http://schemas.microsoft.com/office/drawing/2014/main" id="{EF7335E6-5FFD-4206-9AF0-1791A88C9A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="" xmlns:a16="http://schemas.microsoft.com/office/drawing/2014/main" id="{CE837EB7-EE63-4B6B-9334-1B8055AD9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="" xmlns:a16="http://schemas.microsoft.com/office/drawing/2014/main" id="{4EE8D5FB-B44C-43C8-A4F4-D786090733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="" xmlns:a16="http://schemas.microsoft.com/office/drawing/2014/main" id="{8847AA0E-6A2D-41F5-A9B5-3A2F3B8752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="" xmlns:a16="http://schemas.microsoft.com/office/drawing/2014/main" id="{9E4D651B-C768-4CBE-B971-A3CA38D803F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="" xmlns:a16="http://schemas.microsoft.com/office/drawing/2014/main" id="{913496D3-4182-4D80-9A16-89DBB740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="" xmlns:a16="http://schemas.microsoft.com/office/drawing/2014/main" id="{088D4C91-F0F7-4549-B54A-CC855FD3A78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="" xmlns:a16="http://schemas.microsoft.com/office/drawing/2014/main" id="{84885948-783E-4197-B942-2DDCD542EA6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="" xmlns:a16="http://schemas.microsoft.com/office/drawing/2014/main" id="{2837E330-008B-45A6-98A5-CE7D6FBBE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="" xmlns:a16="http://schemas.microsoft.com/office/drawing/2014/main" id="{DD807602-B947-4984-8017-D89F3B0ADB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="" xmlns:a16="http://schemas.microsoft.com/office/drawing/2014/main" id="{57AA37C4-9C24-41F1-98CA-BBD9BE159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="" xmlns:a16="http://schemas.microsoft.com/office/drawing/2014/main" id="{692CF8CD-056F-4556-939F-1EFF0FECEC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="" xmlns:a16="http://schemas.microsoft.com/office/drawing/2014/main" id="{A29F3FAC-18B2-4886-9A93-44B7AD01DF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="" xmlns:a16="http://schemas.microsoft.com/office/drawing/2014/main" id="{35B536E5-4149-49B5-8119-04FF4A5ACF3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="" xmlns:a16="http://schemas.microsoft.com/office/drawing/2014/main" id="{4A2B8B6A-D5D3-4DAA-AB4B-A1C1086B40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="" xmlns:a16="http://schemas.microsoft.com/office/drawing/2014/main" id="{F8E4C672-BE9E-4026-992B-B2FE6C13618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="" xmlns:a16="http://schemas.microsoft.com/office/drawing/2014/main" id="{AC36DA4E-F1E7-4B68-ADA1-4F132BDCF2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="" xmlns:a16="http://schemas.microsoft.com/office/drawing/2014/main" id="{EB5D2532-6A77-4DE1-8BB0-37AA33FD9F2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="" xmlns:a16="http://schemas.microsoft.com/office/drawing/2014/main" id="{BF234A36-BE57-450D-BDA2-AD70152CF5C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="" xmlns:a16="http://schemas.microsoft.com/office/drawing/2014/main" id="{D461473E-1290-4BD0-B4DF-3C95DCE0F6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="" xmlns:a16="http://schemas.microsoft.com/office/drawing/2014/main" id="{50325318-A62D-4427-B613-AF5E076E3D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="" xmlns:a16="http://schemas.microsoft.com/office/drawing/2014/main" id="{3F928DB9-6B46-43EF-A7CF-C4B9830CA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="" xmlns:a16="http://schemas.microsoft.com/office/drawing/2014/main" id="{BA011901-65F6-4D44-BD40-744878B6B2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="" xmlns:a16="http://schemas.microsoft.com/office/drawing/2014/main" id="{E838496B-B788-4873-9E1C-9B4442984E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="" xmlns:a16="http://schemas.microsoft.com/office/drawing/2014/main" id="{A15262F7-23A5-4A6B-BD2C-44CF82ECDE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="" xmlns:a16="http://schemas.microsoft.com/office/drawing/2014/main" id="{B5857A42-75EB-4FF2-AF41-2D612A687D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="" xmlns:a16="http://schemas.microsoft.com/office/drawing/2014/main" id="{3FC449E1-9573-406B-A201-3E897E668A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="" xmlns:a16="http://schemas.microsoft.com/office/drawing/2014/main" id="{71001847-954F-46EC-97E7-E38732517B9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="" xmlns:a16="http://schemas.microsoft.com/office/drawing/2014/main" id="{F3B040FD-D427-4F90-8CFC-D4295224879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="" xmlns:a16="http://schemas.microsoft.com/office/drawing/2014/main" id="{975C627A-78ED-4D2B-9F9E-26BE2C0A75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="" xmlns:a16="http://schemas.microsoft.com/office/drawing/2014/main" id="{2523831A-B9F1-40EF-B113-873BEFA6609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="" xmlns:a16="http://schemas.microsoft.com/office/drawing/2014/main" id="{07483313-610C-403C-811D-EE70A78046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="" xmlns:a16="http://schemas.microsoft.com/office/drawing/2014/main" id="{E1CE5A29-BB15-441C-B3CD-3D3EE2163D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="" xmlns:a16="http://schemas.microsoft.com/office/drawing/2014/main" id="{E476D005-3155-4DEF-88DE-068B497DED9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="" xmlns:a16="http://schemas.microsoft.com/office/drawing/2014/main" id="{2628975E-6165-407B-8A45-7F23746BCC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="" xmlns:a16="http://schemas.microsoft.com/office/drawing/2014/main" id="{6A69F000-3171-47D5-8EFE-4F201716C07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="" xmlns:a16="http://schemas.microsoft.com/office/drawing/2014/main" id="{60092325-1C07-4FBC-9C9C-42244C9B9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2A33CB00-75FF-4DFF-9D6A-CEF5EA2E26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="" xmlns:a16="http://schemas.microsoft.com/office/drawing/2014/main" id="{139B85FF-580E-435C-8523-23A0352695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="" xmlns:a16="http://schemas.microsoft.com/office/drawing/2014/main" id="{C53E7419-AF0F-4B69-88BF-853EDC328C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="" xmlns:a16="http://schemas.microsoft.com/office/drawing/2014/main" id="{052C8AEF-9C9D-4737-BA0F-DBB3BF0C04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="" xmlns:a16="http://schemas.microsoft.com/office/drawing/2014/main" id="{6ADDDBC2-F0DB-4038-98D0-B38749D8C0E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="" xmlns:a16="http://schemas.microsoft.com/office/drawing/2014/main" id="{E5F14C72-98E5-4A6C-BA03-5E105AA4D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="" xmlns:a16="http://schemas.microsoft.com/office/drawing/2014/main" id="{9ACEF013-464E-44D2-9B83-863E69077E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="" xmlns:a16="http://schemas.microsoft.com/office/drawing/2014/main" id="{3141F09F-05CE-4CE9-9F5A-861FBC31A8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="" xmlns:a16="http://schemas.microsoft.com/office/drawing/2014/main" id="{7ED70A3C-4B21-4941-9F11-00A51A748A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="" xmlns:a16="http://schemas.microsoft.com/office/drawing/2014/main" id="{11927814-33EF-4FBA-95F7-4138C1C7CE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="" xmlns:a16="http://schemas.microsoft.com/office/drawing/2014/main" id="{F4D2B900-3BAC-4EE3-AB6E-9F3212F4DC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="" xmlns:a16="http://schemas.microsoft.com/office/drawing/2014/main" id="{FB00017B-AD65-4759-8A6A-B03C70E07BA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="" xmlns:a16="http://schemas.microsoft.com/office/drawing/2014/main" id="{22C4A8E2-640F-4D30-99EC-A2D2B0FD6E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="" xmlns:a16="http://schemas.microsoft.com/office/drawing/2014/main" id="{9492085E-DF05-4380-B8C2-93832478C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="" xmlns:a16="http://schemas.microsoft.com/office/drawing/2014/main" id="{49750F82-33DB-42EE-B31F-CC5DE7EBA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="" xmlns:a16="http://schemas.microsoft.com/office/drawing/2014/main" id="{60B9848F-8B4C-4440-9BF6-98A4F3F72C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="" xmlns:a16="http://schemas.microsoft.com/office/drawing/2014/main" id="{E7AA0900-78F5-4163-807F-3DEE6DCBB1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="" xmlns:a16="http://schemas.microsoft.com/office/drawing/2014/main" id="{0F627689-9632-474B-B3A8-EC1A82A36E6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="" xmlns:a16="http://schemas.microsoft.com/office/drawing/2014/main" id="{71C6CB03-F81D-48A2-BF05-98D4EF2CC2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="" xmlns:a16="http://schemas.microsoft.com/office/drawing/2014/main" id="{12FB4D2F-4789-48A1-A4AA-F318ED2BA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="" xmlns:a16="http://schemas.microsoft.com/office/drawing/2014/main" id="{64B8907A-2A80-490C-AACF-678CA6DE19D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="" xmlns:a16="http://schemas.microsoft.com/office/drawing/2014/main" id="{A175CCF3-4796-4C76-A92E-B495335FB4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="" xmlns:a16="http://schemas.microsoft.com/office/drawing/2014/main" id="{8CFC6D15-64F3-449C-8C0B-3FCB2976D26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="" xmlns:a16="http://schemas.microsoft.com/office/drawing/2014/main" id="{008AA4A6-DD28-4235-AAE3-CC28DF8343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="" xmlns:a16="http://schemas.microsoft.com/office/drawing/2014/main" id="{3D393E8B-AAB8-4606-A4FA-815EDABDD1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8BA7B770-7EB6-4AC1-B028-9C45DEE440E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="" xmlns:a16="http://schemas.microsoft.com/office/drawing/2014/main" id="{D87B822C-3951-4E65-A45D-7160FAC3FD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="" xmlns:a16="http://schemas.microsoft.com/office/drawing/2014/main" id="{54B9CDF0-DC54-4868-B60A-6840FDE6A2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="" xmlns:a16="http://schemas.microsoft.com/office/drawing/2014/main" id="{3706BEC8-029B-4E0F-A55F-A552E1DE26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="" xmlns:a16="http://schemas.microsoft.com/office/drawing/2014/main" id="{25EBA5EB-4807-4E96-BA08-B6B74AE040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="" xmlns:a16="http://schemas.microsoft.com/office/drawing/2014/main" id="{5548885E-CABE-42B5-B06A-1E6B9B1981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=""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=""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13888"/>
              </p:ext>
            </p:extLst>
          </p:nvPr>
        </p:nvGraphicFramePr>
        <p:xfrm>
          <a:off x="1973676" y="2096744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036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95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Genomics project</vt:lpstr>
      <vt:lpstr>Topics:</vt:lpstr>
      <vt:lpstr>The Project :</vt:lpstr>
      <vt:lpstr>Tools: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2022-05-08T10:57:50Z</dcterms:created>
  <dcterms:modified xsi:type="dcterms:W3CDTF">2022-05-08T17:12:22Z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