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99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gsseguridad.com/" TargetMode="External"/><Relationship Id="rId7" Type="http://schemas.openxmlformats.org/officeDocument/2006/relationships/image" Target="../media/image5.jpeg"/><Relationship Id="rId2" Type="http://schemas.openxmlformats.org/officeDocument/2006/relationships/hyperlink" Target="mailto:info@smagsseguridad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008" y="44624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dirty="0"/>
              <a:t>Grabe las 24hs los 365 </a:t>
            </a:r>
            <a:r>
              <a:rPr lang="es-ES" dirty="0" smtClean="0"/>
              <a:t>días </a:t>
            </a:r>
            <a:r>
              <a:rPr lang="es-ES" dirty="0"/>
              <a:t>del año </a:t>
            </a:r>
            <a:r>
              <a:rPr lang="es-ES" dirty="0" smtClean="0"/>
              <a:t>con </a:t>
            </a:r>
            <a:r>
              <a:rPr lang="es-ES" dirty="0"/>
              <a:t>la instalación de cámaras de seguridad. También puede grabar en determinados días y horarios o cuando la cámara de seguridad capte </a:t>
            </a:r>
            <a:r>
              <a:rPr lang="es-ES" dirty="0" smtClean="0"/>
              <a:t>algún </a:t>
            </a:r>
            <a:r>
              <a:rPr lang="es-ES" dirty="0"/>
              <a:t>movimiento.</a:t>
            </a:r>
          </a:p>
          <a:p>
            <a:pPr fontAlgn="base"/>
            <a:r>
              <a:rPr lang="es-ES" dirty="0"/>
              <a:t>Usted podrá saber qué sucede en su casa, comercio o empresa en tiempo real desde cualquier parte del </a:t>
            </a:r>
            <a:r>
              <a:rPr lang="es-ES" dirty="0" smtClean="0"/>
              <a:t>mundo. Desde </a:t>
            </a:r>
            <a:r>
              <a:rPr lang="es-ES" dirty="0"/>
              <a:t>su trabajo mediante Internet o desde cualquier lugar a través de su </a:t>
            </a:r>
            <a:r>
              <a:rPr lang="es-ES" dirty="0" smtClean="0"/>
              <a:t>teléfono </a:t>
            </a:r>
            <a:r>
              <a:rPr lang="es-ES" dirty="0"/>
              <a:t>celular, PC o </a:t>
            </a:r>
            <a:r>
              <a:rPr lang="es-ES" dirty="0" smtClean="0"/>
              <a:t>Tablet.</a:t>
            </a:r>
            <a:endParaRPr lang="es-ES" dirty="0"/>
          </a:p>
          <a:p>
            <a:pPr fontAlgn="base"/>
            <a:r>
              <a:rPr lang="es-ES" dirty="0"/>
              <a:t>Los usos son múltiples y variados:</a:t>
            </a:r>
            <a:br>
              <a:rPr lang="es-ES" dirty="0"/>
            </a:br>
            <a:r>
              <a:rPr lang="es-ES" i="1" dirty="0" smtClean="0"/>
              <a:t>poder </a:t>
            </a:r>
            <a:r>
              <a:rPr lang="es-ES" i="1" dirty="0"/>
              <a:t>ver su propiedad sin estar en ella;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supervisar a sus hijos;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verificar un sector de su negocio;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realizar el seguimiento de una línea de producción,</a:t>
            </a:r>
            <a:r>
              <a:rPr lang="es-ES" dirty="0"/>
              <a:t> </a:t>
            </a:r>
            <a:br>
              <a:rPr lang="es-ES" dirty="0"/>
            </a:br>
            <a:r>
              <a:rPr lang="es-ES" i="1" dirty="0"/>
              <a:t>entre otros.</a:t>
            </a:r>
            <a:endParaRPr lang="es-ES" dirty="0"/>
          </a:p>
          <a:p>
            <a:pPr fontAlgn="base"/>
            <a:r>
              <a:rPr lang="es-ES" dirty="0" smtClean="0"/>
              <a:t>usted:</a:t>
            </a:r>
            <a:br>
              <a:rPr lang="es-ES" dirty="0" smtClean="0"/>
            </a:br>
            <a:r>
              <a:rPr lang="es-ES" i="1" dirty="0" smtClean="0"/>
              <a:t>Mejorará </a:t>
            </a:r>
            <a:r>
              <a:rPr lang="es-ES" i="1" dirty="0"/>
              <a:t>la supervisión y control de sus bienes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Reducirá costos de vigilancia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Reducirá pérdidas por hurtos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Dispondrá de un factor importante de disuasión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Generará evidencia en caso de acciones legales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Podrá incrementar la efectividad de procedimientos operativos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Podrá analizar razones de fallas o incidentes</a:t>
            </a:r>
            <a:r>
              <a:rPr lang="es-ES" dirty="0"/>
              <a:t/>
            </a:r>
            <a:br>
              <a:rPr lang="es-ES" dirty="0"/>
            </a:br>
            <a:r>
              <a:rPr lang="es-ES" i="1" dirty="0"/>
              <a:t>Mejorará sustancialmente la calidad de servicio</a:t>
            </a:r>
            <a:r>
              <a:rPr lang="es-ES" i="1" dirty="0" smtClean="0"/>
              <a:t>.</a:t>
            </a:r>
          </a:p>
          <a:p>
            <a:pPr fontAlgn="base"/>
            <a:r>
              <a:rPr lang="es-ES" i="1" dirty="0" smtClean="0"/>
              <a:t>Esperamos su consulta para proponerle un servicio acorde a su necesidad.</a:t>
            </a:r>
            <a:endParaRPr lang="es-ES" dirty="0"/>
          </a:p>
          <a:p>
            <a:pPr fontAlgn="base"/>
            <a:r>
              <a:rPr lang="es-ES" dirty="0" smtClean="0"/>
              <a:t>Mail: </a:t>
            </a:r>
            <a:r>
              <a:rPr lang="es-ES" dirty="0" smtClean="0">
                <a:hlinkClick r:id="rId2"/>
              </a:rPr>
              <a:t>info@smagsseguridad.com</a:t>
            </a:r>
            <a:r>
              <a:rPr lang="es-ES" dirty="0" smtClean="0"/>
              <a:t> </a:t>
            </a:r>
          </a:p>
          <a:p>
            <a:pPr fontAlgn="base"/>
            <a:r>
              <a:rPr lang="es-ES" dirty="0" smtClean="0"/>
              <a:t>Web: </a:t>
            </a:r>
            <a:r>
              <a:rPr lang="es-ES" dirty="0" smtClean="0">
                <a:hlinkClick r:id="rId3"/>
              </a:rPr>
              <a:t>www.smagsseguridad.com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311">
            <a:off x="7644099" y="2970415"/>
            <a:ext cx="1636050" cy="16360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38" y="4251970"/>
            <a:ext cx="3285000" cy="111100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16832"/>
            <a:ext cx="2520089" cy="100811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8615">
            <a:off x="6651866" y="2894441"/>
            <a:ext cx="1479029" cy="1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54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1537</TotalTime>
  <Words>82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Brío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PONCE</dc:creator>
  <cp:lastModifiedBy>DIEGO PONCE</cp:lastModifiedBy>
  <cp:revision>5</cp:revision>
  <dcterms:created xsi:type="dcterms:W3CDTF">2018-04-02T19:27:37Z</dcterms:created>
  <dcterms:modified xsi:type="dcterms:W3CDTF">2018-04-07T16:18:55Z</dcterms:modified>
</cp:coreProperties>
</file>