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96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2 CuadroTexto"/>
          <p:cNvSpPr txBox="1"/>
          <p:nvPr/>
        </p:nvSpPr>
        <p:spPr>
          <a:xfrm>
            <a:off x="1619672" y="0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i="1" dirty="0" smtClean="0">
                <a:solidFill>
                  <a:srgbClr val="FF0000"/>
                </a:solidFill>
              </a:rPr>
              <a:t>CONECTADA 24</a:t>
            </a:r>
            <a:endParaRPr lang="es-ES" sz="8800" b="1" i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627784" y="4437112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bg1"/>
                </a:solidFill>
              </a:rPr>
              <a:t>1151426176</a:t>
            </a:r>
            <a:endParaRPr lang="es-ES" sz="7200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73" y="4303764"/>
            <a:ext cx="1210799" cy="13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PONCE</dc:creator>
  <cp:lastModifiedBy>DIEGO PONCE</cp:lastModifiedBy>
  <cp:revision>3</cp:revision>
  <dcterms:created xsi:type="dcterms:W3CDTF">2018-04-02T18:57:45Z</dcterms:created>
  <dcterms:modified xsi:type="dcterms:W3CDTF">2018-04-02T19:25:27Z</dcterms:modified>
</cp:coreProperties>
</file>