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28"/>
  </p:notesMasterIdLst>
  <p:sldIdLst>
    <p:sldId id="363" r:id="rId3"/>
    <p:sldId id="367" r:id="rId4"/>
    <p:sldId id="261" r:id="rId5"/>
    <p:sldId id="368" r:id="rId6"/>
    <p:sldId id="370" r:id="rId7"/>
    <p:sldId id="369" r:id="rId8"/>
    <p:sldId id="371" r:id="rId9"/>
    <p:sldId id="499" r:id="rId10"/>
    <p:sldId id="500" r:id="rId11"/>
    <p:sldId id="487" r:id="rId12"/>
    <p:sldId id="488" r:id="rId13"/>
    <p:sldId id="501" r:id="rId14"/>
    <p:sldId id="489" r:id="rId15"/>
    <p:sldId id="491" r:id="rId16"/>
    <p:sldId id="490" r:id="rId17"/>
    <p:sldId id="492" r:id="rId18"/>
    <p:sldId id="494" r:id="rId19"/>
    <p:sldId id="493" r:id="rId20"/>
    <p:sldId id="497" r:id="rId21"/>
    <p:sldId id="498" r:id="rId22"/>
    <p:sldId id="495" r:id="rId23"/>
    <p:sldId id="496" r:id="rId24"/>
    <p:sldId id="502" r:id="rId25"/>
    <p:sldId id="374" r:id="rId26"/>
    <p:sldId id="486" r:id="rId2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5DDB727-2396-48E2-8CC4-5D521552BC6C}">
          <p14:sldIdLst>
            <p14:sldId id="363"/>
            <p14:sldId id="367"/>
            <p14:sldId id="261"/>
            <p14:sldId id="368"/>
            <p14:sldId id="370"/>
            <p14:sldId id="369"/>
            <p14:sldId id="371"/>
            <p14:sldId id="499"/>
            <p14:sldId id="500"/>
            <p14:sldId id="487"/>
          </p14:sldIdLst>
        </p14:section>
        <p14:section name="PSADT" id="{6CF0C1A9-2C42-4F0A-9953-CDB4B33CDD6A}">
          <p14:sldIdLst>
            <p14:sldId id="488"/>
            <p14:sldId id="501"/>
          </p14:sldIdLst>
        </p14:section>
        <p14:section name="Examples" id="{B419CBA8-3D1D-4526-999C-539476A1972E}">
          <p14:sldIdLst>
            <p14:sldId id="489"/>
            <p14:sldId id="491"/>
            <p14:sldId id="490"/>
            <p14:sldId id="492"/>
            <p14:sldId id="494"/>
            <p14:sldId id="493"/>
            <p14:sldId id="497"/>
            <p14:sldId id="498"/>
          </p14:sldIdLst>
        </p14:section>
        <p14:section name="Adding package" id="{85FFF632-22B8-41AF-86B7-AA1409742CC8}">
          <p14:sldIdLst>
            <p14:sldId id="495"/>
            <p14:sldId id="496"/>
            <p14:sldId id="502"/>
          </p14:sldIdLst>
        </p14:section>
        <p14:section name="Outro" id="{DBF91889-3BBA-4189-8EA0-3E15C6153628}">
          <p14:sldIdLst>
            <p14:sldId id="374"/>
            <p14:sldId id="4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1E9F6-A135-4D16-A68B-BE399179E4A3}" v="12" dt="2024-06-14T08:10:26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 Green" userId="48d21474-896c-4753-9704-d45fa5d0d09f" providerId="ADAL" clId="{10F4B6AF-3618-DD44-B075-4D105D62A1F6}"/>
    <pc:docChg chg="custSel modSld sldOrd">
      <pc:chgData name="Anders Green" userId="48d21474-896c-4753-9704-d45fa5d0d09f" providerId="ADAL" clId="{10F4B6AF-3618-DD44-B075-4D105D62A1F6}" dt="2024-06-13T08:24:54.646" v="211" actId="20578"/>
      <pc:docMkLst>
        <pc:docMk/>
      </pc:docMkLst>
      <pc:sldChg chg="ord">
        <pc:chgData name="Anders Green" userId="48d21474-896c-4753-9704-d45fa5d0d09f" providerId="ADAL" clId="{10F4B6AF-3618-DD44-B075-4D105D62A1F6}" dt="2024-06-13T08:24:51.438" v="210" actId="20578"/>
        <pc:sldMkLst>
          <pc:docMk/>
          <pc:sldMk cId="2532969013" sldId="495"/>
        </pc:sldMkLst>
      </pc:sldChg>
      <pc:sldChg chg="ord">
        <pc:chgData name="Anders Green" userId="48d21474-896c-4753-9704-d45fa5d0d09f" providerId="ADAL" clId="{10F4B6AF-3618-DD44-B075-4D105D62A1F6}" dt="2024-06-13T08:24:54.646" v="211" actId="20578"/>
        <pc:sldMkLst>
          <pc:docMk/>
          <pc:sldMk cId="399443245" sldId="496"/>
        </pc:sldMkLst>
      </pc:sldChg>
      <pc:sldChg chg="modNotesTx">
        <pc:chgData name="Anders Green" userId="48d21474-896c-4753-9704-d45fa5d0d09f" providerId="ADAL" clId="{10F4B6AF-3618-DD44-B075-4D105D62A1F6}" dt="2024-06-13T08:19:51.859" v="127" actId="20577"/>
        <pc:sldMkLst>
          <pc:docMk/>
          <pc:sldMk cId="1786547424" sldId="498"/>
        </pc:sldMkLst>
      </pc:sldChg>
      <pc:sldChg chg="ord modNotesTx">
        <pc:chgData name="Anders Green" userId="48d21474-896c-4753-9704-d45fa5d0d09f" providerId="ADAL" clId="{10F4B6AF-3618-DD44-B075-4D105D62A1F6}" dt="2024-06-13T08:24:05.092" v="209" actId="20577"/>
        <pc:sldMkLst>
          <pc:docMk/>
          <pc:sldMk cId="3740386822" sldId="502"/>
        </pc:sldMkLst>
      </pc:sldChg>
    </pc:docChg>
  </pc:docChgLst>
  <pc:docChgLst>
    <pc:chgData name="Anders Green" userId="48d21474-896c-4753-9704-d45fa5d0d09f" providerId="ADAL" clId="{DC4A8DDB-A9BA-4AB8-AAC2-45014ADE925F}"/>
    <pc:docChg chg="custSel addSld modSld sldOrd addSection modSection">
      <pc:chgData name="Anders Green" userId="48d21474-896c-4753-9704-d45fa5d0d09f" providerId="ADAL" clId="{DC4A8DDB-A9BA-4AB8-AAC2-45014ADE925F}" dt="2024-06-08T09:25:54.234" v="1509" actId="313"/>
      <pc:docMkLst>
        <pc:docMk/>
      </pc:docMkLst>
      <pc:sldChg chg="modSp mod">
        <pc:chgData name="Anders Green" userId="48d21474-896c-4753-9704-d45fa5d0d09f" providerId="ADAL" clId="{DC4A8DDB-A9BA-4AB8-AAC2-45014ADE925F}" dt="2024-06-08T08:21:53.067" v="85" actId="13926"/>
        <pc:sldMkLst>
          <pc:docMk/>
          <pc:sldMk cId="2198845902" sldId="368"/>
        </pc:sldMkLst>
        <pc:spChg chg="mod">
          <ac:chgData name="Anders Green" userId="48d21474-896c-4753-9704-d45fa5d0d09f" providerId="ADAL" clId="{DC4A8DDB-A9BA-4AB8-AAC2-45014ADE925F}" dt="2024-06-08T08:21:53.067" v="85" actId="13926"/>
          <ac:spMkLst>
            <pc:docMk/>
            <pc:sldMk cId="2198845902" sldId="368"/>
            <ac:spMk id="14" creationId="{BFF958FA-D77F-7863-4BF1-95DE2EC941FB}"/>
          </ac:spMkLst>
        </pc:spChg>
      </pc:sldChg>
      <pc:sldChg chg="modSp mod">
        <pc:chgData name="Anders Green" userId="48d21474-896c-4753-9704-d45fa5d0d09f" providerId="ADAL" clId="{DC4A8DDB-A9BA-4AB8-AAC2-45014ADE925F}" dt="2024-06-08T08:23:45.240" v="125" actId="20577"/>
        <pc:sldMkLst>
          <pc:docMk/>
          <pc:sldMk cId="4285215891" sldId="369"/>
        </pc:sldMkLst>
        <pc:spChg chg="mod">
          <ac:chgData name="Anders Green" userId="48d21474-896c-4753-9704-d45fa5d0d09f" providerId="ADAL" clId="{DC4A8DDB-A9BA-4AB8-AAC2-45014ADE925F}" dt="2024-06-08T08:23:45.240" v="125" actId="20577"/>
          <ac:spMkLst>
            <pc:docMk/>
            <pc:sldMk cId="4285215891" sldId="369"/>
            <ac:spMk id="14" creationId="{BFF958FA-D77F-7863-4BF1-95DE2EC941FB}"/>
          </ac:spMkLst>
        </pc:spChg>
      </pc:sldChg>
      <pc:sldChg chg="modSp mod">
        <pc:chgData name="Anders Green" userId="48d21474-896c-4753-9704-d45fa5d0d09f" providerId="ADAL" clId="{DC4A8DDB-A9BA-4AB8-AAC2-45014ADE925F}" dt="2024-06-08T08:26:16.319" v="200" actId="20577"/>
        <pc:sldMkLst>
          <pc:docMk/>
          <pc:sldMk cId="3123535699" sldId="371"/>
        </pc:sldMkLst>
        <pc:spChg chg="mod">
          <ac:chgData name="Anders Green" userId="48d21474-896c-4753-9704-d45fa5d0d09f" providerId="ADAL" clId="{DC4A8DDB-A9BA-4AB8-AAC2-45014ADE925F}" dt="2024-06-08T08:26:16.319" v="200" actId="20577"/>
          <ac:spMkLst>
            <pc:docMk/>
            <pc:sldMk cId="3123535699" sldId="371"/>
            <ac:spMk id="2" creationId="{DD10747B-5E21-2D02-BE14-E92EBC12172C}"/>
          </ac:spMkLst>
        </pc:spChg>
      </pc:sldChg>
      <pc:sldChg chg="modSp mod">
        <pc:chgData name="Anders Green" userId="48d21474-896c-4753-9704-d45fa5d0d09f" providerId="ADAL" clId="{DC4A8DDB-A9BA-4AB8-AAC2-45014ADE925F}" dt="2024-06-08T08:27:12.866" v="209" actId="1076"/>
        <pc:sldMkLst>
          <pc:docMk/>
          <pc:sldMk cId="3694941623" sldId="372"/>
        </pc:sldMkLst>
        <pc:spChg chg="mod">
          <ac:chgData name="Anders Green" userId="48d21474-896c-4753-9704-d45fa5d0d09f" providerId="ADAL" clId="{DC4A8DDB-A9BA-4AB8-AAC2-45014ADE925F}" dt="2024-06-08T08:26:48.319" v="204" actId="20577"/>
          <ac:spMkLst>
            <pc:docMk/>
            <pc:sldMk cId="3694941623" sldId="372"/>
            <ac:spMk id="3" creationId="{FF3C38DB-BA24-4278-11D9-48C911FDD433}"/>
          </ac:spMkLst>
        </pc:spChg>
        <pc:spChg chg="mod">
          <ac:chgData name="Anders Green" userId="48d21474-896c-4753-9704-d45fa5d0d09f" providerId="ADAL" clId="{DC4A8DDB-A9BA-4AB8-AAC2-45014ADE925F}" dt="2024-06-08T08:27:09.288" v="208" actId="1076"/>
          <ac:spMkLst>
            <pc:docMk/>
            <pc:sldMk cId="3694941623" sldId="372"/>
            <ac:spMk id="4" creationId="{BCA2E32B-777B-5AB7-9D82-D42B478DD27C}"/>
          </ac:spMkLst>
        </pc:spChg>
        <pc:spChg chg="mod">
          <ac:chgData name="Anders Green" userId="48d21474-896c-4753-9704-d45fa5d0d09f" providerId="ADAL" clId="{DC4A8DDB-A9BA-4AB8-AAC2-45014ADE925F}" dt="2024-06-08T08:27:12.866" v="209" actId="1076"/>
          <ac:spMkLst>
            <pc:docMk/>
            <pc:sldMk cId="3694941623" sldId="372"/>
            <ac:spMk id="5" creationId="{3448C564-4263-9F94-0853-EB2EAE484B8E}"/>
          </ac:spMkLst>
        </pc:spChg>
      </pc:sldChg>
      <pc:sldChg chg="addSp modSp mod">
        <pc:chgData name="Anders Green" userId="48d21474-896c-4753-9704-d45fa5d0d09f" providerId="ADAL" clId="{DC4A8DDB-A9BA-4AB8-AAC2-45014ADE925F}" dt="2024-06-08T09:25:54.234" v="1509" actId="313"/>
        <pc:sldMkLst>
          <pc:docMk/>
          <pc:sldMk cId="1783157588" sldId="374"/>
        </pc:sldMkLst>
        <pc:spChg chg="add mod">
          <ac:chgData name="Anders Green" userId="48d21474-896c-4753-9704-d45fa5d0d09f" providerId="ADAL" clId="{DC4A8DDB-A9BA-4AB8-AAC2-45014ADE925F}" dt="2024-06-08T09:25:54.234" v="1509" actId="313"/>
          <ac:spMkLst>
            <pc:docMk/>
            <pc:sldMk cId="1783157588" sldId="374"/>
            <ac:spMk id="2" creationId="{7DC5FD66-7837-8464-86E4-1625F26D1A14}"/>
          </ac:spMkLst>
        </pc:spChg>
      </pc:sldChg>
      <pc:sldChg chg="modSp mod">
        <pc:chgData name="Anders Green" userId="48d21474-896c-4753-9704-d45fa5d0d09f" providerId="ADAL" clId="{DC4A8DDB-A9BA-4AB8-AAC2-45014ADE925F}" dt="2024-06-08T08:28:11.945" v="215" actId="20577"/>
        <pc:sldMkLst>
          <pc:docMk/>
          <pc:sldMk cId="3195873263" sldId="487"/>
        </pc:sldMkLst>
        <pc:spChg chg="mod">
          <ac:chgData name="Anders Green" userId="48d21474-896c-4753-9704-d45fa5d0d09f" providerId="ADAL" clId="{DC4A8DDB-A9BA-4AB8-AAC2-45014ADE925F}" dt="2024-06-08T08:28:11.945" v="215" actId="20577"/>
          <ac:spMkLst>
            <pc:docMk/>
            <pc:sldMk cId="3195873263" sldId="487"/>
            <ac:spMk id="2" creationId="{E72C99A0-AA4D-7845-5618-529E0901A9F5}"/>
          </ac:spMkLst>
        </pc:spChg>
      </pc:sldChg>
      <pc:sldChg chg="addSp delSp modSp mod">
        <pc:chgData name="Anders Green" userId="48d21474-896c-4753-9704-d45fa5d0d09f" providerId="ADAL" clId="{DC4A8DDB-A9BA-4AB8-AAC2-45014ADE925F}" dt="2024-06-08T08:46:33.452" v="606" actId="1076"/>
        <pc:sldMkLst>
          <pc:docMk/>
          <pc:sldMk cId="818991426" sldId="488"/>
        </pc:sldMkLst>
        <pc:spChg chg="add mod">
          <ac:chgData name="Anders Green" userId="48d21474-896c-4753-9704-d45fa5d0d09f" providerId="ADAL" clId="{DC4A8DDB-A9BA-4AB8-AAC2-45014ADE925F}" dt="2024-06-08T08:30:16.696" v="293" actId="20577"/>
          <ac:spMkLst>
            <pc:docMk/>
            <pc:sldMk cId="818991426" sldId="488"/>
            <ac:spMk id="2" creationId="{1E97F755-2A5B-029E-E33F-A1CD18047583}"/>
          </ac:spMkLst>
        </pc:spChg>
        <pc:spChg chg="add mod">
          <ac:chgData name="Anders Green" userId="48d21474-896c-4753-9704-d45fa5d0d09f" providerId="ADAL" clId="{DC4A8DDB-A9BA-4AB8-AAC2-45014ADE925F}" dt="2024-06-08T08:40:19.215" v="533" actId="1076"/>
          <ac:spMkLst>
            <pc:docMk/>
            <pc:sldMk cId="818991426" sldId="488"/>
            <ac:spMk id="3" creationId="{8A6BC416-7EED-0E3A-D70B-79E59628E956}"/>
          </ac:spMkLst>
        </pc:spChg>
        <pc:spChg chg="add mod">
          <ac:chgData name="Anders Green" userId="48d21474-896c-4753-9704-d45fa5d0d09f" providerId="ADAL" clId="{DC4A8DDB-A9BA-4AB8-AAC2-45014ADE925F}" dt="2024-06-08T08:40:03.012" v="531" actId="20577"/>
          <ac:spMkLst>
            <pc:docMk/>
            <pc:sldMk cId="818991426" sldId="488"/>
            <ac:spMk id="4" creationId="{38D9CFCA-B4FD-AA70-823F-DE987FD326FE}"/>
          </ac:spMkLst>
        </pc:spChg>
        <pc:spChg chg="add mod">
          <ac:chgData name="Anders Green" userId="48d21474-896c-4753-9704-d45fa5d0d09f" providerId="ADAL" clId="{DC4A8DDB-A9BA-4AB8-AAC2-45014ADE925F}" dt="2024-06-08T08:41:01.403" v="602" actId="1076"/>
          <ac:spMkLst>
            <pc:docMk/>
            <pc:sldMk cId="818991426" sldId="488"/>
            <ac:spMk id="10" creationId="{5DA1BFC6-5248-6732-44C8-4B7E2DC368D5}"/>
          </ac:spMkLst>
        </pc:spChg>
        <pc:picChg chg="add mod">
          <ac:chgData name="Anders Green" userId="48d21474-896c-4753-9704-d45fa5d0d09f" providerId="ADAL" clId="{DC4A8DDB-A9BA-4AB8-AAC2-45014ADE925F}" dt="2024-06-08T08:36:43.620" v="492" actId="1076"/>
          <ac:picMkLst>
            <pc:docMk/>
            <pc:sldMk cId="818991426" sldId="488"/>
            <ac:picMk id="7" creationId="{7753936F-9ECB-2612-3004-00FF7124BC0E}"/>
          </ac:picMkLst>
        </pc:picChg>
        <pc:picChg chg="add del mod">
          <ac:chgData name="Anders Green" userId="48d21474-896c-4753-9704-d45fa5d0d09f" providerId="ADAL" clId="{DC4A8DDB-A9BA-4AB8-AAC2-45014ADE925F}" dt="2024-06-08T08:46:16.483" v="603" actId="478"/>
          <ac:picMkLst>
            <pc:docMk/>
            <pc:sldMk cId="818991426" sldId="488"/>
            <ac:picMk id="9" creationId="{0DC8B88A-35A6-4B32-1BA5-0324D82D7DB3}"/>
          </ac:picMkLst>
        </pc:picChg>
        <pc:picChg chg="add mod">
          <ac:chgData name="Anders Green" userId="48d21474-896c-4753-9704-d45fa5d0d09f" providerId="ADAL" clId="{DC4A8DDB-A9BA-4AB8-AAC2-45014ADE925F}" dt="2024-06-08T08:46:33.452" v="606" actId="1076"/>
          <ac:picMkLst>
            <pc:docMk/>
            <pc:sldMk cId="818991426" sldId="488"/>
            <ac:picMk id="12" creationId="{24B738E5-7EDD-316A-5631-3B354BCE924B}"/>
          </ac:picMkLst>
        </pc:picChg>
      </pc:sldChg>
      <pc:sldChg chg="addSp delSp modSp mod modTransition">
        <pc:chgData name="Anders Green" userId="48d21474-896c-4753-9704-d45fa5d0d09f" providerId="ADAL" clId="{DC4A8DDB-A9BA-4AB8-AAC2-45014ADE925F}" dt="2024-06-08T08:53:19.080" v="651"/>
        <pc:sldMkLst>
          <pc:docMk/>
          <pc:sldMk cId="2812100406" sldId="489"/>
        </pc:sldMkLst>
        <pc:spChg chg="add mod">
          <ac:chgData name="Anders Green" userId="48d21474-896c-4753-9704-d45fa5d0d09f" providerId="ADAL" clId="{DC4A8DDB-A9BA-4AB8-AAC2-45014ADE925F}" dt="2024-06-08T08:52:55.955" v="647" actId="20577"/>
          <ac:spMkLst>
            <pc:docMk/>
            <pc:sldMk cId="2812100406" sldId="489"/>
            <ac:spMk id="2" creationId="{052047F3-1E8F-E0FE-3470-8416C87278E1}"/>
          </ac:spMkLst>
        </pc:spChg>
        <pc:picChg chg="mod">
          <ac:chgData name="Anders Green" userId="48d21474-896c-4753-9704-d45fa5d0d09f" providerId="ADAL" clId="{DC4A8DDB-A9BA-4AB8-AAC2-45014ADE925F}" dt="2024-06-08T08:53:04.564" v="649" actId="1076"/>
          <ac:picMkLst>
            <pc:docMk/>
            <pc:sldMk cId="2812100406" sldId="489"/>
            <ac:picMk id="3" creationId="{92D93F60-8DAD-4CBB-DA7E-F59594C66688}"/>
          </ac:picMkLst>
        </pc:picChg>
        <pc:picChg chg="del mod">
          <ac:chgData name="Anders Green" userId="48d21474-896c-4753-9704-d45fa5d0d09f" providerId="ADAL" clId="{DC4A8DDB-A9BA-4AB8-AAC2-45014ADE925F}" dt="2024-06-08T08:51:35.814" v="614" actId="478"/>
          <ac:picMkLst>
            <pc:docMk/>
            <pc:sldMk cId="2812100406" sldId="489"/>
            <ac:picMk id="5" creationId="{12F6612A-A45A-790F-46EA-B0EF8FCCC9D6}"/>
          </ac:picMkLst>
        </pc:picChg>
      </pc:sldChg>
      <pc:sldChg chg="addSp delSp modSp add mod">
        <pc:chgData name="Anders Green" userId="48d21474-896c-4753-9704-d45fa5d0d09f" providerId="ADAL" clId="{DC4A8DDB-A9BA-4AB8-AAC2-45014ADE925F}" dt="2024-06-08T08:54:45.221" v="676" actId="20577"/>
        <pc:sldMkLst>
          <pc:docMk/>
          <pc:sldMk cId="3907385809" sldId="490"/>
        </pc:sldMkLst>
        <pc:spChg chg="add mod">
          <ac:chgData name="Anders Green" userId="48d21474-896c-4753-9704-d45fa5d0d09f" providerId="ADAL" clId="{DC4A8DDB-A9BA-4AB8-AAC2-45014ADE925F}" dt="2024-06-08T08:54:45.221" v="676" actId="20577"/>
          <ac:spMkLst>
            <pc:docMk/>
            <pc:sldMk cId="3907385809" sldId="490"/>
            <ac:spMk id="2" creationId="{C26B8533-6C57-71A7-8DAA-275E7C5826F7}"/>
          </ac:spMkLst>
        </pc:spChg>
        <pc:picChg chg="del">
          <ac:chgData name="Anders Green" userId="48d21474-896c-4753-9704-d45fa5d0d09f" providerId="ADAL" clId="{DC4A8DDB-A9BA-4AB8-AAC2-45014ADE925F}" dt="2024-06-08T08:51:32.204" v="613" actId="478"/>
          <ac:picMkLst>
            <pc:docMk/>
            <pc:sldMk cId="3907385809" sldId="490"/>
            <ac:picMk id="3" creationId="{92D93F60-8DAD-4CBB-DA7E-F59594C66688}"/>
          </ac:picMkLst>
        </pc:picChg>
        <pc:picChg chg="mod">
          <ac:chgData name="Anders Green" userId="48d21474-896c-4753-9704-d45fa5d0d09f" providerId="ADAL" clId="{DC4A8DDB-A9BA-4AB8-AAC2-45014ADE925F}" dt="2024-06-08T08:54:32.518" v="654" actId="14100"/>
          <ac:picMkLst>
            <pc:docMk/>
            <pc:sldMk cId="3907385809" sldId="490"/>
            <ac:picMk id="5" creationId="{12F6612A-A45A-790F-46EA-B0EF8FCCC9D6}"/>
          </ac:picMkLst>
        </pc:picChg>
      </pc:sldChg>
      <pc:sldChg chg="add modTransition">
        <pc:chgData name="Anders Green" userId="48d21474-896c-4753-9704-d45fa5d0d09f" providerId="ADAL" clId="{DC4A8DDB-A9BA-4AB8-AAC2-45014ADE925F}" dt="2024-06-08T08:53:22.970" v="652"/>
        <pc:sldMkLst>
          <pc:docMk/>
          <pc:sldMk cId="1893538837" sldId="491"/>
        </pc:sldMkLst>
      </pc:sldChg>
      <pc:sldChg chg="delSp modSp add mod">
        <pc:chgData name="Anders Green" userId="48d21474-896c-4753-9704-d45fa5d0d09f" providerId="ADAL" clId="{DC4A8DDB-A9BA-4AB8-AAC2-45014ADE925F}" dt="2024-06-08T08:58:13.848" v="689" actId="1076"/>
        <pc:sldMkLst>
          <pc:docMk/>
          <pc:sldMk cId="1357279226" sldId="492"/>
        </pc:sldMkLst>
        <pc:spChg chg="del">
          <ac:chgData name="Anders Green" userId="48d21474-896c-4753-9704-d45fa5d0d09f" providerId="ADAL" clId="{DC4A8DDB-A9BA-4AB8-AAC2-45014ADE925F}" dt="2024-06-08T08:54:58.237" v="678" actId="478"/>
          <ac:spMkLst>
            <pc:docMk/>
            <pc:sldMk cId="1357279226" sldId="492"/>
            <ac:spMk id="2" creationId="{C26B8533-6C57-71A7-8DAA-275E7C5826F7}"/>
          </ac:spMkLst>
        </pc:spChg>
        <pc:picChg chg="mod">
          <ac:chgData name="Anders Green" userId="48d21474-896c-4753-9704-d45fa5d0d09f" providerId="ADAL" clId="{DC4A8DDB-A9BA-4AB8-AAC2-45014ADE925F}" dt="2024-06-08T08:58:13.848" v="689" actId="1076"/>
          <ac:picMkLst>
            <pc:docMk/>
            <pc:sldMk cId="1357279226" sldId="492"/>
            <ac:picMk id="5" creationId="{12F6612A-A45A-790F-46EA-B0EF8FCCC9D6}"/>
          </ac:picMkLst>
        </pc:picChg>
      </pc:sldChg>
      <pc:sldChg chg="modSp add mod modTransition">
        <pc:chgData name="Anders Green" userId="48d21474-896c-4753-9704-d45fa5d0d09f" providerId="ADAL" clId="{DC4A8DDB-A9BA-4AB8-AAC2-45014ADE925F}" dt="2024-06-08T08:57:19.519" v="686"/>
        <pc:sldMkLst>
          <pc:docMk/>
          <pc:sldMk cId="262365090" sldId="493"/>
        </pc:sldMkLst>
        <pc:picChg chg="mod">
          <ac:chgData name="Anders Green" userId="48d21474-896c-4753-9704-d45fa5d0d09f" providerId="ADAL" clId="{DC4A8DDB-A9BA-4AB8-AAC2-45014ADE925F}" dt="2024-06-08T08:56:46.034" v="685" actId="1076"/>
          <ac:picMkLst>
            <pc:docMk/>
            <pc:sldMk cId="262365090" sldId="493"/>
            <ac:picMk id="5" creationId="{12F6612A-A45A-790F-46EA-B0EF8FCCC9D6}"/>
          </ac:picMkLst>
        </pc:picChg>
      </pc:sldChg>
      <pc:sldChg chg="modSp add mod modTransition">
        <pc:chgData name="Anders Green" userId="48d21474-896c-4753-9704-d45fa5d0d09f" providerId="ADAL" clId="{DC4A8DDB-A9BA-4AB8-AAC2-45014ADE925F}" dt="2024-06-08T08:59:09.004" v="692"/>
        <pc:sldMkLst>
          <pc:docMk/>
          <pc:sldMk cId="5613010" sldId="494"/>
        </pc:sldMkLst>
        <pc:picChg chg="mod">
          <ac:chgData name="Anders Green" userId="48d21474-896c-4753-9704-d45fa5d0d09f" providerId="ADAL" clId="{DC4A8DDB-A9BA-4AB8-AAC2-45014ADE925F}" dt="2024-06-08T08:58:35.660" v="691" actId="1076"/>
          <ac:picMkLst>
            <pc:docMk/>
            <pc:sldMk cId="5613010" sldId="494"/>
            <ac:picMk id="5" creationId="{12F6612A-A45A-790F-46EA-B0EF8FCCC9D6}"/>
          </ac:picMkLst>
        </pc:picChg>
      </pc:sldChg>
      <pc:sldChg chg="addSp modSp new mod ord">
        <pc:chgData name="Anders Green" userId="48d21474-896c-4753-9704-d45fa5d0d09f" providerId="ADAL" clId="{DC4A8DDB-A9BA-4AB8-AAC2-45014ADE925F}" dt="2024-06-08T09:13:16.557" v="1023" actId="1076"/>
        <pc:sldMkLst>
          <pc:docMk/>
          <pc:sldMk cId="2532969013" sldId="495"/>
        </pc:sldMkLst>
        <pc:spChg chg="add mod">
          <ac:chgData name="Anders Green" userId="48d21474-896c-4753-9704-d45fa5d0d09f" providerId="ADAL" clId="{DC4A8DDB-A9BA-4AB8-AAC2-45014ADE925F}" dt="2024-06-08T09:07:20.023" v="751" actId="20577"/>
          <ac:spMkLst>
            <pc:docMk/>
            <pc:sldMk cId="2532969013" sldId="495"/>
            <ac:spMk id="2" creationId="{529E8815-15E7-5CC0-1B65-DAB91A08239F}"/>
          </ac:spMkLst>
        </pc:spChg>
        <pc:spChg chg="add mod">
          <ac:chgData name="Anders Green" userId="48d21474-896c-4753-9704-d45fa5d0d09f" providerId="ADAL" clId="{DC4A8DDB-A9BA-4AB8-AAC2-45014ADE925F}" dt="2024-06-08T09:10:23.634" v="1000" actId="1076"/>
          <ac:spMkLst>
            <pc:docMk/>
            <pc:sldMk cId="2532969013" sldId="495"/>
            <ac:spMk id="3" creationId="{ED26008B-04B3-17EC-C828-672021F983C3}"/>
          </ac:spMkLst>
        </pc:spChg>
        <pc:spChg chg="add mod">
          <ac:chgData name="Anders Green" userId="48d21474-896c-4753-9704-d45fa5d0d09f" providerId="ADAL" clId="{DC4A8DDB-A9BA-4AB8-AAC2-45014ADE925F}" dt="2024-06-08T09:13:12.151" v="1022" actId="1076"/>
          <ac:spMkLst>
            <pc:docMk/>
            <pc:sldMk cId="2532969013" sldId="495"/>
            <ac:spMk id="5" creationId="{1E798DC5-2285-F4EF-3F72-1EBB9BAF5BEC}"/>
          </ac:spMkLst>
        </pc:spChg>
        <pc:spChg chg="add mod">
          <ac:chgData name="Anders Green" userId="48d21474-896c-4753-9704-d45fa5d0d09f" providerId="ADAL" clId="{DC4A8DDB-A9BA-4AB8-AAC2-45014ADE925F}" dt="2024-06-08T09:13:16.557" v="1023" actId="1076"/>
          <ac:spMkLst>
            <pc:docMk/>
            <pc:sldMk cId="2532969013" sldId="495"/>
            <ac:spMk id="7" creationId="{7D466CC6-0233-8C95-86EA-66E7F5E05019}"/>
          </ac:spMkLst>
        </pc:spChg>
      </pc:sldChg>
      <pc:sldChg chg="addSp delSp modSp add mod">
        <pc:chgData name="Anders Green" userId="48d21474-896c-4753-9704-d45fa5d0d09f" providerId="ADAL" clId="{DC4A8DDB-A9BA-4AB8-AAC2-45014ADE925F}" dt="2024-06-08T09:22:23.967" v="1269" actId="20577"/>
        <pc:sldMkLst>
          <pc:docMk/>
          <pc:sldMk cId="399443245" sldId="496"/>
        </pc:sldMkLst>
        <pc:spChg chg="mod">
          <ac:chgData name="Anders Green" userId="48d21474-896c-4753-9704-d45fa5d0d09f" providerId="ADAL" clId="{DC4A8DDB-A9BA-4AB8-AAC2-45014ADE925F}" dt="2024-06-08T09:19:49.951" v="1144" actId="20577"/>
          <ac:spMkLst>
            <pc:docMk/>
            <pc:sldMk cId="399443245" sldId="496"/>
            <ac:spMk id="3" creationId="{ED26008B-04B3-17EC-C828-672021F983C3}"/>
          </ac:spMkLst>
        </pc:spChg>
        <pc:spChg chg="add mod">
          <ac:chgData name="Anders Green" userId="48d21474-896c-4753-9704-d45fa5d0d09f" providerId="ADAL" clId="{DC4A8DDB-A9BA-4AB8-AAC2-45014ADE925F}" dt="2024-06-08T09:22:23.967" v="1269" actId="20577"/>
          <ac:spMkLst>
            <pc:docMk/>
            <pc:sldMk cId="399443245" sldId="496"/>
            <ac:spMk id="4" creationId="{54EE54B4-1DA9-CBCC-A4A5-FF1BDFF22B32}"/>
          </ac:spMkLst>
        </pc:spChg>
        <pc:spChg chg="del">
          <ac:chgData name="Anders Green" userId="48d21474-896c-4753-9704-d45fa5d0d09f" providerId="ADAL" clId="{DC4A8DDB-A9BA-4AB8-AAC2-45014ADE925F}" dt="2024-06-08T09:18:34.668" v="1026" actId="478"/>
          <ac:spMkLst>
            <pc:docMk/>
            <pc:sldMk cId="399443245" sldId="496"/>
            <ac:spMk id="5" creationId="{1E798DC5-2285-F4EF-3F72-1EBB9BAF5BEC}"/>
          </ac:spMkLst>
        </pc:spChg>
        <pc:spChg chg="del">
          <ac:chgData name="Anders Green" userId="48d21474-896c-4753-9704-d45fa5d0d09f" providerId="ADAL" clId="{DC4A8DDB-A9BA-4AB8-AAC2-45014ADE925F}" dt="2024-06-08T09:18:32.450" v="1025" actId="478"/>
          <ac:spMkLst>
            <pc:docMk/>
            <pc:sldMk cId="399443245" sldId="496"/>
            <ac:spMk id="7" creationId="{7D466CC6-0233-8C95-86EA-66E7F5E05019}"/>
          </ac:spMkLst>
        </pc:spChg>
      </pc:sldChg>
    </pc:docChg>
  </pc:docChgLst>
  <pc:docChgLst>
    <pc:chgData name="Anders Green" userId="48d21474-896c-4753-9704-d45fa5d0d09f" providerId="ADAL" clId="{6441E9F6-A135-4D16-A68B-BE399179E4A3}"/>
    <pc:docChg chg="undo custSel addSld delSld modSld sldOrd addSection modSection modShowInfo">
      <pc:chgData name="Anders Green" userId="48d21474-896c-4753-9704-d45fa5d0d09f" providerId="ADAL" clId="{6441E9F6-A135-4D16-A68B-BE399179E4A3}" dt="2024-06-14T08:10:26.954" v="2684" actId="6549"/>
      <pc:docMkLst>
        <pc:docMk/>
      </pc:docMkLst>
      <pc:sldChg chg="addSp delSp modSp mod modTransition setBg modClrScheme chgLayout">
        <pc:chgData name="Anders Green" userId="48d21474-896c-4753-9704-d45fa5d0d09f" providerId="ADAL" clId="{6441E9F6-A135-4D16-A68B-BE399179E4A3}" dt="2024-06-11T04:38:41.218" v="2021"/>
        <pc:sldMkLst>
          <pc:docMk/>
          <pc:sldMk cId="252333338" sldId="261"/>
        </pc:sldMkLst>
        <pc:spChg chg="mod">
          <ac:chgData name="Anders Green" userId="48d21474-896c-4753-9704-d45fa5d0d09f" providerId="ADAL" clId="{6441E9F6-A135-4D16-A68B-BE399179E4A3}" dt="2024-06-11T04:25:34.563" v="1910" actId="207"/>
          <ac:spMkLst>
            <pc:docMk/>
            <pc:sldMk cId="252333338" sldId="261"/>
            <ac:spMk id="6" creationId="{2CD52CEA-D512-BF85-5333-803170133644}"/>
          </ac:spMkLst>
        </pc:spChg>
        <pc:spChg chg="mod ord">
          <ac:chgData name="Anders Green" userId="48d21474-896c-4753-9704-d45fa5d0d09f" providerId="ADAL" clId="{6441E9F6-A135-4D16-A68B-BE399179E4A3}" dt="2024-06-11T04:26:31.190" v="1921" actId="1076"/>
          <ac:spMkLst>
            <pc:docMk/>
            <pc:sldMk cId="252333338" sldId="261"/>
            <ac:spMk id="14" creationId="{BFF958FA-D77F-7863-4BF1-95DE2EC941FB}"/>
          </ac:spMkLst>
        </pc:spChg>
        <pc:picChg chg="add del mod ord">
          <ac:chgData name="Anders Green" userId="48d21474-896c-4753-9704-d45fa5d0d09f" providerId="ADAL" clId="{6441E9F6-A135-4D16-A68B-BE399179E4A3}" dt="2024-06-11T04:26:42.989" v="1922" actId="478"/>
          <ac:picMkLst>
            <pc:docMk/>
            <pc:sldMk cId="252333338" sldId="261"/>
            <ac:picMk id="3" creationId="{C3C279F6-86EB-E843-F868-ECA6E985AE11}"/>
          </ac:picMkLst>
        </pc:picChg>
      </pc:sldChg>
      <pc:sldChg chg="modSp mod">
        <pc:chgData name="Anders Green" userId="48d21474-896c-4753-9704-d45fa5d0d09f" providerId="ADAL" clId="{6441E9F6-A135-4D16-A68B-BE399179E4A3}" dt="2024-06-11T05:29:30.182" v="2625" actId="6549"/>
        <pc:sldMkLst>
          <pc:docMk/>
          <pc:sldMk cId="1164385174" sldId="367"/>
        </pc:sldMkLst>
        <pc:spChg chg="mod">
          <ac:chgData name="Anders Green" userId="48d21474-896c-4753-9704-d45fa5d0d09f" providerId="ADAL" clId="{6441E9F6-A135-4D16-A68B-BE399179E4A3}" dt="2024-06-11T05:29:30.182" v="2625" actId="6549"/>
          <ac:spMkLst>
            <pc:docMk/>
            <pc:sldMk cId="1164385174" sldId="367"/>
            <ac:spMk id="6" creationId="{00000000-0000-0000-0000-000000000000}"/>
          </ac:spMkLst>
        </pc:spChg>
      </pc:sldChg>
      <pc:sldChg chg="addSp delSp modSp mod modTransition setBg modClrScheme delDesignElem chgLayout">
        <pc:chgData name="Anders Green" userId="48d21474-896c-4753-9704-d45fa5d0d09f" providerId="ADAL" clId="{6441E9F6-A135-4D16-A68B-BE399179E4A3}" dt="2024-06-11T04:38:43.875" v="2022"/>
        <pc:sldMkLst>
          <pc:docMk/>
          <pc:sldMk cId="2198845902" sldId="368"/>
        </pc:sldMkLst>
        <pc:spChg chg="mod">
          <ac:chgData name="Anders Green" userId="48d21474-896c-4753-9704-d45fa5d0d09f" providerId="ADAL" clId="{6441E9F6-A135-4D16-A68B-BE399179E4A3}" dt="2024-06-11T04:27:08.820" v="1924" actId="207"/>
          <ac:spMkLst>
            <pc:docMk/>
            <pc:sldMk cId="2198845902" sldId="368"/>
            <ac:spMk id="6" creationId="{2CD52CEA-D512-BF85-5333-803170133644}"/>
          </ac:spMkLst>
        </pc:spChg>
        <pc:spChg chg="mod ord">
          <ac:chgData name="Anders Green" userId="48d21474-896c-4753-9704-d45fa5d0d09f" providerId="ADAL" clId="{6441E9F6-A135-4D16-A68B-BE399179E4A3}" dt="2024-06-11T04:27:51.178" v="1933" actId="700"/>
          <ac:spMkLst>
            <pc:docMk/>
            <pc:sldMk cId="2198845902" sldId="368"/>
            <ac:spMk id="14" creationId="{BFF958FA-D77F-7863-4BF1-95DE2EC941FB}"/>
          </ac:spMkLst>
        </pc:spChg>
        <pc:spChg chg="add del">
          <ac:chgData name="Anders Green" userId="48d21474-896c-4753-9704-d45fa5d0d09f" providerId="ADAL" clId="{6441E9F6-A135-4D16-A68B-BE399179E4A3}" dt="2024-06-10T16:07:22.581" v="734" actId="26606"/>
          <ac:spMkLst>
            <pc:docMk/>
            <pc:sldMk cId="2198845902" sldId="368"/>
            <ac:spMk id="19" creationId="{09588DA8-065E-4F6F-8EFD-43104AB2E0CF}"/>
          </ac:spMkLst>
        </pc:spChg>
        <pc:spChg chg="add del">
          <ac:chgData name="Anders Green" userId="48d21474-896c-4753-9704-d45fa5d0d09f" providerId="ADAL" clId="{6441E9F6-A135-4D16-A68B-BE399179E4A3}" dt="2024-06-10T15:56:35.085" v="540" actId="26606"/>
          <ac:spMkLst>
            <pc:docMk/>
            <pc:sldMk cId="2198845902" sldId="368"/>
            <ac:spMk id="20" creationId="{C0763A76-9F1C-4FC5-82B7-DD475DA461B2}"/>
          </ac:spMkLst>
        </pc:spChg>
        <pc:spChg chg="add del">
          <ac:chgData name="Anders Green" userId="48d21474-896c-4753-9704-d45fa5d0d09f" providerId="ADAL" clId="{6441E9F6-A135-4D16-A68B-BE399179E4A3}" dt="2024-06-10T16:07:22.581" v="734" actId="26606"/>
          <ac:spMkLst>
            <pc:docMk/>
            <pc:sldMk cId="2198845902" sldId="368"/>
            <ac:spMk id="21" creationId="{C4285719-470E-454C-AF62-8323075F1F5B}"/>
          </ac:spMkLst>
        </pc:spChg>
        <pc:spChg chg="add del">
          <ac:chgData name="Anders Green" userId="48d21474-896c-4753-9704-d45fa5d0d09f" providerId="ADAL" clId="{6441E9F6-A135-4D16-A68B-BE399179E4A3}" dt="2024-06-10T15:56:35.085" v="540" actId="26606"/>
          <ac:spMkLst>
            <pc:docMk/>
            <pc:sldMk cId="2198845902" sldId="368"/>
            <ac:spMk id="22" creationId="{E81BF4F6-F2CF-4984-9D14-D6966D92F99F}"/>
          </ac:spMkLst>
        </pc:spChg>
        <pc:spChg chg="add del">
          <ac:chgData name="Anders Green" userId="48d21474-896c-4753-9704-d45fa5d0d09f" providerId="ADAL" clId="{6441E9F6-A135-4D16-A68B-BE399179E4A3}" dt="2024-06-10T16:07:22.581" v="734" actId="26606"/>
          <ac:spMkLst>
            <pc:docMk/>
            <pc:sldMk cId="2198845902" sldId="368"/>
            <ac:spMk id="23" creationId="{CD9FE4EF-C4D8-49A0-B2FF-81D8DB7D8A24}"/>
          </ac:spMkLst>
        </pc:spChg>
        <pc:spChg chg="add del">
          <ac:chgData name="Anders Green" userId="48d21474-896c-4753-9704-d45fa5d0d09f" providerId="ADAL" clId="{6441E9F6-A135-4D16-A68B-BE399179E4A3}" dt="2024-06-10T16:07:22.581" v="734" actId="26606"/>
          <ac:spMkLst>
            <pc:docMk/>
            <pc:sldMk cId="2198845902" sldId="368"/>
            <ac:spMk id="25" creationId="{4300840D-0A0B-4512-BACA-B439D5B9C57C}"/>
          </ac:spMkLst>
        </pc:spChg>
        <pc:spChg chg="add del">
          <ac:chgData name="Anders Green" userId="48d21474-896c-4753-9704-d45fa5d0d09f" providerId="ADAL" clId="{6441E9F6-A135-4D16-A68B-BE399179E4A3}" dt="2024-06-10T16:07:22.581" v="734" actId="26606"/>
          <ac:spMkLst>
            <pc:docMk/>
            <pc:sldMk cId="2198845902" sldId="368"/>
            <ac:spMk id="27" creationId="{D2B78728-A580-49A7-84F9-6EF6F583ADE0}"/>
          </ac:spMkLst>
        </pc:spChg>
        <pc:spChg chg="add del">
          <ac:chgData name="Anders Green" userId="48d21474-896c-4753-9704-d45fa5d0d09f" providerId="ADAL" clId="{6441E9F6-A135-4D16-A68B-BE399179E4A3}" dt="2024-06-10T16:07:22.581" v="734" actId="26606"/>
          <ac:spMkLst>
            <pc:docMk/>
            <pc:sldMk cId="2198845902" sldId="368"/>
            <ac:spMk id="29" creationId="{38FAA1A1-D861-433F-88FA-1E9D6FD31D11}"/>
          </ac:spMkLst>
        </pc:spChg>
        <pc:spChg chg="add del">
          <ac:chgData name="Anders Green" userId="48d21474-896c-4753-9704-d45fa5d0d09f" providerId="ADAL" clId="{6441E9F6-A135-4D16-A68B-BE399179E4A3}" dt="2024-06-10T16:07:22.581" v="734" actId="26606"/>
          <ac:spMkLst>
            <pc:docMk/>
            <pc:sldMk cId="2198845902" sldId="368"/>
            <ac:spMk id="31" creationId="{8D71EDA1-87BF-4D5D-AB79-F346FD19278A}"/>
          </ac:spMkLst>
        </pc:spChg>
        <pc:spChg chg="add del mod">
          <ac:chgData name="Anders Green" userId="48d21474-896c-4753-9704-d45fa5d0d09f" providerId="ADAL" clId="{6441E9F6-A135-4D16-A68B-BE399179E4A3}" dt="2024-06-11T04:27:51.178" v="1933" actId="700"/>
          <ac:spMkLst>
            <pc:docMk/>
            <pc:sldMk cId="2198845902" sldId="368"/>
            <ac:spMk id="37" creationId="{9F7D5CDA-D291-4307-BF55-1381FED29634}"/>
          </ac:spMkLst>
        </pc:spChg>
        <pc:picChg chg="add mod">
          <ac:chgData name="Anders Green" userId="48d21474-896c-4753-9704-d45fa5d0d09f" providerId="ADAL" clId="{6441E9F6-A135-4D16-A68B-BE399179E4A3}" dt="2024-06-11T04:27:55.142" v="1934"/>
          <ac:picMkLst>
            <pc:docMk/>
            <pc:sldMk cId="2198845902" sldId="368"/>
            <ac:picMk id="2" creationId="{79D4BF15-C9D2-D4EA-1761-B2C741E4BB31}"/>
          </ac:picMkLst>
        </pc:picChg>
        <pc:picChg chg="add del">
          <ac:chgData name="Anders Green" userId="48d21474-896c-4753-9704-d45fa5d0d09f" providerId="ADAL" clId="{6441E9F6-A135-4D16-A68B-BE399179E4A3}" dt="2024-06-10T15:56:35.085" v="540" actId="26606"/>
          <ac:picMkLst>
            <pc:docMk/>
            <pc:sldMk cId="2198845902" sldId="368"/>
            <ac:picMk id="16" creationId="{17C210DF-D3A5-E291-2643-A8DF6F22EE7A}"/>
          </ac:picMkLst>
        </pc:picChg>
        <pc:picChg chg="add del">
          <ac:chgData name="Anders Green" userId="48d21474-896c-4753-9704-d45fa5d0d09f" providerId="ADAL" clId="{6441E9F6-A135-4D16-A68B-BE399179E4A3}" dt="2024-06-11T04:27:37.071" v="1927" actId="21"/>
          <ac:picMkLst>
            <pc:docMk/>
            <pc:sldMk cId="2198845902" sldId="368"/>
            <ac:picMk id="33" creationId="{79D4BF15-C9D2-D4EA-1761-B2C741E4BB31}"/>
          </ac:picMkLst>
        </pc:picChg>
      </pc:sldChg>
      <pc:sldChg chg="addSp modSp mod modTransition setBg">
        <pc:chgData name="Anders Green" userId="48d21474-896c-4753-9704-d45fa5d0d09f" providerId="ADAL" clId="{6441E9F6-A135-4D16-A68B-BE399179E4A3}" dt="2024-06-11T05:31:30.431" v="2630" actId="20577"/>
        <pc:sldMkLst>
          <pc:docMk/>
          <pc:sldMk cId="4285215891" sldId="369"/>
        </pc:sldMkLst>
        <pc:spChg chg="mod">
          <ac:chgData name="Anders Green" userId="48d21474-896c-4753-9704-d45fa5d0d09f" providerId="ADAL" clId="{6441E9F6-A135-4D16-A68B-BE399179E4A3}" dt="2024-06-11T04:29:48.293" v="1959" actId="207"/>
          <ac:spMkLst>
            <pc:docMk/>
            <pc:sldMk cId="4285215891" sldId="369"/>
            <ac:spMk id="6" creationId="{2CD52CEA-D512-BF85-5333-803170133644}"/>
          </ac:spMkLst>
        </pc:spChg>
        <pc:spChg chg="mod ord">
          <ac:chgData name="Anders Green" userId="48d21474-896c-4753-9704-d45fa5d0d09f" providerId="ADAL" clId="{6441E9F6-A135-4D16-A68B-BE399179E4A3}" dt="2024-06-11T05:31:30.431" v="2630" actId="20577"/>
          <ac:spMkLst>
            <pc:docMk/>
            <pc:sldMk cId="4285215891" sldId="369"/>
            <ac:spMk id="14" creationId="{BFF958FA-D77F-7863-4BF1-95DE2EC941FB}"/>
          </ac:spMkLst>
        </pc:spChg>
        <pc:spChg chg="add">
          <ac:chgData name="Anders Green" userId="48d21474-896c-4753-9704-d45fa5d0d09f" providerId="ADAL" clId="{6441E9F6-A135-4D16-A68B-BE399179E4A3}" dt="2024-06-10T15:56:55.744" v="542" actId="26606"/>
          <ac:spMkLst>
            <pc:docMk/>
            <pc:sldMk cId="4285215891" sldId="369"/>
            <ac:spMk id="20" creationId="{E51BA4DF-2BD4-4EC2-B1DB-B27C8AC71864}"/>
          </ac:spMkLst>
        </pc:spChg>
        <pc:picChg chg="add">
          <ac:chgData name="Anders Green" userId="48d21474-896c-4753-9704-d45fa5d0d09f" providerId="ADAL" clId="{6441E9F6-A135-4D16-A68B-BE399179E4A3}" dt="2024-06-10T15:56:55.744" v="542" actId="26606"/>
          <ac:picMkLst>
            <pc:docMk/>
            <pc:sldMk cId="4285215891" sldId="369"/>
            <ac:picMk id="16" creationId="{41E02BE4-8265-AF67-5FBB-2C02E651C165}"/>
          </ac:picMkLst>
        </pc:picChg>
      </pc:sldChg>
      <pc:sldChg chg="addSp delSp modSp mod modTransition setBg modClrScheme setClrOvrMap delDesignElem chgLayout">
        <pc:chgData name="Anders Green" userId="48d21474-896c-4753-9704-d45fa5d0d09f" providerId="ADAL" clId="{6441E9F6-A135-4D16-A68B-BE399179E4A3}" dt="2024-06-11T04:29:21.965" v="1954" actId="6549"/>
        <pc:sldMkLst>
          <pc:docMk/>
          <pc:sldMk cId="2847814576" sldId="370"/>
        </pc:sldMkLst>
        <pc:spChg chg="add del mod ord">
          <ac:chgData name="Anders Green" userId="48d21474-896c-4753-9704-d45fa5d0d09f" providerId="ADAL" clId="{6441E9F6-A135-4D16-A68B-BE399179E4A3}" dt="2024-06-10T16:09:06.001" v="746" actId="478"/>
          <ac:spMkLst>
            <pc:docMk/>
            <pc:sldMk cId="2847814576" sldId="370"/>
            <ac:spMk id="2" creationId="{50B54AB4-A535-86DA-6FCE-96F58515B8D5}"/>
          </ac:spMkLst>
        </pc:spChg>
        <pc:spChg chg="mod">
          <ac:chgData name="Anders Green" userId="48d21474-896c-4753-9704-d45fa5d0d09f" providerId="ADAL" clId="{6441E9F6-A135-4D16-A68B-BE399179E4A3}" dt="2024-06-11T04:29:21.965" v="1954" actId="6549"/>
          <ac:spMkLst>
            <pc:docMk/>
            <pc:sldMk cId="2847814576" sldId="370"/>
            <ac:spMk id="6" creationId="{2CD52CEA-D512-BF85-5333-803170133644}"/>
          </ac:spMkLst>
        </pc:spChg>
        <pc:spChg chg="add del">
          <ac:chgData name="Anders Green" userId="48d21474-896c-4753-9704-d45fa5d0d09f" providerId="ADAL" clId="{6441E9F6-A135-4D16-A68B-BE399179E4A3}" dt="2024-06-10T15:58:33.213" v="547" actId="26606"/>
          <ac:spMkLst>
            <pc:docMk/>
            <pc:sldMk cId="2847814576" sldId="370"/>
            <ac:spMk id="11" creationId="{577D6B2E-37A3-429E-A37C-F30ED6487282}"/>
          </ac:spMkLst>
        </pc:spChg>
        <pc:spChg chg="add del">
          <ac:chgData name="Anders Green" userId="48d21474-896c-4753-9704-d45fa5d0d09f" providerId="ADAL" clId="{6441E9F6-A135-4D16-A68B-BE399179E4A3}" dt="2024-06-10T15:58:33.213" v="547" actId="26606"/>
          <ac:spMkLst>
            <pc:docMk/>
            <pc:sldMk cId="2847814576" sldId="370"/>
            <ac:spMk id="13" creationId="{5CEAD642-85CF-4750-8432-7C80C901F001}"/>
          </ac:spMkLst>
        </pc:spChg>
        <pc:spChg chg="add del">
          <ac:chgData name="Anders Green" userId="48d21474-896c-4753-9704-d45fa5d0d09f" providerId="ADAL" clId="{6441E9F6-A135-4D16-A68B-BE399179E4A3}" dt="2024-06-10T15:58:33.213" v="547" actId="26606"/>
          <ac:spMkLst>
            <pc:docMk/>
            <pc:sldMk cId="2847814576" sldId="370"/>
            <ac:spMk id="15" creationId="{FA33EEAE-15D5-4119-8C1E-89D943F911EF}"/>
          </ac:spMkLst>
        </pc:spChg>
        <pc:spChg chg="add del">
          <ac:chgData name="Anders Green" userId="48d21474-896c-4753-9704-d45fa5d0d09f" providerId="ADAL" clId="{6441E9F6-A135-4D16-A68B-BE399179E4A3}" dt="2024-06-10T15:58:33.213" v="547" actId="26606"/>
          <ac:spMkLst>
            <pc:docMk/>
            <pc:sldMk cId="2847814576" sldId="370"/>
            <ac:spMk id="17" creationId="{730D8B3B-9B80-4025-B934-26DC7D7CD231}"/>
          </ac:spMkLst>
        </pc:spChg>
        <pc:spChg chg="add del">
          <ac:chgData name="Anders Green" userId="48d21474-896c-4753-9704-d45fa5d0d09f" providerId="ADAL" clId="{6441E9F6-A135-4D16-A68B-BE399179E4A3}" dt="2024-06-10T15:58:33.213" v="547" actId="26606"/>
          <ac:spMkLst>
            <pc:docMk/>
            <pc:sldMk cId="2847814576" sldId="370"/>
            <ac:spMk id="19" creationId="{1064D5D5-227B-4F66-9AEA-46F570E793BD}"/>
          </ac:spMkLst>
        </pc:spChg>
        <pc:spChg chg="add del">
          <ac:chgData name="Anders Green" userId="48d21474-896c-4753-9704-d45fa5d0d09f" providerId="ADAL" clId="{6441E9F6-A135-4D16-A68B-BE399179E4A3}" dt="2024-06-10T15:58:33.213" v="547" actId="26606"/>
          <ac:spMkLst>
            <pc:docMk/>
            <pc:sldMk cId="2847814576" sldId="370"/>
            <ac:spMk id="21" creationId="{646B67A4-D328-4747-A82B-65E84FA46368}"/>
          </ac:spMkLst>
        </pc:spChg>
        <pc:spChg chg="add del">
          <ac:chgData name="Anders Green" userId="48d21474-896c-4753-9704-d45fa5d0d09f" providerId="ADAL" clId="{6441E9F6-A135-4D16-A68B-BE399179E4A3}" dt="2024-06-10T15:58:33.213" v="547" actId="26606"/>
          <ac:spMkLst>
            <pc:docMk/>
            <pc:sldMk cId="2847814576" sldId="370"/>
            <ac:spMk id="23" creationId="{B5A1B09C-1565-46F8-B70F-621C5EB48A09}"/>
          </ac:spMkLst>
        </pc:spChg>
        <pc:spChg chg="add del">
          <ac:chgData name="Anders Green" userId="48d21474-896c-4753-9704-d45fa5d0d09f" providerId="ADAL" clId="{6441E9F6-A135-4D16-A68B-BE399179E4A3}" dt="2024-06-10T15:58:33.213" v="547" actId="26606"/>
          <ac:spMkLst>
            <pc:docMk/>
            <pc:sldMk cId="2847814576" sldId="370"/>
            <ac:spMk id="25" creationId="{8C516CC8-80AC-446C-A56E-9F54B7210402}"/>
          </ac:spMkLst>
        </pc:spChg>
        <pc:spChg chg="add del">
          <ac:chgData name="Anders Green" userId="48d21474-896c-4753-9704-d45fa5d0d09f" providerId="ADAL" clId="{6441E9F6-A135-4D16-A68B-BE399179E4A3}" dt="2024-06-10T15:58:59.379" v="567" actId="26606"/>
          <ac:spMkLst>
            <pc:docMk/>
            <pc:sldMk cId="2847814576" sldId="370"/>
            <ac:spMk id="27" creationId="{66B332A4-D438-4773-A77F-5ED49A448D9D}"/>
          </ac:spMkLst>
        </pc:spChg>
        <pc:spChg chg="add del">
          <ac:chgData name="Anders Green" userId="48d21474-896c-4753-9704-d45fa5d0d09f" providerId="ADAL" clId="{6441E9F6-A135-4D16-A68B-BE399179E4A3}" dt="2024-06-10T15:58:59.379" v="567" actId="26606"/>
          <ac:spMkLst>
            <pc:docMk/>
            <pc:sldMk cId="2847814576" sldId="370"/>
            <ac:spMk id="28" creationId="{DF9AD32D-FF05-44F4-BD4D-9CEE89B71EB9}"/>
          </ac:spMkLst>
        </pc:spChg>
        <pc:spChg chg="add del">
          <ac:chgData name="Anders Green" userId="48d21474-896c-4753-9704-d45fa5d0d09f" providerId="ADAL" clId="{6441E9F6-A135-4D16-A68B-BE399179E4A3}" dt="2024-06-10T15:58:56.039" v="560" actId="26606"/>
          <ac:spMkLst>
            <pc:docMk/>
            <pc:sldMk cId="2847814576" sldId="370"/>
            <ac:spMk id="34" creationId="{C0763A76-9F1C-4FC5-82B7-DD475DA461B2}"/>
          </ac:spMkLst>
        </pc:spChg>
        <pc:spChg chg="add del">
          <ac:chgData name="Anders Green" userId="48d21474-896c-4753-9704-d45fa5d0d09f" providerId="ADAL" clId="{6441E9F6-A135-4D16-A68B-BE399179E4A3}" dt="2024-06-10T15:58:56.039" v="560" actId="26606"/>
          <ac:spMkLst>
            <pc:docMk/>
            <pc:sldMk cId="2847814576" sldId="370"/>
            <ac:spMk id="36" creationId="{E81BF4F6-F2CF-4984-9D14-D6966D92F99F}"/>
          </ac:spMkLst>
        </pc:spChg>
        <pc:grpChg chg="add del">
          <ac:chgData name="Anders Green" userId="48d21474-896c-4753-9704-d45fa5d0d09f" providerId="ADAL" clId="{6441E9F6-A135-4D16-A68B-BE399179E4A3}" dt="2024-06-10T16:09:00.375" v="745" actId="700"/>
          <ac:grpSpMkLst>
            <pc:docMk/>
            <pc:sldMk cId="2847814576" sldId="370"/>
            <ac:grpSpMk id="8" creationId="{8CDD169D-D9EF-76C0-E5E2-AF3CB399BE30}"/>
          </ac:grpSpMkLst>
        </pc:grpChg>
        <pc:picChg chg="add del">
          <ac:chgData name="Anders Green" userId="48d21474-896c-4753-9704-d45fa5d0d09f" providerId="ADAL" clId="{6441E9F6-A135-4D16-A68B-BE399179E4A3}" dt="2024-06-10T15:58:56.039" v="560" actId="26606"/>
          <ac:picMkLst>
            <pc:docMk/>
            <pc:sldMk cId="2847814576" sldId="370"/>
            <ac:picMk id="30" creationId="{70981AB8-6101-E6FE-46EC-6F3F95F7BD62}"/>
          </ac:picMkLst>
        </pc:picChg>
      </pc:sldChg>
      <pc:sldChg chg="addSp delSp modSp mod modTransition setBg delDesignElem chgLayout">
        <pc:chgData name="Anders Green" userId="48d21474-896c-4753-9704-d45fa5d0d09f" providerId="ADAL" clId="{6441E9F6-A135-4D16-A68B-BE399179E4A3}" dt="2024-06-11T04:34:48.782" v="1984" actId="14100"/>
        <pc:sldMkLst>
          <pc:docMk/>
          <pc:sldMk cId="3123535699" sldId="371"/>
        </pc:sldMkLst>
        <pc:spChg chg="mod">
          <ac:chgData name="Anders Green" userId="48d21474-896c-4753-9704-d45fa5d0d09f" providerId="ADAL" clId="{6441E9F6-A135-4D16-A68B-BE399179E4A3}" dt="2024-06-11T04:34:48.782" v="1984" actId="14100"/>
          <ac:spMkLst>
            <pc:docMk/>
            <pc:sldMk cId="3123535699" sldId="371"/>
            <ac:spMk id="2" creationId="{DD10747B-5E21-2D02-BE14-E92EBC12172C}"/>
          </ac:spMkLst>
        </pc:spChg>
        <pc:spChg chg="mod ord">
          <ac:chgData name="Anders Green" userId="48d21474-896c-4753-9704-d45fa5d0d09f" providerId="ADAL" clId="{6441E9F6-A135-4D16-A68B-BE399179E4A3}" dt="2024-06-11T04:32:59.967" v="1979" actId="207"/>
          <ac:spMkLst>
            <pc:docMk/>
            <pc:sldMk cId="3123535699" sldId="371"/>
            <ac:spMk id="6" creationId="{2CD52CEA-D512-BF85-5333-803170133644}"/>
          </ac:spMkLst>
        </pc:spChg>
        <pc:spChg chg="add del">
          <ac:chgData name="Anders Green" userId="48d21474-896c-4753-9704-d45fa5d0d09f" providerId="ADAL" clId="{6441E9F6-A135-4D16-A68B-BE399179E4A3}" dt="2024-06-10T15:57:57.640" v="545" actId="26606"/>
          <ac:spMkLst>
            <pc:docMk/>
            <pc:sldMk cId="3123535699" sldId="371"/>
            <ac:spMk id="12" creationId="{AE3A741D-C19B-960A-5803-1C5887147820}"/>
          </ac:spMkLst>
        </pc:spChg>
        <pc:spChg chg="add del">
          <ac:chgData name="Anders Green" userId="48d21474-896c-4753-9704-d45fa5d0d09f" providerId="ADAL" clId="{6441E9F6-A135-4D16-A68B-BE399179E4A3}" dt="2024-06-10T15:57:57.640" v="545" actId="26606"/>
          <ac:spMkLst>
            <pc:docMk/>
            <pc:sldMk cId="3123535699" sldId="371"/>
            <ac:spMk id="14" creationId="{DC39DE25-0E4E-0AA7-0932-1D78C2372786}"/>
          </ac:spMkLst>
        </pc:spChg>
        <pc:spChg chg="add del">
          <ac:chgData name="Anders Green" userId="48d21474-896c-4753-9704-d45fa5d0d09f" providerId="ADAL" clId="{6441E9F6-A135-4D16-A68B-BE399179E4A3}" dt="2024-06-10T15:57:57.640" v="545" actId="26606"/>
          <ac:spMkLst>
            <pc:docMk/>
            <pc:sldMk cId="3123535699" sldId="371"/>
            <ac:spMk id="16" creationId="{8D6EA299-0840-6DEA-E670-C49AEBC87E89}"/>
          </ac:spMkLst>
        </pc:spChg>
        <pc:spChg chg="add del mod">
          <ac:chgData name="Anders Green" userId="48d21474-896c-4753-9704-d45fa5d0d09f" providerId="ADAL" clId="{6441E9F6-A135-4D16-A68B-BE399179E4A3}" dt="2024-06-11T04:32:40.319" v="1976" actId="700"/>
          <ac:spMkLst>
            <pc:docMk/>
            <pc:sldMk cId="3123535699" sldId="371"/>
            <ac:spMk id="21" creationId="{04812C46-200A-4DEB-A05E-3ED6C68C2387}"/>
          </ac:spMkLst>
        </pc:spChg>
        <pc:spChg chg="add del mod">
          <ac:chgData name="Anders Green" userId="48d21474-896c-4753-9704-d45fa5d0d09f" providerId="ADAL" clId="{6441E9F6-A135-4D16-A68B-BE399179E4A3}" dt="2024-06-11T04:32:40.319" v="1976" actId="700"/>
          <ac:spMkLst>
            <pc:docMk/>
            <pc:sldMk cId="3123535699" sldId="371"/>
            <ac:spMk id="23" creationId="{D1EA859B-E555-4109-94F3-6700E046E008}"/>
          </ac:spMkLst>
        </pc:spChg>
        <pc:picChg chg="add mod">
          <ac:chgData name="Anders Green" userId="48d21474-896c-4753-9704-d45fa5d0d09f" providerId="ADAL" clId="{6441E9F6-A135-4D16-A68B-BE399179E4A3}" dt="2024-06-11T04:34:43.640" v="1983" actId="14100"/>
          <ac:picMkLst>
            <pc:docMk/>
            <pc:sldMk cId="3123535699" sldId="371"/>
            <ac:picMk id="3" creationId="{EBE8DFF0-1BEF-F22F-DC92-0FB6C44D2544}"/>
          </ac:picMkLst>
        </pc:picChg>
        <pc:picChg chg="add del mod">
          <ac:chgData name="Anders Green" userId="48d21474-896c-4753-9704-d45fa5d0d09f" providerId="ADAL" clId="{6441E9F6-A135-4D16-A68B-BE399179E4A3}" dt="2024-06-11T04:32:36.092" v="1975" actId="21"/>
          <ac:picMkLst>
            <pc:docMk/>
            <pc:sldMk cId="3123535699" sldId="371"/>
            <ac:picMk id="8" creationId="{EBE8DFF0-1BEF-F22F-DC92-0FB6C44D2544}"/>
          </ac:picMkLst>
        </pc:picChg>
      </pc:sldChg>
      <pc:sldChg chg="addSp delSp modSp del mod modClrScheme chgLayout">
        <pc:chgData name="Anders Green" userId="48d21474-896c-4753-9704-d45fa5d0d09f" providerId="ADAL" clId="{6441E9F6-A135-4D16-A68B-BE399179E4A3}" dt="2024-06-10T20:18:35.533" v="1761" actId="2696"/>
        <pc:sldMkLst>
          <pc:docMk/>
          <pc:sldMk cId="3694941623" sldId="372"/>
        </pc:sldMkLst>
        <pc:spChg chg="add mod ord">
          <ac:chgData name="Anders Green" userId="48d21474-896c-4753-9704-d45fa5d0d09f" providerId="ADAL" clId="{6441E9F6-A135-4D16-A68B-BE399179E4A3}" dt="2024-06-10T19:57:12.424" v="1699" actId="1076"/>
          <ac:spMkLst>
            <pc:docMk/>
            <pc:sldMk cId="3694941623" sldId="372"/>
            <ac:spMk id="2" creationId="{0CEB26CE-B9DD-C46E-C314-06FCC8702212}"/>
          </ac:spMkLst>
        </pc:spChg>
        <pc:spChg chg="del mod">
          <ac:chgData name="Anders Green" userId="48d21474-896c-4753-9704-d45fa5d0d09f" providerId="ADAL" clId="{6441E9F6-A135-4D16-A68B-BE399179E4A3}" dt="2024-06-07T07:22:44.235" v="172" actId="478"/>
          <ac:spMkLst>
            <pc:docMk/>
            <pc:sldMk cId="3694941623" sldId="372"/>
            <ac:spMk id="2" creationId="{E72C99A0-AA4D-7845-5618-529E0901A9F5}"/>
          </ac:spMkLst>
        </pc:spChg>
        <pc:spChg chg="add mod">
          <ac:chgData name="Anders Green" userId="48d21474-896c-4753-9704-d45fa5d0d09f" providerId="ADAL" clId="{6441E9F6-A135-4D16-A68B-BE399179E4A3}" dt="2024-06-10T20:15:33.250" v="1753" actId="1076"/>
          <ac:spMkLst>
            <pc:docMk/>
            <pc:sldMk cId="3694941623" sldId="372"/>
            <ac:spMk id="3" creationId="{FF3C38DB-BA24-4278-11D9-48C911FDD433}"/>
          </ac:spMkLst>
        </pc:spChg>
        <pc:spChg chg="add mod">
          <ac:chgData name="Anders Green" userId="48d21474-896c-4753-9704-d45fa5d0d09f" providerId="ADAL" clId="{6441E9F6-A135-4D16-A68B-BE399179E4A3}" dt="2024-06-10T20:15:36.896" v="1754" actId="1076"/>
          <ac:spMkLst>
            <pc:docMk/>
            <pc:sldMk cId="3694941623" sldId="372"/>
            <ac:spMk id="4" creationId="{BCA2E32B-777B-5AB7-9D82-D42B478DD27C}"/>
          </ac:spMkLst>
        </pc:spChg>
        <pc:spChg chg="add del mod">
          <ac:chgData name="Anders Green" userId="48d21474-896c-4753-9704-d45fa5d0d09f" providerId="ADAL" clId="{6441E9F6-A135-4D16-A68B-BE399179E4A3}" dt="2024-06-10T20:15:40.969" v="1755" actId="478"/>
          <ac:spMkLst>
            <pc:docMk/>
            <pc:sldMk cId="3694941623" sldId="372"/>
            <ac:spMk id="5" creationId="{3448C564-4263-9F94-0853-EB2EAE484B8E}"/>
          </ac:spMkLst>
        </pc:spChg>
        <pc:spChg chg="del mod">
          <ac:chgData name="Anders Green" userId="48d21474-896c-4753-9704-d45fa5d0d09f" providerId="ADAL" clId="{6441E9F6-A135-4D16-A68B-BE399179E4A3}" dt="2024-06-10T19:57:09.806" v="1698" actId="478"/>
          <ac:spMkLst>
            <pc:docMk/>
            <pc:sldMk cId="3694941623" sldId="372"/>
            <ac:spMk id="6" creationId="{2CD52CEA-D512-BF85-5333-803170133644}"/>
          </ac:spMkLst>
        </pc:spChg>
      </pc:sldChg>
      <pc:sldChg chg="addSp delSp modSp del mod ord setBg modClrScheme chgLayout modNotesTx">
        <pc:chgData name="Anders Green" userId="48d21474-896c-4753-9704-d45fa5d0d09f" providerId="ADAL" clId="{6441E9F6-A135-4D16-A68B-BE399179E4A3}" dt="2024-06-11T05:36:56.571" v="2631" actId="2696"/>
        <pc:sldMkLst>
          <pc:docMk/>
          <pc:sldMk cId="1423107326" sldId="373"/>
        </pc:sldMkLst>
        <pc:spChg chg="add del mod ord">
          <ac:chgData name="Anders Green" userId="48d21474-896c-4753-9704-d45fa5d0d09f" providerId="ADAL" clId="{6441E9F6-A135-4D16-A68B-BE399179E4A3}" dt="2024-06-10T20:25:55.398" v="1833" actId="478"/>
          <ac:spMkLst>
            <pc:docMk/>
            <pc:sldMk cId="1423107326" sldId="373"/>
            <ac:spMk id="2" creationId="{BDCD26F3-9621-FFAC-1091-8FA2CA4E411E}"/>
          </ac:spMkLst>
        </pc:spChg>
        <pc:spChg chg="mod">
          <ac:chgData name="Anders Green" userId="48d21474-896c-4753-9704-d45fa5d0d09f" providerId="ADAL" clId="{6441E9F6-A135-4D16-A68B-BE399179E4A3}" dt="2024-06-11T04:14:50.282" v="1893" actId="26606"/>
          <ac:spMkLst>
            <pc:docMk/>
            <pc:sldMk cId="1423107326" sldId="373"/>
            <ac:spMk id="6" creationId="{2CD52CEA-D512-BF85-5333-803170133644}"/>
          </ac:spMkLst>
        </pc:spChg>
        <pc:spChg chg="add">
          <ac:chgData name="Anders Green" userId="48d21474-896c-4753-9704-d45fa5d0d09f" providerId="ADAL" clId="{6441E9F6-A135-4D16-A68B-BE399179E4A3}" dt="2024-06-11T04:14:50.282" v="1893" actId="26606"/>
          <ac:spMkLst>
            <pc:docMk/>
            <pc:sldMk cId="1423107326" sldId="373"/>
            <ac:spMk id="12" creationId="{6CCA5F87-1D1E-45CB-8D83-FC7EEFAD9935}"/>
          </ac:spMkLst>
        </pc:spChg>
        <pc:spChg chg="add">
          <ac:chgData name="Anders Green" userId="48d21474-896c-4753-9704-d45fa5d0d09f" providerId="ADAL" clId="{6441E9F6-A135-4D16-A68B-BE399179E4A3}" dt="2024-06-11T04:14:50.282" v="1893" actId="26606"/>
          <ac:spMkLst>
            <pc:docMk/>
            <pc:sldMk cId="1423107326" sldId="373"/>
            <ac:spMk id="14" creationId="{7CCFC2C6-6238-4A2F-93DE-2ADF74AF635E}"/>
          </ac:spMkLst>
        </pc:spChg>
        <pc:spChg chg="add">
          <ac:chgData name="Anders Green" userId="48d21474-896c-4753-9704-d45fa5d0d09f" providerId="ADAL" clId="{6441E9F6-A135-4D16-A68B-BE399179E4A3}" dt="2024-06-11T04:14:50.282" v="1893" actId="26606"/>
          <ac:spMkLst>
            <pc:docMk/>
            <pc:sldMk cId="1423107326" sldId="373"/>
            <ac:spMk id="16" creationId="{AF2F604E-43BE-4DC3-B983-E071523364F8}"/>
          </ac:spMkLst>
        </pc:spChg>
        <pc:spChg chg="add">
          <ac:chgData name="Anders Green" userId="48d21474-896c-4753-9704-d45fa5d0d09f" providerId="ADAL" clId="{6441E9F6-A135-4D16-A68B-BE399179E4A3}" dt="2024-06-11T04:14:50.282" v="1893" actId="26606"/>
          <ac:spMkLst>
            <pc:docMk/>
            <pc:sldMk cId="1423107326" sldId="373"/>
            <ac:spMk id="18" creationId="{08C9B587-E65E-4B52-B37C-ABEBB6E87928}"/>
          </ac:spMkLst>
        </pc:spChg>
        <pc:picChg chg="add mod">
          <ac:chgData name="Anders Green" userId="48d21474-896c-4753-9704-d45fa5d0d09f" providerId="ADAL" clId="{6441E9F6-A135-4D16-A68B-BE399179E4A3}" dt="2024-06-11T04:40:32.001" v="2049" actId="14861"/>
          <ac:picMkLst>
            <pc:docMk/>
            <pc:sldMk cId="1423107326" sldId="373"/>
            <ac:picMk id="8" creationId="{AC8B44AC-699B-0FED-A9C5-5584948FB044}"/>
          </ac:picMkLst>
        </pc:picChg>
      </pc:sldChg>
      <pc:sldChg chg="addSp delSp modSp mod setBg modClrScheme chgLayout">
        <pc:chgData name="Anders Green" userId="48d21474-896c-4753-9704-d45fa5d0d09f" providerId="ADAL" clId="{6441E9F6-A135-4D16-A68B-BE399179E4A3}" dt="2024-06-11T05:39:36.358" v="2672" actId="6549"/>
        <pc:sldMkLst>
          <pc:docMk/>
          <pc:sldMk cId="1783157588" sldId="374"/>
        </pc:sldMkLst>
        <pc:spChg chg="mod">
          <ac:chgData name="Anders Green" userId="48d21474-896c-4753-9704-d45fa5d0d09f" providerId="ADAL" clId="{6441E9F6-A135-4D16-A68B-BE399179E4A3}" dt="2024-06-11T05:39:36.358" v="2672" actId="6549"/>
          <ac:spMkLst>
            <pc:docMk/>
            <pc:sldMk cId="1783157588" sldId="374"/>
            <ac:spMk id="2" creationId="{7DC5FD66-7837-8464-86E4-1625F26D1A14}"/>
          </ac:spMkLst>
        </pc:spChg>
        <pc:spChg chg="add del mod ord">
          <ac:chgData name="Anders Green" userId="48d21474-896c-4753-9704-d45fa5d0d09f" providerId="ADAL" clId="{6441E9F6-A135-4D16-A68B-BE399179E4A3}" dt="2024-06-11T04:42:02.889" v="2068" actId="478"/>
          <ac:spMkLst>
            <pc:docMk/>
            <pc:sldMk cId="1783157588" sldId="374"/>
            <ac:spMk id="3" creationId="{AB6654AE-2E50-5B72-48AD-4130B420AF70}"/>
          </ac:spMkLst>
        </pc:spChg>
        <pc:spChg chg="add mod ord">
          <ac:chgData name="Anders Green" userId="48d21474-896c-4753-9704-d45fa5d0d09f" providerId="ADAL" clId="{6441E9F6-A135-4D16-A68B-BE399179E4A3}" dt="2024-06-11T04:42:21.951" v="2071" actId="207"/>
          <ac:spMkLst>
            <pc:docMk/>
            <pc:sldMk cId="1783157588" sldId="374"/>
            <ac:spMk id="4" creationId="{8B9431F9-0296-5AC1-70A4-CA328A0D8870}"/>
          </ac:spMkLst>
        </pc:spChg>
        <pc:spChg chg="del mod">
          <ac:chgData name="Anders Green" userId="48d21474-896c-4753-9704-d45fa5d0d09f" providerId="ADAL" clId="{6441E9F6-A135-4D16-A68B-BE399179E4A3}" dt="2024-06-10T20:26:22.445" v="1848" actId="478"/>
          <ac:spMkLst>
            <pc:docMk/>
            <pc:sldMk cId="1783157588" sldId="374"/>
            <ac:spMk id="6" creationId="{2CD52CEA-D512-BF85-5333-803170133644}"/>
          </ac:spMkLst>
        </pc:spChg>
        <pc:picChg chg="add mod">
          <ac:chgData name="Anders Green" userId="48d21474-896c-4753-9704-d45fa5d0d09f" providerId="ADAL" clId="{6441E9F6-A135-4D16-A68B-BE399179E4A3}" dt="2024-06-11T04:42:33.065" v="2073"/>
          <ac:picMkLst>
            <pc:docMk/>
            <pc:sldMk cId="1783157588" sldId="374"/>
            <ac:picMk id="5" creationId="{63F1991E-7AA2-FDCA-DAC7-C6E157363332}"/>
          </ac:picMkLst>
        </pc:picChg>
      </pc:sldChg>
      <pc:sldChg chg="new del">
        <pc:chgData name="Anders Green" userId="48d21474-896c-4753-9704-d45fa5d0d09f" providerId="ADAL" clId="{6441E9F6-A135-4D16-A68B-BE399179E4A3}" dt="2024-06-07T07:20:46.661" v="92" actId="680"/>
        <pc:sldMkLst>
          <pc:docMk/>
          <pc:sldMk cId="868137055" sldId="487"/>
        </pc:sldMkLst>
      </pc:sldChg>
      <pc:sldChg chg="addSp delSp modSp add mod modTransition setBg modClrScheme chgLayout">
        <pc:chgData name="Anders Green" userId="48d21474-896c-4753-9704-d45fa5d0d09f" providerId="ADAL" clId="{6441E9F6-A135-4D16-A68B-BE399179E4A3}" dt="2024-06-11T04:38:58.181" v="2024"/>
        <pc:sldMkLst>
          <pc:docMk/>
          <pc:sldMk cId="3195873263" sldId="487"/>
        </pc:sldMkLst>
        <pc:spChg chg="mod">
          <ac:chgData name="Anders Green" userId="48d21474-896c-4753-9704-d45fa5d0d09f" providerId="ADAL" clId="{6441E9F6-A135-4D16-A68B-BE399179E4A3}" dt="2024-06-11T04:38:14.986" v="2020" actId="1076"/>
          <ac:spMkLst>
            <pc:docMk/>
            <pc:sldMk cId="3195873263" sldId="487"/>
            <ac:spMk id="2" creationId="{E72C99A0-AA4D-7845-5618-529E0901A9F5}"/>
          </ac:spMkLst>
        </pc:spChg>
        <pc:spChg chg="add del mod ord">
          <ac:chgData name="Anders Green" userId="48d21474-896c-4753-9704-d45fa5d0d09f" providerId="ADAL" clId="{6441E9F6-A135-4D16-A68B-BE399179E4A3}" dt="2024-06-10T20:23:47.193" v="1818" actId="478"/>
          <ac:spMkLst>
            <pc:docMk/>
            <pc:sldMk cId="3195873263" sldId="487"/>
            <ac:spMk id="3" creationId="{43460407-D9D6-5102-6CA6-173DEBC51792}"/>
          </ac:spMkLst>
        </pc:spChg>
        <pc:spChg chg="add mod ord">
          <ac:chgData name="Anders Green" userId="48d21474-896c-4753-9704-d45fa5d0d09f" providerId="ADAL" clId="{6441E9F6-A135-4D16-A68B-BE399179E4A3}" dt="2024-06-11T04:38:11.702" v="2019" actId="404"/>
          <ac:spMkLst>
            <pc:docMk/>
            <pc:sldMk cId="3195873263" sldId="487"/>
            <ac:spMk id="4" creationId="{A59347F8-29BF-228B-B86A-3FDE967A0ADF}"/>
          </ac:spMkLst>
        </pc:spChg>
        <pc:spChg chg="del mod">
          <ac:chgData name="Anders Green" userId="48d21474-896c-4753-9704-d45fa5d0d09f" providerId="ADAL" clId="{6441E9F6-A135-4D16-A68B-BE399179E4A3}" dt="2024-06-11T04:38:00.574" v="2014" actId="478"/>
          <ac:spMkLst>
            <pc:docMk/>
            <pc:sldMk cId="3195873263" sldId="487"/>
            <ac:spMk id="6" creationId="{2CD52CEA-D512-BF85-5333-803170133644}"/>
          </ac:spMkLst>
        </pc:spChg>
      </pc:sldChg>
      <pc:sldChg chg="addSp delSp modSp add mod setBg modNotesTx">
        <pc:chgData name="Anders Green" userId="48d21474-896c-4753-9704-d45fa5d0d09f" providerId="ADAL" clId="{6441E9F6-A135-4D16-A68B-BE399179E4A3}" dt="2024-06-14T08:10:11.149" v="2682" actId="5793"/>
        <pc:sldMkLst>
          <pc:docMk/>
          <pc:sldMk cId="818991426" sldId="488"/>
        </pc:sldMkLst>
        <pc:spChg chg="del mod">
          <ac:chgData name="Anders Green" userId="48d21474-896c-4753-9704-d45fa5d0d09f" providerId="ADAL" clId="{6441E9F6-A135-4D16-A68B-BE399179E4A3}" dt="2024-06-11T04:45:23.233" v="2131" actId="478"/>
          <ac:spMkLst>
            <pc:docMk/>
            <pc:sldMk cId="818991426" sldId="488"/>
            <ac:spMk id="2" creationId="{1E97F755-2A5B-029E-E33F-A1CD18047583}"/>
          </ac:spMkLst>
        </pc:spChg>
        <pc:spChg chg="mod">
          <ac:chgData name="Anders Green" userId="48d21474-896c-4753-9704-d45fa5d0d09f" providerId="ADAL" clId="{6441E9F6-A135-4D16-A68B-BE399179E4A3}" dt="2024-06-11T04:45:36.969" v="2138" actId="313"/>
          <ac:spMkLst>
            <pc:docMk/>
            <pc:sldMk cId="818991426" sldId="488"/>
            <ac:spMk id="3" creationId="{8A6BC416-7EED-0E3A-D70B-79E59628E956}"/>
          </ac:spMkLst>
        </pc:spChg>
        <pc:spChg chg="del mod">
          <ac:chgData name="Anders Green" userId="48d21474-896c-4753-9704-d45fa5d0d09f" providerId="ADAL" clId="{6441E9F6-A135-4D16-A68B-BE399179E4A3}" dt="2024-06-11T04:45:24.486" v="2132" actId="478"/>
          <ac:spMkLst>
            <pc:docMk/>
            <pc:sldMk cId="818991426" sldId="488"/>
            <ac:spMk id="4" creationId="{38D9CFCA-B4FD-AA70-823F-DE987FD326FE}"/>
          </ac:spMkLst>
        </pc:spChg>
        <pc:spChg chg="add del mod">
          <ac:chgData name="Anders Green" userId="48d21474-896c-4753-9704-d45fa5d0d09f" providerId="ADAL" clId="{6441E9F6-A135-4D16-A68B-BE399179E4A3}" dt="2024-06-11T04:45:20.162" v="2129" actId="478"/>
          <ac:spMkLst>
            <pc:docMk/>
            <pc:sldMk cId="818991426" sldId="488"/>
            <ac:spMk id="5" creationId="{40EDFC34-6CEC-3522-39FC-D73B0C4731C8}"/>
          </ac:spMkLst>
        </pc:spChg>
        <pc:spChg chg="mod">
          <ac:chgData name="Anders Green" userId="48d21474-896c-4753-9704-d45fa5d0d09f" providerId="ADAL" clId="{6441E9F6-A135-4D16-A68B-BE399179E4A3}" dt="2024-06-11T04:47:13.372" v="2342" actId="122"/>
          <ac:spMkLst>
            <pc:docMk/>
            <pc:sldMk cId="818991426" sldId="488"/>
            <ac:spMk id="6" creationId="{2CD52CEA-D512-BF85-5333-803170133644}"/>
          </ac:spMkLst>
        </pc:spChg>
        <pc:spChg chg="add mod">
          <ac:chgData name="Anders Green" userId="48d21474-896c-4753-9704-d45fa5d0d09f" providerId="ADAL" clId="{6441E9F6-A135-4D16-A68B-BE399179E4A3}" dt="2024-06-11T04:47:03.198" v="2339" actId="1076"/>
          <ac:spMkLst>
            <pc:docMk/>
            <pc:sldMk cId="818991426" sldId="488"/>
            <ac:spMk id="8" creationId="{6EC0CC38-EF31-53B3-1E98-B14F96C231AA}"/>
          </ac:spMkLst>
        </pc:spChg>
        <pc:spChg chg="del mod">
          <ac:chgData name="Anders Green" userId="48d21474-896c-4753-9704-d45fa5d0d09f" providerId="ADAL" clId="{6441E9F6-A135-4D16-A68B-BE399179E4A3}" dt="2024-06-11T04:45:21.890" v="2130" actId="478"/>
          <ac:spMkLst>
            <pc:docMk/>
            <pc:sldMk cId="818991426" sldId="488"/>
            <ac:spMk id="10" creationId="{5DA1BFC6-5248-6732-44C8-4B7E2DC368D5}"/>
          </ac:spMkLst>
        </pc:spChg>
        <pc:picChg chg="del mod">
          <ac:chgData name="Anders Green" userId="48d21474-896c-4753-9704-d45fa5d0d09f" providerId="ADAL" clId="{6441E9F6-A135-4D16-A68B-BE399179E4A3}" dt="2024-06-11T04:43:40.462" v="2078" actId="478"/>
          <ac:picMkLst>
            <pc:docMk/>
            <pc:sldMk cId="818991426" sldId="488"/>
            <ac:picMk id="7" creationId="{7753936F-9ECB-2612-3004-00FF7124BC0E}"/>
          </ac:picMkLst>
        </pc:picChg>
        <pc:picChg chg="del mod">
          <ac:chgData name="Anders Green" userId="48d21474-896c-4753-9704-d45fa5d0d09f" providerId="ADAL" clId="{6441E9F6-A135-4D16-A68B-BE399179E4A3}" dt="2024-06-11T04:43:39.631" v="2077" actId="478"/>
          <ac:picMkLst>
            <pc:docMk/>
            <pc:sldMk cId="818991426" sldId="488"/>
            <ac:picMk id="12" creationId="{24B738E5-7EDD-316A-5631-3B354BCE924B}"/>
          </ac:picMkLst>
        </pc:picChg>
      </pc:sldChg>
      <pc:sldChg chg="addSp delSp modSp add mod ord modTransition">
        <pc:chgData name="Anders Green" userId="48d21474-896c-4753-9704-d45fa5d0d09f" providerId="ADAL" clId="{6441E9F6-A135-4D16-A68B-BE399179E4A3}" dt="2024-06-11T04:58:50.545" v="2429" actId="20578"/>
        <pc:sldMkLst>
          <pc:docMk/>
          <pc:sldMk cId="2812100406" sldId="489"/>
        </pc:sldMkLst>
        <pc:spChg chg="mod">
          <ac:chgData name="Anders Green" userId="48d21474-896c-4753-9704-d45fa5d0d09f" providerId="ADAL" clId="{6441E9F6-A135-4D16-A68B-BE399179E4A3}" dt="2024-06-10T19:49:50.400" v="1573" actId="1076"/>
          <ac:spMkLst>
            <pc:docMk/>
            <pc:sldMk cId="2812100406" sldId="489"/>
            <ac:spMk id="2" creationId="{052047F3-1E8F-E0FE-3470-8416C87278E1}"/>
          </ac:spMkLst>
        </pc:spChg>
        <pc:spChg chg="del mod">
          <ac:chgData name="Anders Green" userId="48d21474-896c-4753-9704-d45fa5d0d09f" providerId="ADAL" clId="{6441E9F6-A135-4D16-A68B-BE399179E4A3}" dt="2024-06-07T08:30:07.050" v="520" actId="478"/>
          <ac:spMkLst>
            <pc:docMk/>
            <pc:sldMk cId="2812100406" sldId="489"/>
            <ac:spMk id="6" creationId="{2CD52CEA-D512-BF85-5333-803170133644}"/>
          </ac:spMkLst>
        </pc:spChg>
        <pc:spChg chg="add del">
          <ac:chgData name="Anders Green" userId="48d21474-896c-4753-9704-d45fa5d0d09f" providerId="ADAL" clId="{6441E9F6-A135-4D16-A68B-BE399179E4A3}" dt="2024-06-10T19:49:37.902" v="1571" actId="26606"/>
          <ac:spMkLst>
            <pc:docMk/>
            <pc:sldMk cId="2812100406" sldId="489"/>
            <ac:spMk id="8" creationId="{42A4FC2C-047E-45A5-965D-8E1E3BF09BC6}"/>
          </ac:spMkLst>
        </pc:spChg>
        <pc:spChg chg="add">
          <ac:chgData name="Anders Green" userId="48d21474-896c-4753-9704-d45fa5d0d09f" providerId="ADAL" clId="{6441E9F6-A135-4D16-A68B-BE399179E4A3}" dt="2024-06-10T19:49:37.902" v="1571" actId="26606"/>
          <ac:spMkLst>
            <pc:docMk/>
            <pc:sldMk cId="2812100406" sldId="489"/>
            <ac:spMk id="13" creationId="{04812C46-200A-4DEB-A05E-3ED6C68C2387}"/>
          </ac:spMkLst>
        </pc:spChg>
        <pc:spChg chg="add">
          <ac:chgData name="Anders Green" userId="48d21474-896c-4753-9704-d45fa5d0d09f" providerId="ADAL" clId="{6441E9F6-A135-4D16-A68B-BE399179E4A3}" dt="2024-06-10T19:49:37.902" v="1571" actId="26606"/>
          <ac:spMkLst>
            <pc:docMk/>
            <pc:sldMk cId="2812100406" sldId="489"/>
            <ac:spMk id="15" creationId="{D1EA859B-E555-4109-94F3-6700E046E008}"/>
          </ac:spMkLst>
        </pc:spChg>
        <pc:picChg chg="add mod">
          <ac:chgData name="Anders Green" userId="48d21474-896c-4753-9704-d45fa5d0d09f" providerId="ADAL" clId="{6441E9F6-A135-4D16-A68B-BE399179E4A3}" dt="2024-06-10T19:49:37.902" v="1571" actId="26606"/>
          <ac:picMkLst>
            <pc:docMk/>
            <pc:sldMk cId="2812100406" sldId="489"/>
            <ac:picMk id="3" creationId="{92D93F60-8DAD-4CBB-DA7E-F59594C66688}"/>
          </ac:picMkLst>
        </pc:picChg>
        <pc:picChg chg="add mod">
          <ac:chgData name="Anders Green" userId="48d21474-896c-4753-9704-d45fa5d0d09f" providerId="ADAL" clId="{6441E9F6-A135-4D16-A68B-BE399179E4A3}" dt="2024-06-07T08:30:33.688" v="529" actId="1076"/>
          <ac:picMkLst>
            <pc:docMk/>
            <pc:sldMk cId="2812100406" sldId="489"/>
            <ac:picMk id="5" creationId="{12F6612A-A45A-790F-46EA-B0EF8FCCC9D6}"/>
          </ac:picMkLst>
        </pc:picChg>
      </pc:sldChg>
      <pc:sldChg chg="addSp delSp modSp mod ord">
        <pc:chgData name="Anders Green" userId="48d21474-896c-4753-9704-d45fa5d0d09f" providerId="ADAL" clId="{6441E9F6-A135-4D16-A68B-BE399179E4A3}" dt="2024-06-11T04:58:39.881" v="2427" actId="20578"/>
        <pc:sldMkLst>
          <pc:docMk/>
          <pc:sldMk cId="3907385809" sldId="490"/>
        </pc:sldMkLst>
        <pc:spChg chg="del mod">
          <ac:chgData name="Anders Green" userId="48d21474-896c-4753-9704-d45fa5d0d09f" providerId="ADAL" clId="{6441E9F6-A135-4D16-A68B-BE399179E4A3}" dt="2024-06-11T04:57:58.727" v="2424" actId="478"/>
          <ac:spMkLst>
            <pc:docMk/>
            <pc:sldMk cId="3907385809" sldId="490"/>
            <ac:spMk id="2" creationId="{C26B8533-6C57-71A7-8DAA-275E7C5826F7}"/>
          </ac:spMkLst>
        </pc:spChg>
        <pc:spChg chg="add mod">
          <ac:chgData name="Anders Green" userId="48d21474-896c-4753-9704-d45fa5d0d09f" providerId="ADAL" clId="{6441E9F6-A135-4D16-A68B-BE399179E4A3}" dt="2024-06-11T04:58:04.881" v="2426" actId="1076"/>
          <ac:spMkLst>
            <pc:docMk/>
            <pc:sldMk cId="3907385809" sldId="490"/>
            <ac:spMk id="3" creationId="{17D24872-60BB-2D82-0BBD-E7513C26835A}"/>
          </ac:spMkLst>
        </pc:spChg>
        <pc:spChg chg="del">
          <ac:chgData name="Anders Green" userId="48d21474-896c-4753-9704-d45fa5d0d09f" providerId="ADAL" clId="{6441E9F6-A135-4D16-A68B-BE399179E4A3}" dt="2024-06-10T19:51:53.685" v="1574" actId="26606"/>
          <ac:spMkLst>
            <pc:docMk/>
            <pc:sldMk cId="3907385809" sldId="490"/>
            <ac:spMk id="8" creationId="{42A4FC2C-047E-45A5-965D-8E1E3BF09BC6}"/>
          </ac:spMkLst>
        </pc:spChg>
        <pc:spChg chg="add">
          <ac:chgData name="Anders Green" userId="48d21474-896c-4753-9704-d45fa5d0d09f" providerId="ADAL" clId="{6441E9F6-A135-4D16-A68B-BE399179E4A3}" dt="2024-06-10T19:51:53.685" v="1574" actId="26606"/>
          <ac:spMkLst>
            <pc:docMk/>
            <pc:sldMk cId="3907385809" sldId="490"/>
            <ac:spMk id="13" creationId="{04812C46-200A-4DEB-A05E-3ED6C68C2387}"/>
          </ac:spMkLst>
        </pc:spChg>
        <pc:spChg chg="add">
          <ac:chgData name="Anders Green" userId="48d21474-896c-4753-9704-d45fa5d0d09f" providerId="ADAL" clId="{6441E9F6-A135-4D16-A68B-BE399179E4A3}" dt="2024-06-10T19:51:53.685" v="1574" actId="26606"/>
          <ac:spMkLst>
            <pc:docMk/>
            <pc:sldMk cId="3907385809" sldId="490"/>
            <ac:spMk id="15" creationId="{D1EA859B-E555-4109-94F3-6700E046E008}"/>
          </ac:spMkLst>
        </pc:spChg>
        <pc:picChg chg="mod">
          <ac:chgData name="Anders Green" userId="48d21474-896c-4753-9704-d45fa5d0d09f" providerId="ADAL" clId="{6441E9F6-A135-4D16-A68B-BE399179E4A3}" dt="2024-06-10T19:51:53.685" v="1574" actId="26606"/>
          <ac:picMkLst>
            <pc:docMk/>
            <pc:sldMk cId="3907385809" sldId="490"/>
            <ac:picMk id="5" creationId="{12F6612A-A45A-790F-46EA-B0EF8FCCC9D6}"/>
          </ac:picMkLst>
        </pc:picChg>
      </pc:sldChg>
      <pc:sldChg chg="ord">
        <pc:chgData name="Anders Green" userId="48d21474-896c-4753-9704-d45fa5d0d09f" providerId="ADAL" clId="{6441E9F6-A135-4D16-A68B-BE399179E4A3}" dt="2024-06-11T04:58:47.915" v="2428" actId="20578"/>
        <pc:sldMkLst>
          <pc:docMk/>
          <pc:sldMk cId="1893538837" sldId="491"/>
        </pc:sldMkLst>
      </pc:sldChg>
      <pc:sldChg chg="modTransition">
        <pc:chgData name="Anders Green" userId="48d21474-896c-4753-9704-d45fa5d0d09f" providerId="ADAL" clId="{6441E9F6-A135-4D16-A68B-BE399179E4A3}" dt="2024-06-10T19:52:45.423" v="1575"/>
        <pc:sldMkLst>
          <pc:docMk/>
          <pc:sldMk cId="1357279226" sldId="492"/>
        </pc:sldMkLst>
      </pc:sldChg>
      <pc:sldChg chg="modSp mod">
        <pc:chgData name="Anders Green" userId="48d21474-896c-4753-9704-d45fa5d0d09f" providerId="ADAL" clId="{6441E9F6-A135-4D16-A68B-BE399179E4A3}" dt="2024-06-10T18:57:40.473" v="791" actId="1076"/>
        <pc:sldMkLst>
          <pc:docMk/>
          <pc:sldMk cId="262365090" sldId="493"/>
        </pc:sldMkLst>
        <pc:picChg chg="mod">
          <ac:chgData name="Anders Green" userId="48d21474-896c-4753-9704-d45fa5d0d09f" providerId="ADAL" clId="{6441E9F6-A135-4D16-A68B-BE399179E4A3}" dt="2024-06-10T18:57:40.473" v="791" actId="1076"/>
          <ac:picMkLst>
            <pc:docMk/>
            <pc:sldMk cId="262365090" sldId="493"/>
            <ac:picMk id="5" creationId="{12F6612A-A45A-790F-46EA-B0EF8FCCC9D6}"/>
          </ac:picMkLst>
        </pc:picChg>
      </pc:sldChg>
      <pc:sldChg chg="addSp delSp modSp mod setBg">
        <pc:chgData name="Anders Green" userId="48d21474-896c-4753-9704-d45fa5d0d09f" providerId="ADAL" clId="{6441E9F6-A135-4D16-A68B-BE399179E4A3}" dt="2024-06-11T05:09:30.921" v="2486" actId="12"/>
        <pc:sldMkLst>
          <pc:docMk/>
          <pc:sldMk cId="2532969013" sldId="495"/>
        </pc:sldMkLst>
        <pc:spChg chg="del mod">
          <ac:chgData name="Anders Green" userId="48d21474-896c-4753-9704-d45fa5d0d09f" providerId="ADAL" clId="{6441E9F6-A135-4D16-A68B-BE399179E4A3}" dt="2024-06-11T05:06:56.291" v="2468"/>
          <ac:spMkLst>
            <pc:docMk/>
            <pc:sldMk cId="2532969013" sldId="495"/>
            <ac:spMk id="2" creationId="{529E8815-15E7-5CC0-1B65-DAB91A08239F}"/>
          </ac:spMkLst>
        </pc:spChg>
        <pc:spChg chg="add del mod">
          <ac:chgData name="Anders Green" userId="48d21474-896c-4753-9704-d45fa5d0d09f" providerId="ADAL" clId="{6441E9F6-A135-4D16-A68B-BE399179E4A3}" dt="2024-06-11T05:09:30.921" v="2486" actId="12"/>
          <ac:spMkLst>
            <pc:docMk/>
            <pc:sldMk cId="2532969013" sldId="495"/>
            <ac:spMk id="3" creationId="{ED26008B-04B3-17EC-C828-672021F983C3}"/>
          </ac:spMkLst>
        </pc:spChg>
        <pc:spChg chg="mod">
          <ac:chgData name="Anders Green" userId="48d21474-896c-4753-9704-d45fa5d0d09f" providerId="ADAL" clId="{6441E9F6-A135-4D16-A68B-BE399179E4A3}" dt="2024-06-11T05:06:10.585" v="2457" actId="313"/>
          <ac:spMkLst>
            <pc:docMk/>
            <pc:sldMk cId="2532969013" sldId="495"/>
            <ac:spMk id="5" creationId="{1E798DC5-2285-F4EF-3F72-1EBB9BAF5BEC}"/>
          </ac:spMkLst>
        </pc:spChg>
        <pc:spChg chg="add del mod ord">
          <ac:chgData name="Anders Green" userId="48d21474-896c-4753-9704-d45fa5d0d09f" providerId="ADAL" clId="{6441E9F6-A135-4D16-A68B-BE399179E4A3}" dt="2024-06-11T05:05:00.242" v="2434" actId="478"/>
          <ac:spMkLst>
            <pc:docMk/>
            <pc:sldMk cId="2532969013" sldId="495"/>
            <ac:spMk id="6" creationId="{E420F2E9-BCDB-9DBA-CFBC-A8C36931207A}"/>
          </ac:spMkLst>
        </pc:spChg>
        <pc:spChg chg="mod">
          <ac:chgData name="Anders Green" userId="48d21474-896c-4753-9704-d45fa5d0d09f" providerId="ADAL" clId="{6441E9F6-A135-4D16-A68B-BE399179E4A3}" dt="2024-06-11T05:06:08.178" v="2455" actId="20577"/>
          <ac:spMkLst>
            <pc:docMk/>
            <pc:sldMk cId="2532969013" sldId="495"/>
            <ac:spMk id="7" creationId="{7D466CC6-0233-8C95-86EA-66E7F5E05019}"/>
          </ac:spMkLst>
        </pc:spChg>
        <pc:spChg chg="add mod">
          <ac:chgData name="Anders Green" userId="48d21474-896c-4753-9704-d45fa5d0d09f" providerId="ADAL" clId="{6441E9F6-A135-4D16-A68B-BE399179E4A3}" dt="2024-06-11T05:05:16.991" v="2440" actId="1076"/>
          <ac:spMkLst>
            <pc:docMk/>
            <pc:sldMk cId="2532969013" sldId="495"/>
            <ac:spMk id="10" creationId="{76F038C4-2EA2-7302-F229-1A60005CD568}"/>
          </ac:spMkLst>
        </pc:spChg>
        <pc:spChg chg="add del mod">
          <ac:chgData name="Anders Green" userId="48d21474-896c-4753-9704-d45fa5d0d09f" providerId="ADAL" clId="{6441E9F6-A135-4D16-A68B-BE399179E4A3}" dt="2024-06-11T05:07:31.834" v="2481" actId="478"/>
          <ac:spMkLst>
            <pc:docMk/>
            <pc:sldMk cId="2532969013" sldId="495"/>
            <ac:spMk id="12" creationId="{24069EBE-4252-E745-1112-02542DB550BB}"/>
          </ac:spMkLst>
        </pc:spChg>
        <pc:spChg chg="add del">
          <ac:chgData name="Anders Green" userId="48d21474-896c-4753-9704-d45fa5d0d09f" providerId="ADAL" clId="{6441E9F6-A135-4D16-A68B-BE399179E4A3}" dt="2024-06-10T19:55:54.468" v="1633" actId="26606"/>
          <ac:spMkLst>
            <pc:docMk/>
            <pc:sldMk cId="2532969013" sldId="495"/>
            <ac:spMk id="13" creationId="{6C4028FD-8BAA-4A19-BFDE-594D991B7552}"/>
          </ac:spMkLst>
        </pc:spChg>
        <pc:spChg chg="add del">
          <ac:chgData name="Anders Green" userId="48d21474-896c-4753-9704-d45fa5d0d09f" providerId="ADAL" clId="{6441E9F6-A135-4D16-A68B-BE399179E4A3}" dt="2024-06-10T20:25:28.721" v="1829" actId="26606"/>
          <ac:spMkLst>
            <pc:docMk/>
            <pc:sldMk cId="2532969013" sldId="495"/>
            <ac:spMk id="14" creationId="{EDDBB197-D710-4A4F-A9CA-FD2177498BE8}"/>
          </ac:spMkLst>
        </pc:spChg>
        <pc:spChg chg="add mod">
          <ac:chgData name="Anders Green" userId="48d21474-896c-4753-9704-d45fa5d0d09f" providerId="ADAL" clId="{6441E9F6-A135-4D16-A68B-BE399179E4A3}" dt="2024-06-11T05:07:05.729" v="2469"/>
          <ac:spMkLst>
            <pc:docMk/>
            <pc:sldMk cId="2532969013" sldId="495"/>
            <ac:spMk id="15" creationId="{F85FFD01-B87B-844E-F692-A8430CE26251}"/>
          </ac:spMkLst>
        </pc:spChg>
        <pc:spChg chg="add del">
          <ac:chgData name="Anders Green" userId="48d21474-896c-4753-9704-d45fa5d0d09f" providerId="ADAL" clId="{6441E9F6-A135-4D16-A68B-BE399179E4A3}" dt="2024-06-10T20:25:28.721" v="1829" actId="26606"/>
          <ac:spMkLst>
            <pc:docMk/>
            <pc:sldMk cId="2532969013" sldId="495"/>
            <ac:spMk id="16" creationId="{975D1CFA-2CDB-4B64-BD9F-85744E8DA12F}"/>
          </ac:spMkLst>
        </pc:spChg>
        <pc:spChg chg="add mod">
          <ac:chgData name="Anders Green" userId="48d21474-896c-4753-9704-d45fa5d0d09f" providerId="ADAL" clId="{6441E9F6-A135-4D16-A68B-BE399179E4A3}" dt="2024-06-11T05:07:28.568" v="2480" actId="6549"/>
          <ac:spMkLst>
            <pc:docMk/>
            <pc:sldMk cId="2532969013" sldId="495"/>
            <ac:spMk id="17" creationId="{03AE0864-350D-22DA-9776-BF6623E6A016}"/>
          </ac:spMkLst>
        </pc:spChg>
        <pc:grpChg chg="add del">
          <ac:chgData name="Anders Green" userId="48d21474-896c-4753-9704-d45fa5d0d09f" providerId="ADAL" clId="{6441E9F6-A135-4D16-A68B-BE399179E4A3}" dt="2024-06-10T20:25:28.721" v="1829" actId="26606"/>
          <ac:grpSpMkLst>
            <pc:docMk/>
            <pc:sldMk cId="2532969013" sldId="495"/>
            <ac:grpSpMk id="18" creationId="{25EE5136-01F1-466C-962D-BA9B4C6757AA}"/>
          </ac:grpSpMkLst>
        </pc:grpChg>
        <pc:graphicFrameChg chg="add del mod">
          <ac:chgData name="Anders Green" userId="48d21474-896c-4753-9704-d45fa5d0d09f" providerId="ADAL" clId="{6441E9F6-A135-4D16-A68B-BE399179E4A3}" dt="2024-06-10T19:55:54.468" v="1633" actId="26606"/>
          <ac:graphicFrameMkLst>
            <pc:docMk/>
            <pc:sldMk cId="2532969013" sldId="495"/>
            <ac:graphicFrameMk id="9" creationId="{3FB7A8CE-3965-90F1-7685-7AD942EFE984}"/>
          </ac:graphicFrameMkLst>
        </pc:graphicFrameChg>
        <pc:picChg chg="add del">
          <ac:chgData name="Anders Green" userId="48d21474-896c-4753-9704-d45fa5d0d09f" providerId="ADAL" clId="{6441E9F6-A135-4D16-A68B-BE399179E4A3}" dt="2024-06-10T20:25:28.721" v="1829" actId="26606"/>
          <ac:picMkLst>
            <pc:docMk/>
            <pc:sldMk cId="2532969013" sldId="495"/>
            <ac:picMk id="11" creationId="{47FAF830-5F51-FC8F-E757-F0FB7D959FF7}"/>
          </ac:picMkLst>
        </pc:picChg>
      </pc:sldChg>
      <pc:sldChg chg="addSp delSp modSp mod setBg modAnim">
        <pc:chgData name="Anders Green" userId="48d21474-896c-4753-9704-d45fa5d0d09f" providerId="ADAL" clId="{6441E9F6-A135-4D16-A68B-BE399179E4A3}" dt="2024-06-11T05:39:06.321" v="2664" actId="20577"/>
        <pc:sldMkLst>
          <pc:docMk/>
          <pc:sldMk cId="399443245" sldId="496"/>
        </pc:sldMkLst>
        <pc:spChg chg="del mod">
          <ac:chgData name="Anders Green" userId="48d21474-896c-4753-9704-d45fa5d0d09f" providerId="ADAL" clId="{6441E9F6-A135-4D16-A68B-BE399179E4A3}" dt="2024-06-11T05:07:39.448" v="2483" actId="478"/>
          <ac:spMkLst>
            <pc:docMk/>
            <pc:sldMk cId="399443245" sldId="496"/>
            <ac:spMk id="2" creationId="{529E8815-15E7-5CC0-1B65-DAB91A08239F}"/>
          </ac:spMkLst>
        </pc:spChg>
        <pc:spChg chg="del mod">
          <ac:chgData name="Anders Green" userId="48d21474-896c-4753-9704-d45fa5d0d09f" providerId="ADAL" clId="{6441E9F6-A135-4D16-A68B-BE399179E4A3}" dt="2024-06-11T05:10:02.241" v="2489" actId="478"/>
          <ac:spMkLst>
            <pc:docMk/>
            <pc:sldMk cId="399443245" sldId="496"/>
            <ac:spMk id="3" creationId="{ED26008B-04B3-17EC-C828-672021F983C3}"/>
          </ac:spMkLst>
        </pc:spChg>
        <pc:spChg chg="del mod">
          <ac:chgData name="Anders Green" userId="48d21474-896c-4753-9704-d45fa5d0d09f" providerId="ADAL" clId="{6441E9F6-A135-4D16-A68B-BE399179E4A3}" dt="2024-06-11T05:10:14.696" v="2491" actId="478"/>
          <ac:spMkLst>
            <pc:docMk/>
            <pc:sldMk cId="399443245" sldId="496"/>
            <ac:spMk id="4" creationId="{54EE54B4-1DA9-CBCC-A4A5-FF1BDFF22B32}"/>
          </ac:spMkLst>
        </pc:spChg>
        <pc:spChg chg="add mod">
          <ac:chgData name="Anders Green" userId="48d21474-896c-4753-9704-d45fa5d0d09f" providerId="ADAL" clId="{6441E9F6-A135-4D16-A68B-BE399179E4A3}" dt="2024-06-11T05:07:36.823" v="2482"/>
          <ac:spMkLst>
            <pc:docMk/>
            <pc:sldMk cId="399443245" sldId="496"/>
            <ac:spMk id="5" creationId="{033E15D3-A0B9-AACA-1A05-C84917084013}"/>
          </ac:spMkLst>
        </pc:spChg>
        <pc:spChg chg="add mod">
          <ac:chgData name="Anders Green" userId="48d21474-896c-4753-9704-d45fa5d0d09f" providerId="ADAL" clId="{6441E9F6-A135-4D16-A68B-BE399179E4A3}" dt="2024-06-11T05:39:06.321" v="2664" actId="20577"/>
          <ac:spMkLst>
            <pc:docMk/>
            <pc:sldMk cId="399443245" sldId="496"/>
            <ac:spMk id="6" creationId="{0A6286D1-730C-A77A-F3E1-4338882E8687}"/>
          </ac:spMkLst>
        </pc:spChg>
        <pc:picChg chg="add mod">
          <ac:chgData name="Anders Green" userId="48d21474-896c-4753-9704-d45fa5d0d09f" providerId="ADAL" clId="{6441E9F6-A135-4D16-A68B-BE399179E4A3}" dt="2024-06-11T05:16:54.367" v="2499" actId="1076"/>
          <ac:picMkLst>
            <pc:docMk/>
            <pc:sldMk cId="399443245" sldId="496"/>
            <ac:picMk id="8" creationId="{84F37A3F-C694-73C8-93D3-A6FF0780F486}"/>
          </ac:picMkLst>
        </pc:picChg>
        <pc:picChg chg="add mod">
          <ac:chgData name="Anders Green" userId="48d21474-896c-4753-9704-d45fa5d0d09f" providerId="ADAL" clId="{6441E9F6-A135-4D16-A68B-BE399179E4A3}" dt="2024-06-11T05:20:20.559" v="2517" actId="1076"/>
          <ac:picMkLst>
            <pc:docMk/>
            <pc:sldMk cId="399443245" sldId="496"/>
            <ac:picMk id="10" creationId="{53E574D0-C579-004B-EAAE-4086BCB0FB0D}"/>
          </ac:picMkLst>
        </pc:picChg>
        <pc:picChg chg="add mod">
          <ac:chgData name="Anders Green" userId="48d21474-896c-4753-9704-d45fa5d0d09f" providerId="ADAL" clId="{6441E9F6-A135-4D16-A68B-BE399179E4A3}" dt="2024-06-11T05:20:31.301" v="2519" actId="14100"/>
          <ac:picMkLst>
            <pc:docMk/>
            <pc:sldMk cId="399443245" sldId="496"/>
            <ac:picMk id="12" creationId="{F290558C-1879-2998-3166-372191D89E08}"/>
          </ac:picMkLst>
        </pc:picChg>
      </pc:sldChg>
      <pc:sldChg chg="modSp add mod">
        <pc:chgData name="Anders Green" userId="48d21474-896c-4753-9704-d45fa5d0d09f" providerId="ADAL" clId="{6441E9F6-A135-4D16-A68B-BE399179E4A3}" dt="2024-06-10T18:57:45.375" v="792" actId="1076"/>
        <pc:sldMkLst>
          <pc:docMk/>
          <pc:sldMk cId="2593190988" sldId="497"/>
        </pc:sldMkLst>
        <pc:picChg chg="mod">
          <ac:chgData name="Anders Green" userId="48d21474-896c-4753-9704-d45fa5d0d09f" providerId="ADAL" clId="{6441E9F6-A135-4D16-A68B-BE399179E4A3}" dt="2024-06-10T18:57:45.375" v="792" actId="1076"/>
          <ac:picMkLst>
            <pc:docMk/>
            <pc:sldMk cId="2593190988" sldId="497"/>
            <ac:picMk id="5" creationId="{12F6612A-A45A-790F-46EA-B0EF8FCCC9D6}"/>
          </ac:picMkLst>
        </pc:picChg>
      </pc:sldChg>
      <pc:sldChg chg="add del">
        <pc:chgData name="Anders Green" userId="48d21474-896c-4753-9704-d45fa5d0d09f" providerId="ADAL" clId="{6441E9F6-A135-4D16-A68B-BE399179E4A3}" dt="2024-06-10T16:06:00.074" v="680" actId="47"/>
        <pc:sldMkLst>
          <pc:docMk/>
          <pc:sldMk cId="2947728362" sldId="497"/>
        </pc:sldMkLst>
      </pc:sldChg>
      <pc:sldChg chg="addSp delSp modSp add mod ord modMedia setBg modClrScheme delAnim delDesignElem chgLayout modNotesTx">
        <pc:chgData name="Anders Green" userId="48d21474-896c-4753-9704-d45fa5d0d09f" providerId="ADAL" clId="{6441E9F6-A135-4D16-A68B-BE399179E4A3}" dt="2024-06-14T08:10:20.379" v="2683" actId="20577"/>
        <pc:sldMkLst>
          <pc:docMk/>
          <pc:sldMk cId="1786547424" sldId="498"/>
        </pc:sldMkLst>
        <pc:spChg chg="add del mod ord">
          <ac:chgData name="Anders Green" userId="48d21474-896c-4753-9704-d45fa5d0d09f" providerId="ADAL" clId="{6441E9F6-A135-4D16-A68B-BE399179E4A3}" dt="2024-06-10T20:25:47.544" v="1831" actId="478"/>
          <ac:spMkLst>
            <pc:docMk/>
            <pc:sldMk cId="1786547424" sldId="498"/>
            <ac:spMk id="2" creationId="{882ECCFE-6B3A-1E36-72CF-589FD511A188}"/>
          </ac:spMkLst>
        </pc:spChg>
        <pc:spChg chg="add del mod ord">
          <ac:chgData name="Anders Green" userId="48d21474-896c-4753-9704-d45fa5d0d09f" providerId="ADAL" clId="{6441E9F6-A135-4D16-A68B-BE399179E4A3}" dt="2024-06-11T05:22:29.849" v="2526" actId="700"/>
          <ac:spMkLst>
            <pc:docMk/>
            <pc:sldMk cId="1786547424" sldId="498"/>
            <ac:spMk id="3" creationId="{6658D5E3-091A-552F-FF4F-F9B71E95A539}"/>
          </ac:spMkLst>
        </pc:spChg>
        <pc:spChg chg="mod">
          <ac:chgData name="Anders Green" userId="48d21474-896c-4753-9704-d45fa5d0d09f" providerId="ADAL" clId="{6441E9F6-A135-4D16-A68B-BE399179E4A3}" dt="2024-06-11T05:23:59.155" v="2570" actId="27636"/>
          <ac:spMkLst>
            <pc:docMk/>
            <pc:sldMk cId="1786547424" sldId="498"/>
            <ac:spMk id="6" creationId="{2CD52CEA-D512-BF85-5333-803170133644}"/>
          </ac:spMkLst>
        </pc:spChg>
        <pc:spChg chg="add del">
          <ac:chgData name="Anders Green" userId="48d21474-896c-4753-9704-d45fa5d0d09f" providerId="ADAL" clId="{6441E9F6-A135-4D16-A68B-BE399179E4A3}" dt="2024-06-11T04:15:31.463" v="1895" actId="26606"/>
          <ac:spMkLst>
            <pc:docMk/>
            <pc:sldMk cId="1786547424" sldId="498"/>
            <ac:spMk id="12" creationId="{5CC50F2E-EF04-4D7A-A09C-5AEF6E5EAD67}"/>
          </ac:spMkLst>
        </pc:spChg>
        <pc:spChg chg="add del">
          <ac:chgData name="Anders Green" userId="48d21474-896c-4753-9704-d45fa5d0d09f" providerId="ADAL" clId="{6441E9F6-A135-4D16-A68B-BE399179E4A3}" dt="2024-06-11T04:15:31.463" v="1895" actId="26606"/>
          <ac:spMkLst>
            <pc:docMk/>
            <pc:sldMk cId="1786547424" sldId="498"/>
            <ac:spMk id="14" creationId="{A8760E64-5A41-72D1-579F-DC5F0A170A3D}"/>
          </ac:spMkLst>
        </pc:spChg>
        <pc:spChg chg="add del">
          <ac:chgData name="Anders Green" userId="48d21474-896c-4753-9704-d45fa5d0d09f" providerId="ADAL" clId="{6441E9F6-A135-4D16-A68B-BE399179E4A3}" dt="2024-06-11T04:15:57.096" v="1897" actId="26606"/>
          <ac:spMkLst>
            <pc:docMk/>
            <pc:sldMk cId="1786547424" sldId="498"/>
            <ac:spMk id="16" creationId="{DCD9C319-51C4-4B3F-AEB3-47BB3616FF6F}"/>
          </ac:spMkLst>
        </pc:spChg>
        <pc:spChg chg="add del">
          <ac:chgData name="Anders Green" userId="48d21474-896c-4753-9704-d45fa5d0d09f" providerId="ADAL" clId="{6441E9F6-A135-4D16-A68B-BE399179E4A3}" dt="2024-06-11T05:22:22.038" v="2525" actId="700"/>
          <ac:spMkLst>
            <pc:docMk/>
            <pc:sldMk cId="1786547424" sldId="498"/>
            <ac:spMk id="19" creationId="{C1DD1A8A-57D5-4A81-AD04-532B043C5611}"/>
          </ac:spMkLst>
        </pc:spChg>
        <pc:spChg chg="add del">
          <ac:chgData name="Anders Green" userId="48d21474-896c-4753-9704-d45fa5d0d09f" providerId="ADAL" clId="{6441E9F6-A135-4D16-A68B-BE399179E4A3}" dt="2024-06-11T05:22:22.038" v="2525" actId="700"/>
          <ac:spMkLst>
            <pc:docMk/>
            <pc:sldMk cId="1786547424" sldId="498"/>
            <ac:spMk id="21" creationId="{007891EC-4501-44ED-A8C8-B11B6DB767AB}"/>
          </ac:spMkLst>
        </pc:spChg>
        <pc:spChg chg="add">
          <ac:chgData name="Anders Green" userId="48d21474-896c-4753-9704-d45fa5d0d09f" providerId="ADAL" clId="{6441E9F6-A135-4D16-A68B-BE399179E4A3}" dt="2024-06-11T05:22:40.640" v="2527" actId="26606"/>
          <ac:spMkLst>
            <pc:docMk/>
            <pc:sldMk cId="1786547424" sldId="498"/>
            <ac:spMk id="25" creationId="{3B47FC9C-2ED3-4100-A4EF-E8CDFEE106C9}"/>
          </ac:spMkLst>
        </pc:spChg>
        <pc:picChg chg="add mod">
          <ac:chgData name="Anders Green" userId="48d21474-896c-4753-9704-d45fa5d0d09f" providerId="ADAL" clId="{6441E9F6-A135-4D16-A68B-BE399179E4A3}" dt="2024-06-11T05:24:23.935" v="2579" actId="14861"/>
          <ac:picMkLst>
            <pc:docMk/>
            <pc:sldMk cId="1786547424" sldId="498"/>
            <ac:picMk id="4" creationId="{2D6683EB-40D5-8727-FA77-BE9876D543E8}"/>
          </ac:picMkLst>
        </pc:picChg>
        <pc:picChg chg="add del">
          <ac:chgData name="Anders Green" userId="48d21474-896c-4753-9704-d45fa5d0d09f" providerId="ADAL" clId="{6441E9F6-A135-4D16-A68B-BE399179E4A3}" dt="2024-06-11T04:15:31.463" v="1895" actId="26606"/>
          <ac:picMkLst>
            <pc:docMk/>
            <pc:sldMk cId="1786547424" sldId="498"/>
            <ac:picMk id="8" creationId="{4FE41BAD-EEE0-DBB1-EFFD-AB41010EB7BD}"/>
          </ac:picMkLst>
        </pc:picChg>
        <pc:picChg chg="add del">
          <ac:chgData name="Anders Green" userId="48d21474-896c-4753-9704-d45fa5d0d09f" providerId="ADAL" clId="{6441E9F6-A135-4D16-A68B-BE399179E4A3}" dt="2024-06-11T04:15:57.096" v="1897" actId="26606"/>
          <ac:picMkLst>
            <pc:docMk/>
            <pc:sldMk cId="1786547424" sldId="498"/>
            <ac:picMk id="17" creationId="{1289BC10-9CE4-A604-FE29-9C4C3A193A40}"/>
          </ac:picMkLst>
        </pc:picChg>
        <pc:picChg chg="add del mod ord">
          <ac:chgData name="Anders Green" userId="48d21474-896c-4753-9704-d45fa5d0d09f" providerId="ADAL" clId="{6441E9F6-A135-4D16-A68B-BE399179E4A3}" dt="2024-06-11T05:24:09.029" v="2571" actId="478"/>
          <ac:picMkLst>
            <pc:docMk/>
            <pc:sldMk cId="1786547424" sldId="498"/>
            <ac:picMk id="20" creationId="{379F21FC-8B86-0B1C-4A07-1A29D859FC22}"/>
          </ac:picMkLst>
        </pc:picChg>
      </pc:sldChg>
      <pc:sldChg chg="delSp modSp add mod modTransition setBg modClrScheme delAnim modAnim chgLayout">
        <pc:chgData name="Anders Green" userId="48d21474-896c-4753-9704-d45fa5d0d09f" providerId="ADAL" clId="{6441E9F6-A135-4D16-A68B-BE399179E4A3}" dt="2024-06-11T04:36:41.202" v="2009"/>
        <pc:sldMkLst>
          <pc:docMk/>
          <pc:sldMk cId="683429673" sldId="499"/>
        </pc:sldMkLst>
        <pc:spChg chg="mod ord">
          <ac:chgData name="Anders Green" userId="48d21474-896c-4753-9704-d45fa5d0d09f" providerId="ADAL" clId="{6441E9F6-A135-4D16-A68B-BE399179E4A3}" dt="2024-06-11T04:36:15.971" v="2004" actId="1076"/>
          <ac:spMkLst>
            <pc:docMk/>
            <pc:sldMk cId="683429673" sldId="499"/>
            <ac:spMk id="2" creationId="{0CEB26CE-B9DD-C46E-C314-06FCC8702212}"/>
          </ac:spMkLst>
        </pc:spChg>
        <pc:spChg chg="mod">
          <ac:chgData name="Anders Green" userId="48d21474-896c-4753-9704-d45fa5d0d09f" providerId="ADAL" clId="{6441E9F6-A135-4D16-A68B-BE399179E4A3}" dt="2024-06-11T04:35:27.059" v="1997" actId="207"/>
          <ac:spMkLst>
            <pc:docMk/>
            <pc:sldMk cId="683429673" sldId="499"/>
            <ac:spMk id="3" creationId="{FF3C38DB-BA24-4278-11D9-48C911FDD433}"/>
          </ac:spMkLst>
        </pc:spChg>
        <pc:spChg chg="mod">
          <ac:chgData name="Anders Green" userId="48d21474-896c-4753-9704-d45fa5d0d09f" providerId="ADAL" clId="{6441E9F6-A135-4D16-A68B-BE399179E4A3}" dt="2024-06-11T04:35:30.490" v="1998" actId="207"/>
          <ac:spMkLst>
            <pc:docMk/>
            <pc:sldMk cId="683429673" sldId="499"/>
            <ac:spMk id="4" creationId="{BCA2E32B-777B-5AB7-9D82-D42B478DD27C}"/>
          </ac:spMkLst>
        </pc:spChg>
        <pc:spChg chg="del">
          <ac:chgData name="Anders Green" userId="48d21474-896c-4753-9704-d45fa5d0d09f" providerId="ADAL" clId="{6441E9F6-A135-4D16-A68B-BE399179E4A3}" dt="2024-06-10T20:19:17.247" v="1792" actId="478"/>
          <ac:spMkLst>
            <pc:docMk/>
            <pc:sldMk cId="683429673" sldId="499"/>
            <ac:spMk id="5" creationId="{3448C564-4263-9F94-0853-EB2EAE484B8E}"/>
          </ac:spMkLst>
        </pc:spChg>
      </pc:sldChg>
      <pc:sldChg chg="add del">
        <pc:chgData name="Anders Green" userId="48d21474-896c-4753-9704-d45fa5d0d09f" providerId="ADAL" clId="{6441E9F6-A135-4D16-A68B-BE399179E4A3}" dt="2024-06-10T20:15:17.556" v="1751" actId="47"/>
        <pc:sldMkLst>
          <pc:docMk/>
          <pc:sldMk cId="3205165122" sldId="499"/>
        </pc:sldMkLst>
      </pc:sldChg>
      <pc:sldChg chg="addSp delSp modSp add mod modTransition setBg modClrScheme chgLayout">
        <pc:chgData name="Anders Green" userId="48d21474-896c-4753-9704-d45fa5d0d09f" providerId="ADAL" clId="{6441E9F6-A135-4D16-A68B-BE399179E4A3}" dt="2024-06-11T04:36:35.026" v="2008"/>
        <pc:sldMkLst>
          <pc:docMk/>
          <pc:sldMk cId="891785793" sldId="500"/>
        </pc:sldMkLst>
        <pc:spChg chg="del mod ord">
          <ac:chgData name="Anders Green" userId="48d21474-896c-4753-9704-d45fa5d0d09f" providerId="ADAL" clId="{6441E9F6-A135-4D16-A68B-BE399179E4A3}" dt="2024-06-11T04:36:23.195" v="2005" actId="478"/>
          <ac:spMkLst>
            <pc:docMk/>
            <pc:sldMk cId="891785793" sldId="500"/>
            <ac:spMk id="2" creationId="{0CEB26CE-B9DD-C46E-C314-06FCC8702212}"/>
          </ac:spMkLst>
        </pc:spChg>
        <pc:spChg chg="mod">
          <ac:chgData name="Anders Green" userId="48d21474-896c-4753-9704-d45fa5d0d09f" providerId="ADAL" clId="{6441E9F6-A135-4D16-A68B-BE399179E4A3}" dt="2024-06-11T04:35:50.656" v="2000" actId="207"/>
          <ac:spMkLst>
            <pc:docMk/>
            <pc:sldMk cId="891785793" sldId="500"/>
            <ac:spMk id="3" creationId="{FF3C38DB-BA24-4278-11D9-48C911FDD433}"/>
          </ac:spMkLst>
        </pc:spChg>
        <pc:spChg chg="mod">
          <ac:chgData name="Anders Green" userId="48d21474-896c-4753-9704-d45fa5d0d09f" providerId="ADAL" clId="{6441E9F6-A135-4D16-A68B-BE399179E4A3}" dt="2024-06-11T04:35:50.656" v="2000" actId="207"/>
          <ac:spMkLst>
            <pc:docMk/>
            <pc:sldMk cId="891785793" sldId="500"/>
            <ac:spMk id="4" creationId="{BCA2E32B-777B-5AB7-9D82-D42B478DD27C}"/>
          </ac:spMkLst>
        </pc:spChg>
        <pc:spChg chg="mod">
          <ac:chgData name="Anders Green" userId="48d21474-896c-4753-9704-d45fa5d0d09f" providerId="ADAL" clId="{6441E9F6-A135-4D16-A68B-BE399179E4A3}" dt="2024-06-11T04:35:50.656" v="2000" actId="207"/>
          <ac:spMkLst>
            <pc:docMk/>
            <pc:sldMk cId="891785793" sldId="500"/>
            <ac:spMk id="5" creationId="{3448C564-4263-9F94-0853-EB2EAE484B8E}"/>
          </ac:spMkLst>
        </pc:spChg>
        <pc:spChg chg="add mod">
          <ac:chgData name="Anders Green" userId="48d21474-896c-4753-9704-d45fa5d0d09f" providerId="ADAL" clId="{6441E9F6-A135-4D16-A68B-BE399179E4A3}" dt="2024-06-11T04:36:23.740" v="2006"/>
          <ac:spMkLst>
            <pc:docMk/>
            <pc:sldMk cId="891785793" sldId="500"/>
            <ac:spMk id="6" creationId="{8CBEB45D-7CE3-FF5A-CD53-750B2F285777}"/>
          </ac:spMkLst>
        </pc:spChg>
      </pc:sldChg>
      <pc:sldChg chg="addSp modSp add mod modTransition setBg modAnim">
        <pc:chgData name="Anders Green" userId="48d21474-896c-4753-9704-d45fa5d0d09f" providerId="ADAL" clId="{6441E9F6-A135-4D16-A68B-BE399179E4A3}" dt="2024-06-11T04:56:03.943" v="2398"/>
        <pc:sldMkLst>
          <pc:docMk/>
          <pc:sldMk cId="3901031286" sldId="501"/>
        </pc:sldMkLst>
        <pc:spChg chg="mod">
          <ac:chgData name="Anders Green" userId="48d21474-896c-4753-9704-d45fa5d0d09f" providerId="ADAL" clId="{6441E9F6-A135-4D16-A68B-BE399179E4A3}" dt="2024-06-11T04:48:29.448" v="2349" actId="1076"/>
          <ac:spMkLst>
            <pc:docMk/>
            <pc:sldMk cId="3901031286" sldId="501"/>
            <ac:spMk id="2" creationId="{1E97F755-2A5B-029E-E33F-A1CD18047583}"/>
          </ac:spMkLst>
        </pc:spChg>
        <pc:spChg chg="mod">
          <ac:chgData name="Anders Green" userId="48d21474-896c-4753-9704-d45fa5d0d09f" providerId="ADAL" clId="{6441E9F6-A135-4D16-A68B-BE399179E4A3}" dt="2024-06-11T04:48:29.448" v="2349" actId="1076"/>
          <ac:spMkLst>
            <pc:docMk/>
            <pc:sldMk cId="3901031286" sldId="501"/>
            <ac:spMk id="3" creationId="{8A6BC416-7EED-0E3A-D70B-79E59628E956}"/>
          </ac:spMkLst>
        </pc:spChg>
        <pc:spChg chg="mod">
          <ac:chgData name="Anders Green" userId="48d21474-896c-4753-9704-d45fa5d0d09f" providerId="ADAL" clId="{6441E9F6-A135-4D16-A68B-BE399179E4A3}" dt="2024-06-11T04:48:29.448" v="2349" actId="1076"/>
          <ac:spMkLst>
            <pc:docMk/>
            <pc:sldMk cId="3901031286" sldId="501"/>
            <ac:spMk id="4" creationId="{38D9CFCA-B4FD-AA70-823F-DE987FD326FE}"/>
          </ac:spMkLst>
        </pc:spChg>
        <pc:spChg chg="mod">
          <ac:chgData name="Anders Green" userId="48d21474-896c-4753-9704-d45fa5d0d09f" providerId="ADAL" clId="{6441E9F6-A135-4D16-A68B-BE399179E4A3}" dt="2024-06-11T04:48:29.448" v="2349" actId="1076"/>
          <ac:spMkLst>
            <pc:docMk/>
            <pc:sldMk cId="3901031286" sldId="501"/>
            <ac:spMk id="5" creationId="{40EDFC34-6CEC-3522-39FC-D73B0C4731C8}"/>
          </ac:spMkLst>
        </pc:spChg>
        <pc:spChg chg="mod">
          <ac:chgData name="Anders Green" userId="48d21474-896c-4753-9704-d45fa5d0d09f" providerId="ADAL" clId="{6441E9F6-A135-4D16-A68B-BE399179E4A3}" dt="2024-06-11T04:50:18.329" v="2363" actId="122"/>
          <ac:spMkLst>
            <pc:docMk/>
            <pc:sldMk cId="3901031286" sldId="501"/>
            <ac:spMk id="6" creationId="{2CD52CEA-D512-BF85-5333-803170133644}"/>
          </ac:spMkLst>
        </pc:spChg>
        <pc:spChg chg="mod">
          <ac:chgData name="Anders Green" userId="48d21474-896c-4753-9704-d45fa5d0d09f" providerId="ADAL" clId="{6441E9F6-A135-4D16-A68B-BE399179E4A3}" dt="2024-06-11T04:48:29.448" v="2349" actId="1076"/>
          <ac:spMkLst>
            <pc:docMk/>
            <pc:sldMk cId="3901031286" sldId="501"/>
            <ac:spMk id="10" creationId="{5DA1BFC6-5248-6732-44C8-4B7E2DC368D5}"/>
          </ac:spMkLst>
        </pc:spChg>
        <pc:picChg chg="mod">
          <ac:chgData name="Anders Green" userId="48d21474-896c-4753-9704-d45fa5d0d09f" providerId="ADAL" clId="{6441E9F6-A135-4D16-A68B-BE399179E4A3}" dt="2024-06-11T04:51:00.703" v="2379" actId="14861"/>
          <ac:picMkLst>
            <pc:docMk/>
            <pc:sldMk cId="3901031286" sldId="501"/>
            <ac:picMk id="7" creationId="{7753936F-9ECB-2612-3004-00FF7124BC0E}"/>
          </ac:picMkLst>
        </pc:picChg>
        <pc:picChg chg="add mod">
          <ac:chgData name="Anders Green" userId="48d21474-896c-4753-9704-d45fa5d0d09f" providerId="ADAL" clId="{6441E9F6-A135-4D16-A68B-BE399179E4A3}" dt="2024-06-11T04:52:31.160" v="2386"/>
          <ac:picMkLst>
            <pc:docMk/>
            <pc:sldMk cId="3901031286" sldId="501"/>
            <ac:picMk id="8" creationId="{854EE15D-1AE2-E5D9-2D32-79AB29ABEAEE}"/>
          </ac:picMkLst>
        </pc:picChg>
        <pc:picChg chg="mod">
          <ac:chgData name="Anders Green" userId="48d21474-896c-4753-9704-d45fa5d0d09f" providerId="ADAL" clId="{6441E9F6-A135-4D16-A68B-BE399179E4A3}" dt="2024-06-11T04:50:51.943" v="2372" actId="14861"/>
          <ac:picMkLst>
            <pc:docMk/>
            <pc:sldMk cId="3901031286" sldId="501"/>
            <ac:picMk id="12" creationId="{24B738E5-7EDD-316A-5631-3B354BCE924B}"/>
          </ac:picMkLst>
        </pc:picChg>
      </pc:sldChg>
      <pc:sldChg chg="addSp delSp modSp add mod delAnim modNotesTx">
        <pc:chgData name="Anders Green" userId="48d21474-896c-4753-9704-d45fa5d0d09f" providerId="ADAL" clId="{6441E9F6-A135-4D16-A68B-BE399179E4A3}" dt="2024-06-14T08:10:26.954" v="2684" actId="6549"/>
        <pc:sldMkLst>
          <pc:docMk/>
          <pc:sldMk cId="3740386822" sldId="502"/>
        </pc:sldMkLst>
        <pc:picChg chg="add mod">
          <ac:chgData name="Anders Green" userId="48d21474-896c-4753-9704-d45fa5d0d09f" providerId="ADAL" clId="{6441E9F6-A135-4D16-A68B-BE399179E4A3}" dt="2024-06-11T05:25:31.448" v="2593" actId="14861"/>
          <ac:picMkLst>
            <pc:docMk/>
            <pc:sldMk cId="3740386822" sldId="502"/>
            <ac:picMk id="2" creationId="{AC14DE27-E475-2BD4-DD1F-61F72DEC3DC8}"/>
          </ac:picMkLst>
        </pc:picChg>
        <pc:picChg chg="del">
          <ac:chgData name="Anders Green" userId="48d21474-896c-4753-9704-d45fa5d0d09f" providerId="ADAL" clId="{6441E9F6-A135-4D16-A68B-BE399179E4A3}" dt="2024-06-11T05:25:20.821" v="2586" actId="478"/>
          <ac:picMkLst>
            <pc:docMk/>
            <pc:sldMk cId="3740386822" sldId="502"/>
            <ac:picMk id="20" creationId="{379F21FC-8B86-0B1C-4A07-1A29D859FC22}"/>
          </ac:picMkLst>
        </pc:picChg>
      </pc:sldChg>
      <pc:sldChg chg="addSp delSp modSp add del mod setBg delAnim delDesignElem chgLayout">
        <pc:chgData name="Anders Green" userId="48d21474-896c-4753-9704-d45fa5d0d09f" providerId="ADAL" clId="{6441E9F6-A135-4D16-A68B-BE399179E4A3}" dt="2024-06-11T05:25:36.667" v="2594" actId="2696"/>
        <pc:sldMkLst>
          <pc:docMk/>
          <pc:sldMk cId="34414759" sldId="503"/>
        </pc:sldMkLst>
        <pc:spChg chg="mod">
          <ac:chgData name="Anders Green" userId="48d21474-896c-4753-9704-d45fa5d0d09f" providerId="ADAL" clId="{6441E9F6-A135-4D16-A68B-BE399179E4A3}" dt="2024-06-11T05:25:13.626" v="2584" actId="26606"/>
          <ac:spMkLst>
            <pc:docMk/>
            <pc:sldMk cId="34414759" sldId="503"/>
            <ac:spMk id="6" creationId="{2CD52CEA-D512-BF85-5333-803170133644}"/>
          </ac:spMkLst>
        </pc:spChg>
        <pc:spChg chg="add">
          <ac:chgData name="Anders Green" userId="48d21474-896c-4753-9704-d45fa5d0d09f" providerId="ADAL" clId="{6441E9F6-A135-4D16-A68B-BE399179E4A3}" dt="2024-06-11T05:25:13.626" v="2584" actId="26606"/>
          <ac:spMkLst>
            <pc:docMk/>
            <pc:sldMk cId="34414759" sldId="503"/>
            <ac:spMk id="12" creationId="{C1DD1A8A-57D5-4A81-AD04-532B043C5611}"/>
          </ac:spMkLst>
        </pc:spChg>
        <pc:spChg chg="add">
          <ac:chgData name="Anders Green" userId="48d21474-896c-4753-9704-d45fa5d0d09f" providerId="ADAL" clId="{6441E9F6-A135-4D16-A68B-BE399179E4A3}" dt="2024-06-11T05:25:13.626" v="2584" actId="26606"/>
          <ac:spMkLst>
            <pc:docMk/>
            <pc:sldMk cId="34414759" sldId="503"/>
            <ac:spMk id="14" creationId="{007891EC-4501-44ED-A8C8-B11B6DB767AB}"/>
          </ac:spMkLst>
        </pc:spChg>
        <pc:spChg chg="del">
          <ac:chgData name="Anders Green" userId="48d21474-896c-4753-9704-d45fa5d0d09f" providerId="ADAL" clId="{6441E9F6-A135-4D16-A68B-BE399179E4A3}" dt="2024-06-11T05:24:49.456" v="2581" actId="26606"/>
          <ac:spMkLst>
            <pc:docMk/>
            <pc:sldMk cId="34414759" sldId="503"/>
            <ac:spMk id="25" creationId="{3B47FC9C-2ED3-4100-A4EF-E8CDFEE106C9}"/>
          </ac:spMkLst>
        </pc:spChg>
        <pc:spChg chg="add del">
          <ac:chgData name="Anders Green" userId="48d21474-896c-4753-9704-d45fa5d0d09f" providerId="ADAL" clId="{6441E9F6-A135-4D16-A68B-BE399179E4A3}" dt="2024-06-11T05:25:10.957" v="2583" actId="700"/>
          <ac:spMkLst>
            <pc:docMk/>
            <pc:sldMk cId="34414759" sldId="503"/>
            <ac:spMk id="30" creationId="{1707FC24-6981-43D9-B525-C7832BA22463}"/>
          </ac:spMkLst>
        </pc:spChg>
        <pc:picChg chg="add mod">
          <ac:chgData name="Anders Green" userId="48d21474-896c-4753-9704-d45fa5d0d09f" providerId="ADAL" clId="{6441E9F6-A135-4D16-A68B-BE399179E4A3}" dt="2024-06-11T05:25:17.134" v="2585" actId="14100"/>
          <ac:picMkLst>
            <pc:docMk/>
            <pc:sldMk cId="34414759" sldId="503"/>
            <ac:picMk id="8" creationId="{BA92A8D2-9C88-8643-B4E5-884D118122DA}"/>
          </ac:picMkLst>
        </pc:picChg>
        <pc:picChg chg="del mod">
          <ac:chgData name="Anders Green" userId="48d21474-896c-4753-9704-d45fa5d0d09f" providerId="ADAL" clId="{6441E9F6-A135-4D16-A68B-BE399179E4A3}" dt="2024-06-11T05:25:04.216" v="2582" actId="478"/>
          <ac:picMkLst>
            <pc:docMk/>
            <pc:sldMk cId="34414759" sldId="503"/>
            <ac:picMk id="20" creationId="{379F21FC-8B86-0B1C-4A07-1A29D859FC2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0BE5C-CB62-4BD1-922A-06D0568DF016}" type="datetimeFigureOut">
              <a:rPr lang="sv-SE" smtClean="0"/>
              <a:t>2024-06-14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BB64B-A501-4FF6-B511-B0906910D7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09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4961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5101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0166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0505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9669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2270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8524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32313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5609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1958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1282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12096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0481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4443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27343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9027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62540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7907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6242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7244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7AA7-57DE-395B-2B29-4730649F5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CACB5-7AA7-F292-6EEA-766C5D81F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AAE66-DA2D-9ABA-6441-839A025C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5EED-588B-4BBB-9766-F320DCC03E5A}" type="datetimeFigureOut">
              <a:rPr lang="sv-SE" smtClean="0"/>
              <a:t>2024-06-14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DC5B8-0453-F6AE-502A-3F6FA5F5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8C2F2-0E02-0A34-458E-06C15C6C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8C1E-B92C-4059-A864-C8A6548531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674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E522-D429-7BF9-D759-92F23405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D0AA0-3EAC-C597-2006-922332D40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E4824-1B8F-0544-70A4-21B84B36D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5EED-588B-4BBB-9766-F320DCC03E5A}" type="datetimeFigureOut">
              <a:rPr lang="sv-SE" smtClean="0"/>
              <a:t>2024-06-14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81DCB-0A2D-46B7-1800-30D176CA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E46A3-C45B-99BA-5E50-3FF870D6B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8C1E-B92C-4059-A864-C8A6548531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9365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4F15D-99E2-5BB3-B69A-BDF5F055E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83ABC-3FDD-6C39-BCF5-0BF53D1BE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34040-0D62-FA13-02DC-2F2B8BFF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5EED-588B-4BBB-9766-F320DCC03E5A}" type="datetimeFigureOut">
              <a:rPr lang="sv-SE" smtClean="0"/>
              <a:t>2024-06-14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49AC1-97E2-5964-B911-5A2B51F9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B084D-D490-C669-4BD7-5F1B6BDD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8C1E-B92C-4059-A864-C8A6548531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1661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 userDrawn="1"/>
        </p:nvGrpSpPr>
        <p:grpSpPr>
          <a:xfrm>
            <a:off x="-1" y="6783296"/>
            <a:ext cx="12192001" cy="94443"/>
            <a:chOff x="-2" y="6777625"/>
            <a:chExt cx="12192001" cy="94443"/>
          </a:xfrm>
        </p:grpSpPr>
        <p:sp>
          <p:nvSpPr>
            <p:cNvPr id="44" name="Rectangle 43"/>
            <p:cNvSpPr/>
            <p:nvPr/>
          </p:nvSpPr>
          <p:spPr>
            <a:xfrm>
              <a:off x="-2" y="6777625"/>
              <a:ext cx="3048000" cy="944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267CCF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47998" y="6777625"/>
              <a:ext cx="3048000" cy="944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267CCF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095999" y="6777625"/>
              <a:ext cx="3048000" cy="9444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267CCF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143999" y="6777625"/>
              <a:ext cx="3048000" cy="9444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267CCF"/>
                </a:solidFill>
              </a:endParaRPr>
            </a:p>
          </p:txBody>
        </p:sp>
      </p:grpSp>
      <p:sp>
        <p:nvSpPr>
          <p:cNvPr id="49" name="Rounded Rectangle 48"/>
          <p:cNvSpPr/>
          <p:nvPr userDrawn="1"/>
        </p:nvSpPr>
        <p:spPr>
          <a:xfrm>
            <a:off x="2119086" y="696730"/>
            <a:ext cx="10072914" cy="7523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itchFamily="34" charset="0"/>
            </a:endParaRP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2336801" y="130176"/>
            <a:ext cx="7919904" cy="563563"/>
          </a:xfrm>
        </p:spPr>
        <p:txBody>
          <a:bodyPr>
            <a:noAutofit/>
          </a:bodyPr>
          <a:lstStyle>
            <a:lvl1pPr marL="0" indent="0" algn="ctr">
              <a:buNone/>
              <a:defRPr sz="3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pic>
        <p:nvPicPr>
          <p:cNvPr id="2" name="Picture 1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76622EC7-E919-43CC-B3E9-89F6994C52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68" y="1"/>
            <a:ext cx="1466333" cy="143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83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 userDrawn="1"/>
        </p:nvGrpSpPr>
        <p:grpSpPr>
          <a:xfrm>
            <a:off x="-1" y="6783296"/>
            <a:ext cx="12192001" cy="94443"/>
            <a:chOff x="-2" y="6777625"/>
            <a:chExt cx="12192001" cy="94443"/>
          </a:xfrm>
        </p:grpSpPr>
        <p:sp>
          <p:nvSpPr>
            <p:cNvPr id="44" name="Rectangle 43"/>
            <p:cNvSpPr/>
            <p:nvPr/>
          </p:nvSpPr>
          <p:spPr>
            <a:xfrm>
              <a:off x="-2" y="6777625"/>
              <a:ext cx="3048000" cy="944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267CCF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47998" y="6777625"/>
              <a:ext cx="3048000" cy="944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267CCF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095999" y="6777625"/>
              <a:ext cx="3048000" cy="9444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267CCF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143999" y="6777625"/>
              <a:ext cx="3048000" cy="9444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267CCF"/>
                </a:solidFill>
              </a:endParaRPr>
            </a:p>
          </p:txBody>
        </p:sp>
      </p:grpSp>
      <p:sp>
        <p:nvSpPr>
          <p:cNvPr id="49" name="Rounded Rectangle 48"/>
          <p:cNvSpPr/>
          <p:nvPr userDrawn="1"/>
        </p:nvSpPr>
        <p:spPr>
          <a:xfrm>
            <a:off x="2119086" y="696730"/>
            <a:ext cx="10072914" cy="7523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itchFamily="34" charset="0"/>
            </a:endParaRP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2336801" y="130176"/>
            <a:ext cx="7925412" cy="563563"/>
          </a:xfrm>
        </p:spPr>
        <p:txBody>
          <a:bodyPr>
            <a:noAutofit/>
          </a:bodyPr>
          <a:lstStyle>
            <a:lvl1pPr marL="0" indent="0" algn="ctr">
              <a:buNone/>
              <a:defRPr sz="3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68" name="Freeform 67"/>
          <p:cNvSpPr/>
          <p:nvPr userDrawn="1"/>
        </p:nvSpPr>
        <p:spPr>
          <a:xfrm>
            <a:off x="6500773" y="2196209"/>
            <a:ext cx="1419336" cy="696280"/>
          </a:xfrm>
          <a:custGeom>
            <a:avLst/>
            <a:gdLst>
              <a:gd name="connsiteX0" fmla="*/ 0 w 1652154"/>
              <a:gd name="connsiteY0" fmla="*/ 810491 h 810491"/>
              <a:gd name="connsiteX1" fmla="*/ 342900 w 1652154"/>
              <a:gd name="connsiteY1" fmla="*/ 0 h 810491"/>
              <a:gd name="connsiteX2" fmla="*/ 1652154 w 1652154"/>
              <a:gd name="connsiteY2" fmla="*/ 0 h 810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2154" h="810491">
                <a:moveTo>
                  <a:pt x="0" y="810491"/>
                </a:moveTo>
                <a:lnTo>
                  <a:pt x="342900" y="0"/>
                </a:lnTo>
                <a:lnTo>
                  <a:pt x="1652154" y="0"/>
                </a:lnTo>
              </a:path>
            </a:pathLst>
          </a:custGeom>
          <a:noFill/>
          <a:ln w="12700" cap="flat">
            <a:solidFill>
              <a:schemeClr val="tx1">
                <a:lumMod val="40000"/>
                <a:lumOff val="60000"/>
              </a:schemeClr>
            </a:solidFill>
            <a:prstDash val="solid"/>
            <a:miter lim="800000"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69" name="Straight Connector 68"/>
          <p:cNvCxnSpPr/>
          <p:nvPr userDrawn="1"/>
        </p:nvCxnSpPr>
        <p:spPr>
          <a:xfrm flipV="1">
            <a:off x="6998736" y="3712222"/>
            <a:ext cx="921373" cy="3501"/>
          </a:xfrm>
          <a:prstGeom prst="line">
            <a:avLst/>
          </a:prstGeom>
          <a:noFill/>
          <a:ln w="12700" cap="flat">
            <a:solidFill>
              <a:schemeClr val="tx1">
                <a:lumMod val="40000"/>
                <a:lumOff val="60000"/>
              </a:schemeClr>
            </a:solidFill>
            <a:prstDash val="solid"/>
            <a:miter lim="800000"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Freeform 69"/>
          <p:cNvSpPr/>
          <p:nvPr userDrawn="1"/>
        </p:nvSpPr>
        <p:spPr>
          <a:xfrm flipV="1">
            <a:off x="6500775" y="4527993"/>
            <a:ext cx="1419336" cy="696280"/>
          </a:xfrm>
          <a:custGeom>
            <a:avLst/>
            <a:gdLst>
              <a:gd name="connsiteX0" fmla="*/ 0 w 1652154"/>
              <a:gd name="connsiteY0" fmla="*/ 810491 h 810491"/>
              <a:gd name="connsiteX1" fmla="*/ 342900 w 1652154"/>
              <a:gd name="connsiteY1" fmla="*/ 0 h 810491"/>
              <a:gd name="connsiteX2" fmla="*/ 1652154 w 1652154"/>
              <a:gd name="connsiteY2" fmla="*/ 0 h 810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2154" h="810491">
                <a:moveTo>
                  <a:pt x="0" y="810491"/>
                </a:moveTo>
                <a:lnTo>
                  <a:pt x="342900" y="0"/>
                </a:lnTo>
                <a:lnTo>
                  <a:pt x="1652154" y="0"/>
                </a:lnTo>
              </a:path>
            </a:pathLst>
          </a:custGeom>
          <a:noFill/>
          <a:ln w="12700" cap="flat">
            <a:solidFill>
              <a:schemeClr val="tx1">
                <a:lumMod val="40000"/>
                <a:lumOff val="60000"/>
              </a:schemeClr>
            </a:solidFill>
            <a:prstDash val="solid"/>
            <a:miter lim="800000"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71" name="Freeform 70"/>
          <p:cNvSpPr/>
          <p:nvPr userDrawn="1"/>
        </p:nvSpPr>
        <p:spPr>
          <a:xfrm flipH="1">
            <a:off x="4273222" y="2196207"/>
            <a:ext cx="1419336" cy="696280"/>
          </a:xfrm>
          <a:custGeom>
            <a:avLst/>
            <a:gdLst>
              <a:gd name="connsiteX0" fmla="*/ 0 w 1652154"/>
              <a:gd name="connsiteY0" fmla="*/ 810491 h 810491"/>
              <a:gd name="connsiteX1" fmla="*/ 342900 w 1652154"/>
              <a:gd name="connsiteY1" fmla="*/ 0 h 810491"/>
              <a:gd name="connsiteX2" fmla="*/ 1652154 w 1652154"/>
              <a:gd name="connsiteY2" fmla="*/ 0 h 810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2154" h="810491">
                <a:moveTo>
                  <a:pt x="0" y="810491"/>
                </a:moveTo>
                <a:lnTo>
                  <a:pt x="342900" y="0"/>
                </a:lnTo>
                <a:lnTo>
                  <a:pt x="1652154" y="0"/>
                </a:lnTo>
              </a:path>
            </a:pathLst>
          </a:custGeom>
          <a:noFill/>
          <a:ln w="12700" cap="flat">
            <a:solidFill>
              <a:schemeClr val="tx1">
                <a:lumMod val="40000"/>
                <a:lumOff val="60000"/>
              </a:schemeClr>
            </a:solidFill>
            <a:prstDash val="solid"/>
            <a:miter lim="800000"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72" name="Straight Connector 71"/>
          <p:cNvCxnSpPr/>
          <p:nvPr userDrawn="1"/>
        </p:nvCxnSpPr>
        <p:spPr>
          <a:xfrm flipH="1" flipV="1">
            <a:off x="4273222" y="3712223"/>
            <a:ext cx="921374" cy="3501"/>
          </a:xfrm>
          <a:prstGeom prst="line">
            <a:avLst/>
          </a:prstGeom>
          <a:noFill/>
          <a:ln w="12700" cap="flat">
            <a:solidFill>
              <a:schemeClr val="tx1">
                <a:lumMod val="40000"/>
                <a:lumOff val="60000"/>
              </a:schemeClr>
            </a:solidFill>
            <a:prstDash val="solid"/>
            <a:miter lim="800000"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Freeform 72"/>
          <p:cNvSpPr/>
          <p:nvPr userDrawn="1"/>
        </p:nvSpPr>
        <p:spPr>
          <a:xfrm flipH="1" flipV="1">
            <a:off x="4273221" y="4527993"/>
            <a:ext cx="1419336" cy="696280"/>
          </a:xfrm>
          <a:custGeom>
            <a:avLst/>
            <a:gdLst>
              <a:gd name="connsiteX0" fmla="*/ 0 w 1652154"/>
              <a:gd name="connsiteY0" fmla="*/ 810491 h 810491"/>
              <a:gd name="connsiteX1" fmla="*/ 342900 w 1652154"/>
              <a:gd name="connsiteY1" fmla="*/ 0 h 810491"/>
              <a:gd name="connsiteX2" fmla="*/ 1652154 w 1652154"/>
              <a:gd name="connsiteY2" fmla="*/ 0 h 810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2154" h="810491">
                <a:moveTo>
                  <a:pt x="0" y="810491"/>
                </a:moveTo>
                <a:lnTo>
                  <a:pt x="342900" y="0"/>
                </a:lnTo>
                <a:lnTo>
                  <a:pt x="1652154" y="0"/>
                </a:lnTo>
              </a:path>
            </a:pathLst>
          </a:custGeom>
          <a:noFill/>
          <a:ln w="12700" cap="flat">
            <a:solidFill>
              <a:schemeClr val="tx1">
                <a:lumMod val="40000"/>
                <a:lumOff val="60000"/>
              </a:schemeClr>
            </a:solidFill>
            <a:prstDash val="solid"/>
            <a:miter lim="800000"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74" name="Oval 73"/>
          <p:cNvSpPr/>
          <p:nvPr userDrawn="1"/>
        </p:nvSpPr>
        <p:spPr>
          <a:xfrm>
            <a:off x="5174545" y="2787625"/>
            <a:ext cx="1838113" cy="18381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200">
              <a:solidFill>
                <a:srgbClr val="215C84"/>
              </a:solidFill>
              <a:latin typeface="Calibri" pitchFamily="34" charset="0"/>
            </a:endParaRPr>
          </a:p>
        </p:txBody>
      </p:sp>
      <p:sp>
        <p:nvSpPr>
          <p:cNvPr id="75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5324804" y="3561827"/>
            <a:ext cx="1566621" cy="320625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</a:t>
            </a:r>
          </a:p>
        </p:txBody>
      </p:sp>
      <p:sp>
        <p:nvSpPr>
          <p:cNvPr id="76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544279" y="1996268"/>
            <a:ext cx="3345549" cy="384969"/>
          </a:xfr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77" name="Content Placeholder 7"/>
          <p:cNvSpPr>
            <a:spLocks noGrp="1"/>
          </p:cNvSpPr>
          <p:nvPr>
            <p:ph sz="quarter" idx="16" hasCustomPrompt="1"/>
          </p:nvPr>
        </p:nvSpPr>
        <p:spPr>
          <a:xfrm>
            <a:off x="536549" y="2381843"/>
            <a:ext cx="3345549" cy="384969"/>
          </a:xfrm>
        </p:spPr>
        <p:txBody>
          <a:bodyPr>
            <a:normAutofit/>
          </a:bodyPr>
          <a:lstStyle>
            <a:lvl1pPr marL="0" indent="0" algn="r">
              <a:buNone/>
              <a:defRPr sz="16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this text</a:t>
            </a:r>
          </a:p>
        </p:txBody>
      </p:sp>
      <p:sp>
        <p:nvSpPr>
          <p:cNvPr id="78" name="Content Placeholder 7"/>
          <p:cNvSpPr>
            <a:spLocks noGrp="1"/>
          </p:cNvSpPr>
          <p:nvPr>
            <p:ph sz="quarter" idx="17" hasCustomPrompt="1"/>
          </p:nvPr>
        </p:nvSpPr>
        <p:spPr>
          <a:xfrm>
            <a:off x="566053" y="3454928"/>
            <a:ext cx="3345549" cy="384969"/>
          </a:xfr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79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573313" y="3855494"/>
            <a:ext cx="3345549" cy="384969"/>
          </a:xfrm>
        </p:spPr>
        <p:txBody>
          <a:bodyPr>
            <a:normAutofit/>
          </a:bodyPr>
          <a:lstStyle>
            <a:lvl1pPr marL="0" indent="0" algn="r">
              <a:buNone/>
              <a:defRPr sz="16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this text</a:t>
            </a:r>
          </a:p>
        </p:txBody>
      </p:sp>
      <p:sp>
        <p:nvSpPr>
          <p:cNvPr id="80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587827" y="4986158"/>
            <a:ext cx="3345549" cy="384969"/>
          </a:xfr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81" name="Content Placeholder 7"/>
          <p:cNvSpPr>
            <a:spLocks noGrp="1"/>
          </p:cNvSpPr>
          <p:nvPr>
            <p:ph sz="quarter" idx="20" hasCustomPrompt="1"/>
          </p:nvPr>
        </p:nvSpPr>
        <p:spPr>
          <a:xfrm>
            <a:off x="580097" y="5386724"/>
            <a:ext cx="3345549" cy="384969"/>
          </a:xfrm>
        </p:spPr>
        <p:txBody>
          <a:bodyPr>
            <a:normAutofit/>
          </a:bodyPr>
          <a:lstStyle>
            <a:lvl1pPr marL="0" indent="0" algn="r">
              <a:buNone/>
              <a:defRPr sz="16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this text</a:t>
            </a:r>
          </a:p>
        </p:txBody>
      </p:sp>
      <p:sp>
        <p:nvSpPr>
          <p:cNvPr id="82" name="Content Placeholder 7"/>
          <p:cNvSpPr>
            <a:spLocks noGrp="1"/>
          </p:cNvSpPr>
          <p:nvPr>
            <p:ph sz="quarter" idx="21" hasCustomPrompt="1"/>
          </p:nvPr>
        </p:nvSpPr>
        <p:spPr>
          <a:xfrm>
            <a:off x="8133733" y="4935362"/>
            <a:ext cx="3455922" cy="384969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83" name="Content Placeholder 7"/>
          <p:cNvSpPr>
            <a:spLocks noGrp="1"/>
          </p:cNvSpPr>
          <p:nvPr>
            <p:ph sz="quarter" idx="22" hasCustomPrompt="1"/>
          </p:nvPr>
        </p:nvSpPr>
        <p:spPr>
          <a:xfrm>
            <a:off x="8140993" y="5335928"/>
            <a:ext cx="3455922" cy="384969"/>
          </a:xfrm>
        </p:spPr>
        <p:txBody>
          <a:bodyPr>
            <a:normAutofit/>
          </a:bodyPr>
          <a:lstStyle>
            <a:lvl1pPr marL="0" indent="0" algn="l">
              <a:buNone/>
              <a:defRPr sz="16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this text</a:t>
            </a:r>
          </a:p>
        </p:txBody>
      </p:sp>
      <p:sp>
        <p:nvSpPr>
          <p:cNvPr id="84" name="Content Placeholder 7"/>
          <p:cNvSpPr>
            <a:spLocks noGrp="1"/>
          </p:cNvSpPr>
          <p:nvPr>
            <p:ph sz="quarter" idx="23" hasCustomPrompt="1"/>
          </p:nvPr>
        </p:nvSpPr>
        <p:spPr>
          <a:xfrm>
            <a:off x="8170021" y="3389624"/>
            <a:ext cx="3455922" cy="384969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85" name="Content Placeholder 7"/>
          <p:cNvSpPr>
            <a:spLocks noGrp="1"/>
          </p:cNvSpPr>
          <p:nvPr>
            <p:ph sz="quarter" idx="24" hasCustomPrompt="1"/>
          </p:nvPr>
        </p:nvSpPr>
        <p:spPr>
          <a:xfrm>
            <a:off x="8162291" y="3790190"/>
            <a:ext cx="3455922" cy="384969"/>
          </a:xfrm>
        </p:spPr>
        <p:txBody>
          <a:bodyPr>
            <a:normAutofit/>
          </a:bodyPr>
          <a:lstStyle>
            <a:lvl1pPr marL="0" indent="0" algn="l">
              <a:buNone/>
              <a:defRPr sz="16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this text</a:t>
            </a:r>
          </a:p>
        </p:txBody>
      </p:sp>
      <p:sp>
        <p:nvSpPr>
          <p:cNvPr id="86" name="Content Placeholder 7"/>
          <p:cNvSpPr>
            <a:spLocks noGrp="1"/>
          </p:cNvSpPr>
          <p:nvPr>
            <p:ph sz="quarter" idx="26" hasCustomPrompt="1"/>
          </p:nvPr>
        </p:nvSpPr>
        <p:spPr>
          <a:xfrm>
            <a:off x="8206309" y="1916456"/>
            <a:ext cx="3455922" cy="384969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87" name="Content Placeholder 7"/>
          <p:cNvSpPr>
            <a:spLocks noGrp="1"/>
          </p:cNvSpPr>
          <p:nvPr>
            <p:ph sz="quarter" idx="27" hasCustomPrompt="1"/>
          </p:nvPr>
        </p:nvSpPr>
        <p:spPr>
          <a:xfrm>
            <a:off x="8198579" y="2317022"/>
            <a:ext cx="3455922" cy="384969"/>
          </a:xfrm>
        </p:spPr>
        <p:txBody>
          <a:bodyPr>
            <a:normAutofit/>
          </a:bodyPr>
          <a:lstStyle>
            <a:lvl1pPr marL="0" indent="0" algn="l">
              <a:buNone/>
              <a:defRPr sz="16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this text</a:t>
            </a:r>
          </a:p>
        </p:txBody>
      </p:sp>
      <p:pic>
        <p:nvPicPr>
          <p:cNvPr id="2" name="Picture 1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57104537-3BDA-4421-98AC-B35A0074A4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68" y="1"/>
            <a:ext cx="1466333" cy="143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3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6536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Ab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353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-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997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oduct &amp;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7949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e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131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y Us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12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A4D1-C0D8-E6C1-BBCF-B4A38531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9B86-5CDA-952F-3319-1CBC16B1D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C819C-B1C2-2B88-AED3-FDEC064A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5EED-588B-4BBB-9766-F320DCC03E5A}" type="datetimeFigureOut">
              <a:rPr lang="sv-SE" smtClean="0"/>
              <a:t>2024-06-14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4EC29-E332-82FB-E57A-583F2639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93B09-5A78-6C41-EB93-D36C3416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8C1E-B92C-4059-A864-C8A6548531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5843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Service’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93544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unders/Management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37246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rporate/Organiza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392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7926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etitors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37183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WOT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88011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lestone and Metr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62661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blem and 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7242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inancial Plan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35761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Plan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040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17B1-0021-8889-6135-99D7F8FA3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D5D34-CD91-C1EA-E036-E3EE1DBD4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6E04B-2251-FDC6-3290-DECD15ED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5EED-588B-4BBB-9766-F320DCC03E5A}" type="datetimeFigureOut">
              <a:rPr lang="sv-SE" smtClean="0"/>
              <a:t>2024-06-14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CB2A5-E9F9-F0E8-4DFC-944BEC18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11877-4051-E3A8-1650-55CBA627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8C1E-B92C-4059-A864-C8A6548531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16096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66792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1040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5971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1538609" y="303536"/>
            <a:ext cx="442677" cy="318066"/>
          </a:xfrm>
          <a:prstGeom prst="rect">
            <a:avLst/>
          </a:prstGeom>
          <a:noFill/>
        </p:spPr>
        <p:txBody>
          <a:bodyPr wrap="none" lIns="91404" tIns="45703" rIns="91404" bIns="45703" rtlCol="0">
            <a:spAutoFit/>
          </a:bodyPr>
          <a:lstStyle/>
          <a:p>
            <a:pPr algn="ctr"/>
            <a:fld id="{260E2A6B-A809-4840-BF14-8648BC0BDF87}" type="slidenum">
              <a:rPr lang="id-ID" sz="1467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67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527328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CCA2-AD31-244C-9B54-57EE3E53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1446A-44EE-D742-B12E-FF5C2F6A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61EBF-A8F9-5048-8B59-00A16168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FA8-569C-F642-A839-C6408FF53543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C1A9F-8782-7542-BE0A-431D72EC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68DE6-A2CD-BB45-A2A2-8C6B4FE1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F9C1-0071-4D4A-89AA-0CC05A80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117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E57D9-99ED-1A40-A7A3-40A5AA277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06F10-97F4-D540-B2EA-84F71398B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5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6AFB2-A930-7742-8436-6DCF71C6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FA8-569C-F642-A839-C6408FF53543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AFF11-4C2B-294C-802E-C0F447C9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15280-5BDB-A94A-9DF5-E19FA00D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F9C1-0071-4D4A-89AA-0CC05A80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23BD-E2B3-FA96-B1BA-50937817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C1668-14D6-8DA3-9596-A96F0D538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43FFC-5843-05B0-45C1-2AD07D97E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7A685-85B5-AD0A-381B-3E3DC516A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5EED-588B-4BBB-9766-F320DCC03E5A}" type="datetimeFigureOut">
              <a:rPr lang="sv-SE" smtClean="0"/>
              <a:t>2024-06-14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B3B0C-8E07-828F-7EBC-A7CCBD45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D5F51-A069-0562-053F-66620A2A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8C1E-B92C-4059-A864-C8A6548531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313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C9F78-D83F-9E85-9C3A-33E9509D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36D15-34E6-DAB4-CD7F-A1E576715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9EAE7-4AAF-BBB8-7702-31D92E964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D1EE7-7B6B-6ED4-8EAC-1602987BF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25DD0D-F564-B501-8AD2-02FC06F5F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1DE7BA-7907-BA91-8E8B-CA68FDD19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5EED-588B-4BBB-9766-F320DCC03E5A}" type="datetimeFigureOut">
              <a:rPr lang="sv-SE" smtClean="0"/>
              <a:t>2024-06-14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DDEF3A-F37B-A4AE-48A9-FB074AB8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DB1018-DAF5-308C-076C-90611777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8C1E-B92C-4059-A864-C8A6548531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050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5D10-70FE-E05E-1DE5-33043CD8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DF5E7E-F246-A281-BF81-04A6E12F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5EED-588B-4BBB-9766-F320DCC03E5A}" type="datetimeFigureOut">
              <a:rPr lang="sv-SE" smtClean="0"/>
              <a:t>2024-06-14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45FB8-7F17-654D-1C6E-DD50060C8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B1F3E-9545-9917-21EA-0CA0665F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8C1E-B92C-4059-A864-C8A6548531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100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E2C6AD-08C4-1088-56BC-A44932F8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5EED-588B-4BBB-9766-F320DCC03E5A}" type="datetimeFigureOut">
              <a:rPr lang="sv-SE" smtClean="0"/>
              <a:t>2024-06-14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6EB66-A3A9-DE95-3DD5-21AE24BC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4DA39-2C9A-C1CB-AE62-1DAF6BF4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8C1E-B92C-4059-A864-C8A6548531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210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33CC-63D0-5547-1F2D-87ADC0CBF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BC7C4-8B35-E428-B586-3476D0496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48F16-53E2-4BE4-5AB1-63A30B3F8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B7BB9-6A37-92DE-2231-3B3C95BE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5EED-588B-4BBB-9766-F320DCC03E5A}" type="datetimeFigureOut">
              <a:rPr lang="sv-SE" smtClean="0"/>
              <a:t>2024-06-14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C1546-2A21-EBC0-5F0A-B0C2AEC1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ABEFA-74D0-87C2-11E9-EEE4607F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8C1E-B92C-4059-A864-C8A6548531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3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2151-0CB8-D4DB-6589-2E12D5E50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AF27E-681D-8470-6B90-01B2492A41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BAB46-1DDC-3465-2176-A1AAFD357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99CE7-B275-A0C1-5C13-93D159DA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5EED-588B-4BBB-9766-F320DCC03E5A}" type="datetimeFigureOut">
              <a:rPr lang="sv-SE" smtClean="0"/>
              <a:t>2024-06-14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0F2E1-C555-BEC2-CEC0-6422F664C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56D26-417B-5427-B85B-45BDE092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8C1E-B92C-4059-A864-C8A6548531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618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16220D-B7FA-792C-8BC3-D3A1A92E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16EDF-4457-E2E6-22BF-51FA040F4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53CD8-DDA6-78F7-BEB5-FC7DB1DB4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375EED-588B-4BBB-9766-F320DCC03E5A}" type="datetimeFigureOut">
              <a:rPr lang="sv-SE" smtClean="0"/>
              <a:t>2024-06-14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6D588-816E-F3E7-52F9-554317922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C513E-5EE1-63DD-FEA1-A8C56C770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948C1E-B92C-4059-A864-C8A6548531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263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678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</p:sldLayoutIdLst>
  <p:txStyles>
    <p:titleStyle>
      <a:lvl1pPr algn="ctr" defTabSz="121921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6" indent="-457206" algn="l" defTabSz="121921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613" indent="-381005" algn="l" defTabSz="1219215" rtl="0" eaLnBrk="1" latinLnBrk="0" hangingPunct="1">
        <a:spcBef>
          <a:spcPct val="20000"/>
        </a:spcBef>
        <a:buFont typeface="Arial" pitchFamily="34" charset="0"/>
        <a:buChar char="–"/>
        <a:defRPr sz="3734" kern="1200">
          <a:solidFill>
            <a:schemeClr val="tx1"/>
          </a:solidFill>
          <a:latin typeface="+mn-lt"/>
          <a:ea typeface="+mn-ea"/>
          <a:cs typeface="+mn-cs"/>
        </a:defRPr>
      </a:lvl2pPr>
      <a:lvl3pPr marL="1524019" indent="-304804" algn="l" defTabSz="121921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27" indent="-304804" algn="l" defTabSz="121921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235" indent="-304804" algn="l" defTabSz="121921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842" indent="-304804" algn="l" defTabSz="121921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450" indent="-304804" algn="l" defTabSz="121921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2057" indent="-304804" algn="l" defTabSz="121921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665" indent="-304804" algn="l" defTabSz="121921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8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15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23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31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38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46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53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61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sappdeploytoolkit/psappdeploytoolkit/releases/?wt.mc_id=MVP_323996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github.com/Microsoft/Microsoft-Win32-Content-Prep-Tool/?wt.mc_id=MVP_323996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DEF34E-1411-0806-0971-59EEF521842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sv-SE" err="1"/>
              <a:t>Workplace</a:t>
            </a:r>
            <a:r>
              <a:rPr lang="sv-SE"/>
              <a:t> </a:t>
            </a:r>
            <a:r>
              <a:rPr lang="sv-SE" err="1"/>
              <a:t>Ninja's</a:t>
            </a:r>
            <a:r>
              <a:rPr lang="sv-SE"/>
              <a:t> Danmark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A190DF-49B4-4C2D-9CFF-EE0705D372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08937"/>
            <a:ext cx="12192000" cy="1290638"/>
          </a:xfrm>
        </p:spPr>
        <p:txBody>
          <a:bodyPr>
            <a:normAutofit fontScale="90000"/>
          </a:bodyPr>
          <a:lstStyle/>
          <a:p>
            <a:pPr algn="ctr"/>
            <a:r>
              <a:rPr lang="en-GB"/>
              <a:t>Unleashing Application Deployment</a:t>
            </a:r>
            <a:br>
              <a:rPr lang="en-GB"/>
            </a:br>
            <a:r>
              <a:rPr lang="en-GB"/>
              <a:t> Brilliance with Intune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96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2C99A0-AA4D-7845-5618-529E0901A9F5}"/>
              </a:ext>
            </a:extLst>
          </p:cNvPr>
          <p:cNvSpPr txBox="1">
            <a:spLocks/>
          </p:cNvSpPr>
          <p:nvPr/>
        </p:nvSpPr>
        <p:spPr>
          <a:xfrm>
            <a:off x="1743075" y="1823041"/>
            <a:ext cx="8705850" cy="4659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600" noProof="1">
                <a:solidFill>
                  <a:schemeClr val="bg1"/>
                </a:solidFill>
              </a:rPr>
              <a:t>Needs specific extra files like license or configuration files</a:t>
            </a:r>
          </a:p>
          <a:p>
            <a:r>
              <a:rPr lang="en-GB" sz="2600" noProof="1">
                <a:solidFill>
                  <a:schemeClr val="bg1"/>
                </a:solidFill>
              </a:rPr>
              <a:t>Set folder permisisons before or after install</a:t>
            </a:r>
          </a:p>
          <a:p>
            <a:r>
              <a:rPr lang="en-GB" sz="2600" noProof="1">
                <a:solidFill>
                  <a:schemeClr val="bg1"/>
                </a:solidFill>
              </a:rPr>
              <a:t>Non installers i.e. Not silent whatsoever</a:t>
            </a:r>
          </a:p>
          <a:p>
            <a:r>
              <a:rPr lang="en-GB" sz="2600" noProof="1">
                <a:solidFill>
                  <a:schemeClr val="bg1"/>
                </a:solidFill>
              </a:rPr>
              <a:t>Registry settings</a:t>
            </a:r>
          </a:p>
          <a:p>
            <a:r>
              <a:rPr lang="en-GB" sz="2600" noProof="1">
                <a:solidFill>
                  <a:schemeClr val="bg1"/>
                </a:solidFill>
              </a:rPr>
              <a:t>Dependencies, plain or built in</a:t>
            </a:r>
          </a:p>
          <a:p>
            <a:r>
              <a:rPr lang="en-GB" sz="2600" noProof="1">
                <a:solidFill>
                  <a:schemeClr val="bg1"/>
                </a:solidFill>
              </a:rPr>
              <a:t>Installs in user context but with admin priv</a:t>
            </a:r>
          </a:p>
          <a:p>
            <a:endParaRPr lang="en-GB" sz="2600" noProof="1">
              <a:solidFill>
                <a:schemeClr val="bg1"/>
              </a:solidFill>
            </a:endParaRPr>
          </a:p>
          <a:p>
            <a:endParaRPr lang="en-GB" sz="2600" noProof="1">
              <a:solidFill>
                <a:schemeClr val="bg1"/>
              </a:solidFill>
            </a:endParaRPr>
          </a:p>
          <a:p>
            <a:endParaRPr lang="en-GB" sz="2600" noProof="1">
              <a:solidFill>
                <a:schemeClr val="bg1"/>
              </a:solidFill>
            </a:endParaRPr>
          </a:p>
          <a:p>
            <a:endParaRPr lang="en-GB" sz="4400" noProof="1">
              <a:solidFill>
                <a:schemeClr val="bg1"/>
              </a:solidFill>
            </a:endParaRPr>
          </a:p>
          <a:p>
            <a:endParaRPr lang="en-GB" sz="2600" noProof="1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9347F8-29BF-228B-B86A-3FDE967A0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b="1" noProof="1">
                <a:solidFill>
                  <a:schemeClr val="bg1"/>
                </a:solidFill>
              </a:rPr>
              <a:t>Apps that makes life uneasy</a:t>
            </a:r>
            <a:br>
              <a:rPr lang="en-GB" sz="4000" b="1" noProof="1">
                <a:solidFill>
                  <a:schemeClr val="bg1"/>
                </a:solidFill>
              </a:rPr>
            </a:br>
            <a:endParaRPr lang="sv-SE" sz="4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873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52CEA-D512-BF85-5333-803170133644}"/>
              </a:ext>
            </a:extLst>
          </p:cNvPr>
          <p:cNvSpPr txBox="1"/>
          <p:nvPr/>
        </p:nvSpPr>
        <p:spPr>
          <a:xfrm>
            <a:off x="0" y="19134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noProof="1">
                <a:solidFill>
                  <a:schemeClr val="bg1"/>
                </a:solidFill>
              </a:rPr>
              <a:t>PS App deployment Toolkit to the rescue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6BC416-7EED-0E3A-D70B-79E59628E956}"/>
              </a:ext>
            </a:extLst>
          </p:cNvPr>
          <p:cNvSpPr txBox="1"/>
          <p:nvPr/>
        </p:nvSpPr>
        <p:spPr>
          <a:xfrm>
            <a:off x="435611" y="1474984"/>
            <a:ext cx="11419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“</a:t>
            </a:r>
            <a:r>
              <a:rPr lang="en-GB" err="1">
                <a:solidFill>
                  <a:schemeClr val="bg1"/>
                </a:solidFill>
              </a:rPr>
              <a:t>PSAppDeployToolkit</a:t>
            </a:r>
            <a:r>
              <a:rPr lang="en-GB">
                <a:solidFill>
                  <a:schemeClr val="bg1"/>
                </a:solidFill>
              </a:rPr>
              <a:t> is a versatile solution that streamlines and standardizes the process of software deployment,</a:t>
            </a:r>
          </a:p>
          <a:p>
            <a:r>
              <a:rPr lang="en-GB">
                <a:solidFill>
                  <a:schemeClr val="bg1"/>
                </a:solidFill>
              </a:rPr>
              <a:t>making it easier than ever to manage your IT environment.</a:t>
            </a:r>
          </a:p>
          <a:p>
            <a:r>
              <a:rPr lang="en-GB">
                <a:solidFill>
                  <a:schemeClr val="bg1"/>
                </a:solidFill>
              </a:rPr>
              <a:t>It has a comprehensive set of features, such as dynamic logging, user interaction capabilities, and customizable functionality.”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C0CC38-EF31-53B3-1E98-B14F96C231AA}"/>
              </a:ext>
            </a:extLst>
          </p:cNvPr>
          <p:cNvSpPr txBox="1"/>
          <p:nvPr/>
        </p:nvSpPr>
        <p:spPr>
          <a:xfrm>
            <a:off x="435611" y="3982925"/>
            <a:ext cx="11419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A script kit that extends the possibilities for deploying applications in Intune. Comes with perfect logging features and a set of functions to make it easier to customize all app installations.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991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52CEA-D512-BF85-5333-803170133644}"/>
              </a:ext>
            </a:extLst>
          </p:cNvPr>
          <p:cNvSpPr txBox="1"/>
          <p:nvPr/>
        </p:nvSpPr>
        <p:spPr>
          <a:xfrm>
            <a:off x="1" y="19134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noProof="1">
                <a:solidFill>
                  <a:schemeClr val="bg1"/>
                </a:solidFill>
              </a:rPr>
              <a:t>PS App deployment Toolkit to the rescue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97F755-2A5B-029E-E33F-A1CD18047583}"/>
              </a:ext>
            </a:extLst>
          </p:cNvPr>
          <p:cNvSpPr txBox="1"/>
          <p:nvPr/>
        </p:nvSpPr>
        <p:spPr>
          <a:xfrm>
            <a:off x="229485" y="2411467"/>
            <a:ext cx="707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Get the latest PSADT from </a:t>
            </a:r>
            <a:r>
              <a:rPr lang="en-US" err="1">
                <a:solidFill>
                  <a:schemeClr val="bg1"/>
                </a:solidFill>
              </a:rPr>
              <a:t>Github</a:t>
            </a:r>
            <a:r>
              <a:rPr lang="en-US">
                <a:solidFill>
                  <a:schemeClr val="bg1"/>
                </a:solidFill>
              </a:rPr>
              <a:t>: </a:t>
            </a:r>
            <a:r>
              <a:rPr lang="en-US" err="1">
                <a:solidFill>
                  <a:srgbClr val="46788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Powershell</a:t>
            </a:r>
            <a:r>
              <a:rPr lang="en-US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App Deployment Toolkit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6BC416-7EED-0E3A-D70B-79E59628E956}"/>
              </a:ext>
            </a:extLst>
          </p:cNvPr>
          <p:cNvSpPr txBox="1"/>
          <p:nvPr/>
        </p:nvSpPr>
        <p:spPr>
          <a:xfrm>
            <a:off x="201695" y="1556595"/>
            <a:ext cx="408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Create a nice folder structure to work 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9CFCA-B4FD-AA70-823F-DE987FD326FE}"/>
              </a:ext>
            </a:extLst>
          </p:cNvPr>
          <p:cNvSpPr txBox="1"/>
          <p:nvPr/>
        </p:nvSpPr>
        <p:spPr>
          <a:xfrm>
            <a:off x="229485" y="1984031"/>
            <a:ext cx="734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Download </a:t>
            </a:r>
            <a:r>
              <a:rPr lang="en-US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Content Prep Tool</a:t>
            </a:r>
            <a:r>
              <a:rPr lang="en-US">
                <a:solidFill>
                  <a:schemeClr val="bg1"/>
                </a:solidFill>
              </a:rPr>
              <a:t>, copy intunewinapputil.exe and into the root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53936F-9ECB-2612-3004-00FF7124B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8823" y="3429000"/>
            <a:ext cx="7153172" cy="3076827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A1BFC6-5248-6732-44C8-4B7E2DC368D5}"/>
              </a:ext>
            </a:extLst>
          </p:cNvPr>
          <p:cNvSpPr txBox="1"/>
          <p:nvPr/>
        </p:nvSpPr>
        <p:spPr>
          <a:xfrm>
            <a:off x="229485" y="2780799"/>
            <a:ext cx="655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Customize the toolkit - set log path, change icons and banners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B738E5-7EDD-316A-5631-3B354BCE92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9969" y="3150131"/>
            <a:ext cx="4767885" cy="335569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EDFC34-6CEC-3522-39FC-D73B0C4731C8}"/>
              </a:ext>
            </a:extLst>
          </p:cNvPr>
          <p:cNvSpPr txBox="1"/>
          <p:nvPr/>
        </p:nvSpPr>
        <p:spPr>
          <a:xfrm>
            <a:off x="201695" y="3165502"/>
            <a:ext cx="4113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Fill the folder structure with your apps.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4EE15D-1AE2-E5D9-2D32-79AB29ABEA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2369" y="3302531"/>
            <a:ext cx="4767885" cy="3355696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90103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2D93F60-8DAD-4CBB-DA7E-F59594C666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7" b="-2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2047F3-1E8F-E0FE-3470-8416C87278E1}"/>
              </a:ext>
            </a:extLst>
          </p:cNvPr>
          <p:cNvSpPr txBox="1"/>
          <p:nvPr/>
        </p:nvSpPr>
        <p:spPr>
          <a:xfrm>
            <a:off x="8369811" y="1881308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A virtual COM to USB port driver….</a:t>
            </a:r>
            <a:br>
              <a:rPr lang="en-US" sz="2000"/>
            </a:br>
            <a:r>
              <a:rPr lang="en-US" sz="2000"/>
              <a:t>Needs to run in user context</a:t>
            </a:r>
          </a:p>
        </p:txBody>
      </p:sp>
    </p:spTree>
    <p:extLst>
      <p:ext uri="{BB962C8B-B14F-4D97-AF65-F5344CB8AC3E}">
        <p14:creationId xmlns:p14="http://schemas.microsoft.com/office/powerpoint/2010/main" val="2812100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2D93F60-8DAD-4CBB-DA7E-F59594C666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73"/>
          <a:stretch/>
        </p:blipFill>
        <p:spPr>
          <a:xfrm>
            <a:off x="0" y="0"/>
            <a:ext cx="19815670" cy="1114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388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6612A-A45A-790F-46EA-B0EF8FCCC9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24" r="2795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D24872-60BB-2D82-0BBD-E7513C26835A}"/>
              </a:ext>
            </a:extLst>
          </p:cNvPr>
          <p:cNvSpPr txBox="1"/>
          <p:nvPr/>
        </p:nvSpPr>
        <p:spPr>
          <a:xfrm>
            <a:off x="8784481" y="2859503"/>
            <a:ext cx="3822189" cy="734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I need more things…</a:t>
            </a:r>
          </a:p>
        </p:txBody>
      </p:sp>
    </p:spTree>
    <p:extLst>
      <p:ext uri="{BB962C8B-B14F-4D97-AF65-F5344CB8AC3E}">
        <p14:creationId xmlns:p14="http://schemas.microsoft.com/office/powerpoint/2010/main" val="3907385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6612A-A45A-790F-46EA-B0EF8FCCC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6055364" cy="1108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792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6612A-A45A-790F-46EA-B0EF8FCCC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63364" y="0"/>
            <a:ext cx="26055364" cy="1108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0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6612A-A45A-790F-46EA-B0EF8FCCC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19400"/>
            <a:ext cx="22742483" cy="967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50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6612A-A45A-790F-46EA-B0EF8FCCC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52007" y="-2819400"/>
            <a:ext cx="22742483" cy="967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909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/>
              <a:t>About </a:t>
            </a:r>
            <a:r>
              <a:rPr lang="en-GB"/>
              <a:t>Anders Green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1236134" y="1669520"/>
            <a:ext cx="3344863" cy="385762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Focus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236134" y="2055282"/>
            <a:ext cx="3344863" cy="3857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/>
              <a:t>Intune, Windows 365 and T2T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1236134" y="3128432"/>
            <a:ext cx="3344863" cy="385763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From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1236134" y="3530070"/>
            <a:ext cx="3346450" cy="3841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Sweden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1236134" y="4660370"/>
            <a:ext cx="3346450" cy="384175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X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294967295"/>
          </p:nvPr>
        </p:nvSpPr>
        <p:spPr>
          <a:xfrm>
            <a:off x="1236134" y="5060420"/>
            <a:ext cx="3346450" cy="38576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@green_anders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294967295"/>
          </p:nvPr>
        </p:nvSpPr>
        <p:spPr>
          <a:xfrm>
            <a:off x="7499879" y="4267994"/>
            <a:ext cx="3455987" cy="384175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Contact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294967295"/>
          </p:nvPr>
        </p:nvSpPr>
        <p:spPr>
          <a:xfrm>
            <a:off x="7499879" y="4668044"/>
            <a:ext cx="3455987" cy="38576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/>
              <a:t>anders.green@exobe.com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294967295"/>
          </p:nvPr>
        </p:nvSpPr>
        <p:spPr>
          <a:xfrm>
            <a:off x="7499879" y="2721769"/>
            <a:ext cx="3455987" cy="385762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Hobbies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294967295"/>
          </p:nvPr>
        </p:nvSpPr>
        <p:spPr>
          <a:xfrm>
            <a:off x="7499879" y="3123406"/>
            <a:ext cx="3455987" cy="38417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/>
              <a:t>MTB, Music, Home automation, CrossFit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294967295"/>
          </p:nvPr>
        </p:nvSpPr>
        <p:spPr>
          <a:xfrm>
            <a:off x="7499879" y="1248569"/>
            <a:ext cx="3455987" cy="385762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Blog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294967295"/>
          </p:nvPr>
        </p:nvSpPr>
        <p:spPr>
          <a:xfrm>
            <a:off x="7499879" y="1650206"/>
            <a:ext cx="3455987" cy="3841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/>
              <a:t> HTTPS://blog.devicemetal.com</a:t>
            </a:r>
          </a:p>
        </p:txBody>
      </p:sp>
      <p:pic>
        <p:nvPicPr>
          <p:cNvPr id="19" name="Content Placeholder 18" descr="A person in a black jacket&#10;&#10;Description automatically generated">
            <a:extLst>
              <a:ext uri="{FF2B5EF4-FFF2-40B4-BE49-F238E27FC236}">
                <a16:creationId xmlns:a16="http://schemas.microsoft.com/office/drawing/2014/main" id="{084D6A2C-727A-AFB4-889E-663F29844F74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394" y="2095631"/>
            <a:ext cx="2439723" cy="24397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Picture 3" descr="A black and white diamond with black letters&#10;&#10;Description automatically generated">
            <a:extLst>
              <a:ext uri="{FF2B5EF4-FFF2-40B4-BE49-F238E27FC236}">
                <a16:creationId xmlns:a16="http://schemas.microsoft.com/office/drawing/2014/main" id="{864AB2FB-EC2E-BC52-276C-5A1AECFE2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970" y="5446182"/>
            <a:ext cx="1225975" cy="12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85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D52CEA-D512-BF85-5333-803170133644}"/>
              </a:ext>
            </a:extLst>
          </p:cNvPr>
          <p:cNvSpPr txBox="1"/>
          <p:nvPr/>
        </p:nvSpPr>
        <p:spPr>
          <a:xfrm>
            <a:off x="255181" y="5358141"/>
            <a:ext cx="11674549" cy="942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5200" noProof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Preparing the package and working with PSADT</a:t>
            </a:r>
          </a:p>
        </p:txBody>
      </p:sp>
      <p:pic>
        <p:nvPicPr>
          <p:cNvPr id="4" name="Picture 3" descr="Cardboard boxes on conveyor belt">
            <a:extLst>
              <a:ext uri="{FF2B5EF4-FFF2-40B4-BE49-F238E27FC236}">
                <a16:creationId xmlns:a16="http://schemas.microsoft.com/office/drawing/2014/main" id="{2D6683EB-40D5-8727-FA77-BE9876D543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28" r="-1" b="-1"/>
          <a:stretch/>
        </p:blipFill>
        <p:spPr>
          <a:xfrm>
            <a:off x="2833586" y="201698"/>
            <a:ext cx="6517738" cy="5156443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786547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26008B-04B3-17EC-C828-672021F983C3}"/>
              </a:ext>
            </a:extLst>
          </p:cNvPr>
          <p:cNvSpPr txBox="1"/>
          <p:nvPr/>
        </p:nvSpPr>
        <p:spPr>
          <a:xfrm>
            <a:off x="1649464" y="1506280"/>
            <a:ext cx="55817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chemeClr val="bg1"/>
                </a:solidFill>
              </a:rPr>
              <a:t>Wrap the folder with Content prep tool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chemeClr val="bg1"/>
                </a:solidFill>
              </a:rPr>
              <a:t>Add package to Intune as Win32App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chemeClr val="bg1"/>
                </a:solidFill>
              </a:rPr>
              <a:t>Configure the basics </a:t>
            </a:r>
            <a:r>
              <a:rPr lang="en-US" err="1">
                <a:solidFill>
                  <a:schemeClr val="bg1"/>
                </a:solidFill>
              </a:rPr>
              <a:t>i.e</a:t>
            </a:r>
            <a:r>
              <a:rPr lang="en-US">
                <a:solidFill>
                  <a:schemeClr val="bg1"/>
                </a:solidFill>
              </a:rPr>
              <a:t> Logo and other information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chemeClr val="bg1"/>
                </a:solidFill>
              </a:rPr>
              <a:t>Set the install and uninstall commands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98DC5-2285-F4EF-3F72-1EBB9BAF5BEC}"/>
              </a:ext>
            </a:extLst>
          </p:cNvPr>
          <p:cNvSpPr txBox="1"/>
          <p:nvPr/>
        </p:nvSpPr>
        <p:spPr>
          <a:xfrm>
            <a:off x="244549" y="3213556"/>
            <a:ext cx="1175960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%</a:t>
            </a:r>
            <a:r>
              <a:rPr lang="en-US" sz="140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windir</a:t>
            </a:r>
            <a:r>
              <a:rPr lang="en-US" sz="140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%\</a:t>
            </a:r>
            <a:r>
              <a:rPr lang="en-US" sz="140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sysnative</a:t>
            </a:r>
            <a:r>
              <a:rPr lang="en-US" sz="140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\</a:t>
            </a:r>
            <a:r>
              <a:rPr lang="en-US" sz="140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WindowsPowershell</a:t>
            </a:r>
            <a:r>
              <a:rPr lang="en-US" sz="140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\v1.0\powershell.exe -</a:t>
            </a:r>
            <a:r>
              <a:rPr lang="en-US" sz="140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ExecutionPolicy</a:t>
            </a:r>
            <a:r>
              <a:rPr lang="en-US" sz="140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Bypass -File ".\Deploy-Application.ps1" -</a:t>
            </a:r>
            <a:r>
              <a:rPr lang="en-US" sz="140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DeploymentType</a:t>
            </a:r>
            <a:r>
              <a:rPr lang="en-US" sz="140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"Install" -</a:t>
            </a:r>
            <a:r>
              <a:rPr lang="en-US" sz="140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DeployMode</a:t>
            </a:r>
            <a:r>
              <a:rPr lang="en-US" sz="140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"Silent“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 %</a:t>
            </a:r>
            <a:r>
              <a:rPr lang="en-US" sz="140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windir</a:t>
            </a:r>
            <a:r>
              <a:rPr lang="en-US" sz="140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%\</a:t>
            </a:r>
            <a:r>
              <a:rPr lang="en-US" sz="140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sysnative</a:t>
            </a:r>
            <a:r>
              <a:rPr lang="en-US" sz="140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\</a:t>
            </a:r>
            <a:r>
              <a:rPr lang="en-US" sz="140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WindowsPowershell</a:t>
            </a:r>
            <a:r>
              <a:rPr lang="en-US" sz="140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\v1.0\powershell.exe -</a:t>
            </a:r>
            <a:r>
              <a:rPr lang="en-US" sz="140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ExecutionPolicy</a:t>
            </a:r>
            <a:r>
              <a:rPr lang="en-US" sz="140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Bypass -File ".\Deploy-Application.ps1" -</a:t>
            </a:r>
            <a:r>
              <a:rPr lang="en-US" sz="140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DeploymentType</a:t>
            </a:r>
            <a:r>
              <a:rPr lang="en-US" sz="140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"Uninstall"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66CC6-0233-8C95-86EA-66E7F5E05019}"/>
              </a:ext>
            </a:extLst>
          </p:cNvPr>
          <p:cNvSpPr txBox="1"/>
          <p:nvPr/>
        </p:nvSpPr>
        <p:spPr>
          <a:xfrm>
            <a:off x="244549" y="4543160"/>
            <a:ext cx="61767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.\ServiceUI.exe -</a:t>
            </a:r>
            <a:r>
              <a:rPr lang="en-GB" sz="140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Process:explorer.exe</a:t>
            </a:r>
            <a:r>
              <a:rPr lang="en-GB" sz="14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Deploy-Application.exe</a:t>
            </a:r>
          </a:p>
          <a:p>
            <a:endParaRPr lang="en-GB" sz="14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4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.\ServiceUI.exe -</a:t>
            </a:r>
            <a:r>
              <a:rPr lang="en-GB" sz="140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Process:explorer.exe</a:t>
            </a:r>
            <a:r>
              <a:rPr lang="en-GB" sz="14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Deploy-Application.exe Uninstall</a:t>
            </a: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F038C4-2EA2-7302-F229-1A60005CD568}"/>
              </a:ext>
            </a:extLst>
          </p:cNvPr>
          <p:cNvSpPr txBox="1"/>
          <p:nvPr/>
        </p:nvSpPr>
        <p:spPr>
          <a:xfrm>
            <a:off x="103913" y="6261654"/>
            <a:ext cx="1219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>
                <a:solidFill>
                  <a:schemeClr val="bg1"/>
                </a:solidFill>
              </a:rPr>
              <a:t>ServiceUI.exe - a tool included in the Microsoft Deployment </a:t>
            </a:r>
            <a:r>
              <a:rPr lang="en-GB" sz="1400" err="1">
                <a:solidFill>
                  <a:schemeClr val="bg1"/>
                </a:solidFill>
              </a:rPr>
              <a:t>ToolKit</a:t>
            </a:r>
            <a:r>
              <a:rPr lang="en-GB" sz="1400">
                <a:solidFill>
                  <a:schemeClr val="bg1"/>
                </a:solidFill>
              </a:rPr>
              <a:t>. Used for forwarding System Context dialog options to the user desktop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AE0864-350D-22DA-9776-BF6623E6A016}"/>
              </a:ext>
            </a:extLst>
          </p:cNvPr>
          <p:cNvSpPr txBox="1"/>
          <p:nvPr/>
        </p:nvSpPr>
        <p:spPr>
          <a:xfrm>
            <a:off x="0" y="19134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noProof="1">
                <a:solidFill>
                  <a:schemeClr val="bg1"/>
                </a:solidFill>
              </a:rPr>
              <a:t>Prepare Intune for Deployment</a:t>
            </a:r>
          </a:p>
        </p:txBody>
      </p:sp>
    </p:spTree>
    <p:extLst>
      <p:ext uri="{BB962C8B-B14F-4D97-AF65-F5344CB8AC3E}">
        <p14:creationId xmlns:p14="http://schemas.microsoft.com/office/powerpoint/2010/main" val="2532969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3E15D3-A0B9-AACA-1A05-C84917084013}"/>
              </a:ext>
            </a:extLst>
          </p:cNvPr>
          <p:cNvSpPr txBox="1"/>
          <p:nvPr/>
        </p:nvSpPr>
        <p:spPr>
          <a:xfrm>
            <a:off x="0" y="19134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noProof="1">
                <a:solidFill>
                  <a:schemeClr val="bg1"/>
                </a:solidFill>
              </a:rPr>
              <a:t>Prepare Intune for Deployment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286D1-730C-A77A-F3E1-4338882E8687}"/>
              </a:ext>
            </a:extLst>
          </p:cNvPr>
          <p:cNvSpPr txBox="1"/>
          <p:nvPr/>
        </p:nvSpPr>
        <p:spPr>
          <a:xfrm>
            <a:off x="1649464" y="1506280"/>
            <a:ext cx="97486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GB">
                <a:solidFill>
                  <a:schemeClr val="bg1"/>
                </a:solidFill>
              </a:rPr>
              <a:t>Configure Detection</a:t>
            </a:r>
            <a:br>
              <a:rPr lang="en-GB">
                <a:solidFill>
                  <a:schemeClr val="bg1"/>
                </a:solidFill>
              </a:rPr>
            </a:br>
            <a:r>
              <a:rPr lang="en-GB">
                <a:solidFill>
                  <a:schemeClr val="bg1"/>
                </a:solidFill>
              </a:rPr>
              <a:t>Remember dependencies or customizations like file copy. Might require detection script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GB">
                <a:solidFill>
                  <a:schemeClr val="bg1"/>
                </a:solidFill>
              </a:rPr>
              <a:t>Pick your targets</a:t>
            </a:r>
            <a:br>
              <a:rPr lang="en-GB">
                <a:solidFill>
                  <a:schemeClr val="bg1"/>
                </a:solidFill>
              </a:rPr>
            </a:br>
            <a:r>
              <a:rPr lang="en-GB">
                <a:solidFill>
                  <a:schemeClr val="bg1"/>
                </a:solidFill>
              </a:rPr>
              <a:t>Think about the autopilot time. Service or self-service?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F37A3F-C694-73C8-93D3-A6FF0780F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76" y="3075098"/>
            <a:ext cx="12019047" cy="29619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E574D0-C579-004B-EAAE-4086BCB0F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85" y="3075098"/>
            <a:ext cx="11895238" cy="30190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90558C-1879-2998-3166-372191D89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76" y="3929214"/>
            <a:ext cx="12028502" cy="99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D52CEA-D512-BF85-5333-803170133644}"/>
              </a:ext>
            </a:extLst>
          </p:cNvPr>
          <p:cNvSpPr txBox="1"/>
          <p:nvPr/>
        </p:nvSpPr>
        <p:spPr>
          <a:xfrm>
            <a:off x="838200" y="5358141"/>
            <a:ext cx="10515600" cy="942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 noProof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Adding the package to Intune</a:t>
            </a:r>
          </a:p>
        </p:txBody>
      </p:sp>
      <p:pic>
        <p:nvPicPr>
          <p:cNvPr id="2" name="Picture 1" descr="Cardboard boxes">
            <a:extLst>
              <a:ext uri="{FF2B5EF4-FFF2-40B4-BE49-F238E27FC236}">
                <a16:creationId xmlns:a16="http://schemas.microsoft.com/office/drawing/2014/main" id="{AC14DE27-E475-2BD4-DD1F-61F72DEC3D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045"/>
          <a:stretch/>
        </p:blipFill>
        <p:spPr>
          <a:xfrm>
            <a:off x="2219158" y="557195"/>
            <a:ext cx="8136954" cy="457703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740386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C5FD66-7837-8464-86E4-1625F26D1A14}"/>
              </a:ext>
            </a:extLst>
          </p:cNvPr>
          <p:cNvSpPr txBox="1"/>
          <p:nvPr/>
        </p:nvSpPr>
        <p:spPr>
          <a:xfrm>
            <a:off x="766175" y="1826800"/>
            <a:ext cx="109481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bg1"/>
                </a:solidFill>
              </a:rPr>
              <a:t>Use PS App Deployment Toolkit whenever there is something messy or just for rocking the app deployment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ü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bg1"/>
                </a:solidFill>
              </a:rPr>
              <a:t>Simple MSI that is done properly, stick to just wrapping it 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ü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bg1"/>
                </a:solidFill>
              </a:rPr>
              <a:t>Always use win32app instead of LOB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ü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bg1"/>
                </a:solidFill>
              </a:rPr>
              <a:t>Keep the app folders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ü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bg1"/>
                </a:solidFill>
              </a:rPr>
              <a:t>Use a dedicated device or a virtual device to test the deployments. Should be a normal user device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ü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bg1"/>
                </a:solidFill>
              </a:rPr>
              <a:t>More or less, everything goes </a:t>
            </a:r>
            <a:r>
              <a:rPr lang="en-US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9431F9-0296-5AC1-70A4-CA328A0D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chemeClr val="bg1"/>
                </a:solidFill>
              </a:rPr>
              <a:t>Some advice..</a:t>
            </a:r>
            <a:endParaRPr lang="sv-SE" sz="400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clock, lamp&#10;&#10;Description automatically generated">
            <a:extLst>
              <a:ext uri="{FF2B5EF4-FFF2-40B4-BE49-F238E27FC236}">
                <a16:creationId xmlns:a16="http://schemas.microsoft.com/office/drawing/2014/main" id="{63F1991E-7AA2-FDCA-DAC7-C6E15736333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017" y="5460948"/>
            <a:ext cx="1611983" cy="139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57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690EBD-10D4-BA34-BF2B-4F61A45240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5"/>
          <a:stretch/>
        </p:blipFill>
        <p:spPr>
          <a:xfrm>
            <a:off x="3865341" y="1676164"/>
            <a:ext cx="4384925" cy="3784784"/>
          </a:xfrm>
          <a:prstGeom prst="rect">
            <a:avLst/>
          </a:prstGeom>
        </p:spPr>
      </p:pic>
      <p:pic>
        <p:nvPicPr>
          <p:cNvPr id="3" name="Picture 2" descr="A picture containing clock, lamp&#10;&#10;Description automatically generated">
            <a:extLst>
              <a:ext uri="{FF2B5EF4-FFF2-40B4-BE49-F238E27FC236}">
                <a16:creationId xmlns:a16="http://schemas.microsoft.com/office/drawing/2014/main" id="{85EA1C9F-031E-592D-2E09-1889496384C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017" y="5460948"/>
            <a:ext cx="1611983" cy="1397052"/>
          </a:xfrm>
          <a:prstGeom prst="rect">
            <a:avLst/>
          </a:prstGeom>
        </p:spPr>
      </p:pic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4734E87-36B8-1BCB-32E7-1698158C6478}"/>
              </a:ext>
            </a:extLst>
          </p:cNvPr>
          <p:cNvSpPr txBox="1">
            <a:spLocks/>
          </p:cNvSpPr>
          <p:nvPr/>
        </p:nvSpPr>
        <p:spPr>
          <a:xfrm>
            <a:off x="-128016" y="963715"/>
            <a:ext cx="12192000" cy="908447"/>
          </a:xfrm>
          <a:prstGeom prst="rect">
            <a:avLst/>
          </a:prstGeom>
        </p:spPr>
        <p:txBody>
          <a:bodyPr/>
          <a:lstStyle>
            <a:lvl1pPr marL="609608" indent="-609608" algn="l" defTabSz="16256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6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0817" indent="-508006" algn="l" defTabSz="16256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9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32025" indent="-406405" algn="l" defTabSz="16256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44836" indent="-406405" algn="l" defTabSz="16256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46" indent="-406405" algn="l" defTabSz="16256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70456" indent="-406405" algn="l" defTabSz="16256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3266" indent="-406405" algn="l" defTabSz="16256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6076" indent="-406405" algn="l" defTabSz="16256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886" indent="-406405" algn="l" defTabSz="16256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9215">
              <a:buNone/>
              <a:defRPr/>
            </a:pPr>
            <a:r>
              <a:rPr lang="en-GB" sz="4267">
                <a:solidFill>
                  <a:prstClr val="white"/>
                </a:solidFill>
                <a:latin typeface="Calibri"/>
                <a:sym typeface="Courier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9108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BFF958FA-D77F-7863-4BF1-95DE2EC941F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211247" y="2570381"/>
            <a:ext cx="7920037" cy="3225800"/>
          </a:xfrm>
        </p:spPr>
        <p:txBody>
          <a:bodyPr>
            <a:normAutofit fontScale="850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600" noProof="1">
                <a:solidFill>
                  <a:schemeClr val="bg1"/>
                </a:solidFill>
              </a:rPr>
              <a:t>Pushing apps from Intune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600" noProof="1">
                <a:solidFill>
                  <a:schemeClr val="bg1"/>
                </a:solidFill>
              </a:rPr>
              <a:t>What options do we have “for free”?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600" noProof="1">
                <a:solidFill>
                  <a:schemeClr val="bg1"/>
                </a:solidFill>
              </a:rPr>
              <a:t>Challenges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600" noProof="1">
                <a:solidFill>
                  <a:schemeClr val="bg1"/>
                </a:solidFill>
              </a:rPr>
              <a:t>Apps that gives you headache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600" noProof="1">
                <a:solidFill>
                  <a:schemeClr val="bg1"/>
                </a:solidFill>
              </a:rPr>
              <a:t>PS App deployment Toolkit to the rescue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600" noProof="1">
                <a:solidFill>
                  <a:schemeClr val="bg1"/>
                </a:solidFill>
              </a:rPr>
              <a:t>How I work with PSADT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600" noProof="1">
                <a:solidFill>
                  <a:schemeClr val="bg1"/>
                </a:solidFill>
              </a:rPr>
              <a:t>My pain, Virtualcom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600" noProof="1">
                <a:solidFill>
                  <a:schemeClr val="bg1"/>
                </a:solidFill>
              </a:rPr>
              <a:t>Another headache permissions, install and copying files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2600" noProof="1">
              <a:solidFill>
                <a:schemeClr val="bg1"/>
              </a:solidFill>
            </a:endParaRPr>
          </a:p>
          <a:p>
            <a:endParaRPr lang="en-GB" sz="2600" noProof="1">
              <a:solidFill>
                <a:schemeClr val="bg1"/>
              </a:solidFill>
            </a:endParaRPr>
          </a:p>
          <a:p>
            <a:endParaRPr lang="en-GB" sz="2600" noProof="1">
              <a:solidFill>
                <a:schemeClr val="bg1"/>
              </a:solidFill>
            </a:endParaRPr>
          </a:p>
          <a:p>
            <a:endParaRPr lang="en-GB" sz="2600" noProof="1">
              <a:solidFill>
                <a:schemeClr val="bg1"/>
              </a:solidFill>
            </a:endParaRPr>
          </a:p>
          <a:p>
            <a:endParaRPr lang="en-GB" sz="2600" noProof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D52CEA-D512-BF85-5333-803170133644}"/>
              </a:ext>
            </a:extLst>
          </p:cNvPr>
          <p:cNvSpPr txBox="1"/>
          <p:nvPr/>
        </p:nvSpPr>
        <p:spPr>
          <a:xfrm>
            <a:off x="3856836" y="191340"/>
            <a:ext cx="3314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>
                <a:solidFill>
                  <a:schemeClr val="bg1"/>
                </a:solidFill>
                <a:latin typeface="+mj-lt"/>
              </a:rPr>
              <a:t>In this session…</a:t>
            </a:r>
            <a:endParaRPr lang="sv-SE" sz="36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333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52CEA-D512-BF85-5333-803170133644}"/>
              </a:ext>
            </a:extLst>
          </p:cNvPr>
          <p:cNvSpPr txBox="1"/>
          <p:nvPr/>
        </p:nvSpPr>
        <p:spPr>
          <a:xfrm>
            <a:off x="761800" y="762001"/>
            <a:ext cx="5334197" cy="1708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Pushing apps from Intune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BFF958FA-D77F-7863-4BF1-95DE2EC941F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2470150"/>
            <a:ext cx="5334000" cy="37703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noProof="1">
                <a:solidFill>
                  <a:schemeClr val="bg1"/>
                </a:solidFill>
              </a:rPr>
              <a:t>Easily handle all your apps from a single place.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noProof="1">
                <a:solidFill>
                  <a:schemeClr val="bg1"/>
                </a:solidFill>
              </a:rPr>
              <a:t>Keep your app data safe and control who accesses it.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noProof="1">
                <a:solidFill>
                  <a:schemeClr val="bg1"/>
                </a:solidFill>
              </a:rPr>
              <a:t>Manage apps on any device, whether it's Windows, iOS, Android, or macOS.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noProof="1">
                <a:solidFill>
                  <a:schemeClr val="bg1"/>
                </a:solidFill>
              </a:rPr>
              <a:t>Ensure all apps meet your company’s rules and generate necessary reports.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noProof="1">
                <a:solidFill>
                  <a:schemeClr val="bg1"/>
                </a:solidFill>
              </a:rPr>
              <a:t>Make life easier for users with self-service and automated updates.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noProof="1">
                <a:solidFill>
                  <a:schemeClr val="bg1"/>
                </a:solidFill>
              </a:rPr>
              <a:t>Cut costs by streamlining app management and reducing downtime.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noProof="1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noProof="1">
              <a:solidFill>
                <a:schemeClr val="bg1"/>
              </a:solidFill>
            </a:endParaRPr>
          </a:p>
        </p:txBody>
      </p:sp>
      <p:pic>
        <p:nvPicPr>
          <p:cNvPr id="2" name="Picture 1" descr="Mobile device with apps">
            <a:extLst>
              <a:ext uri="{FF2B5EF4-FFF2-40B4-BE49-F238E27FC236}">
                <a16:creationId xmlns:a16="http://schemas.microsoft.com/office/drawing/2014/main" id="{79D4BF15-C9D2-D4EA-1761-B2C741E4BB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45" r="8372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8845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52CEA-D512-BF85-5333-803170133644}"/>
              </a:ext>
            </a:extLst>
          </p:cNvPr>
          <p:cNvSpPr txBox="1"/>
          <p:nvPr/>
        </p:nvSpPr>
        <p:spPr>
          <a:xfrm>
            <a:off x="2767424" y="1241397"/>
            <a:ext cx="6661191" cy="23859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Lets talk Windows apps…. </a:t>
            </a:r>
          </a:p>
        </p:txBody>
      </p:sp>
    </p:spTree>
    <p:extLst>
      <p:ext uri="{BB962C8B-B14F-4D97-AF65-F5344CB8AC3E}">
        <p14:creationId xmlns:p14="http://schemas.microsoft.com/office/powerpoint/2010/main" val="2847814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D52CEA-D512-BF85-5333-803170133644}"/>
              </a:ext>
            </a:extLst>
          </p:cNvPr>
          <p:cNvSpPr txBox="1"/>
          <p:nvPr/>
        </p:nvSpPr>
        <p:spPr>
          <a:xfrm>
            <a:off x="4553733" y="548464"/>
            <a:ext cx="6798541" cy="16756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noProof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options do we have?</a:t>
            </a:r>
          </a:p>
        </p:txBody>
      </p:sp>
      <p:pic>
        <p:nvPicPr>
          <p:cNvPr id="16" name="Picture 15" descr="Electronic circuit board">
            <a:extLst>
              <a:ext uri="{FF2B5EF4-FFF2-40B4-BE49-F238E27FC236}">
                <a16:creationId xmlns:a16="http://schemas.microsoft.com/office/drawing/2014/main" id="{41E02BE4-8265-AF67-5FBB-2C02E651C1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93" r="13661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BFF958FA-D77F-7863-4BF1-95DE2EC941FB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553734" y="2409830"/>
            <a:ext cx="6798539" cy="3705217"/>
          </a:xfr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noProof="1">
                <a:solidFill>
                  <a:schemeClr val="bg1"/>
                </a:solidFill>
              </a:rPr>
              <a:t>Windows store</a:t>
            </a:r>
          </a:p>
          <a:p>
            <a:r>
              <a:rPr lang="en-US" sz="2000" noProof="1">
                <a:solidFill>
                  <a:schemeClr val="bg1"/>
                </a:solidFill>
              </a:rPr>
              <a:t>Line of business (MSI,MSIX,APPX)</a:t>
            </a:r>
          </a:p>
          <a:p>
            <a:r>
              <a:rPr lang="en-US" sz="2000" noProof="1">
                <a:solidFill>
                  <a:schemeClr val="bg1"/>
                </a:solidFill>
              </a:rPr>
              <a:t>Win32App</a:t>
            </a:r>
          </a:p>
          <a:p>
            <a:r>
              <a:rPr lang="en-US" sz="2000" noProof="1">
                <a:solidFill>
                  <a:schemeClr val="bg1"/>
                </a:solidFill>
              </a:rPr>
              <a:t>Intune Enterprise Apps</a:t>
            </a:r>
          </a:p>
          <a:p>
            <a:r>
              <a:rPr lang="en-US" sz="2000" noProof="1">
                <a:solidFill>
                  <a:schemeClr val="bg1"/>
                </a:solidFill>
              </a:rPr>
              <a:t>3</a:t>
            </a:r>
            <a:r>
              <a:rPr lang="en-US" sz="2000" baseline="30000" noProof="1">
                <a:solidFill>
                  <a:schemeClr val="bg1"/>
                </a:solidFill>
              </a:rPr>
              <a:t>rd</a:t>
            </a:r>
            <a:r>
              <a:rPr lang="en-US" sz="2000" noProof="1">
                <a:solidFill>
                  <a:schemeClr val="bg1"/>
                </a:solidFill>
              </a:rPr>
              <a:t> party tools for deployment and management</a:t>
            </a:r>
          </a:p>
          <a:p>
            <a:r>
              <a:rPr lang="en-US" sz="2000" noProof="1">
                <a:solidFill>
                  <a:schemeClr val="bg1"/>
                </a:solidFill>
              </a:rPr>
              <a:t>Scripting with external sources (PowerShell, remediation)</a:t>
            </a:r>
          </a:p>
          <a:p>
            <a:endParaRPr lang="en-US" sz="2000" noProof="1">
              <a:solidFill>
                <a:schemeClr val="bg1"/>
              </a:solidFill>
            </a:endParaRPr>
          </a:p>
          <a:p>
            <a:endParaRPr lang="en-US" sz="2000" noProof="1">
              <a:solidFill>
                <a:schemeClr val="bg1"/>
              </a:solidFill>
            </a:endParaRPr>
          </a:p>
          <a:p>
            <a:endParaRPr lang="en-US" sz="2000" noProof="1">
              <a:solidFill>
                <a:schemeClr val="bg1"/>
              </a:solidFill>
            </a:endParaRPr>
          </a:p>
          <a:p>
            <a:endParaRPr lang="en-US" sz="2000" noProof="1">
              <a:solidFill>
                <a:schemeClr val="bg1"/>
              </a:solidFill>
            </a:endParaRPr>
          </a:p>
          <a:p>
            <a:endParaRPr lang="en-US" sz="2000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215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52CEA-D512-BF85-5333-803170133644}"/>
              </a:ext>
            </a:extLst>
          </p:cNvPr>
          <p:cNvSpPr txBox="1"/>
          <p:nvPr/>
        </p:nvSpPr>
        <p:spPr>
          <a:xfrm>
            <a:off x="838200" y="365125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noProof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Challenges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10747B-5E21-2D02-BE14-E92EBC12172C}"/>
              </a:ext>
            </a:extLst>
          </p:cNvPr>
          <p:cNvSpPr txBox="1">
            <a:spLocks/>
          </p:cNvSpPr>
          <p:nvPr/>
        </p:nvSpPr>
        <p:spPr>
          <a:xfrm>
            <a:off x="838200" y="2434201"/>
            <a:ext cx="5257800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noProof="1">
                <a:solidFill>
                  <a:schemeClr val="bg1"/>
                </a:solidFill>
              </a:rPr>
              <a:t>MSI or single exe</a:t>
            </a:r>
            <a:br>
              <a:rPr lang="en-US" sz="1900" noProof="1">
                <a:solidFill>
                  <a:schemeClr val="bg1"/>
                </a:solidFill>
              </a:rPr>
            </a:br>
            <a:r>
              <a:rPr lang="en-US" sz="1900" noProof="1">
                <a:solidFill>
                  <a:schemeClr val="bg1"/>
                </a:solidFill>
              </a:rPr>
              <a:t>Syntax of the installer. No or few modifications (MST)</a:t>
            </a:r>
          </a:p>
          <a:p>
            <a:r>
              <a:rPr lang="en-US" sz="1900" noProof="1">
                <a:solidFill>
                  <a:schemeClr val="bg1"/>
                </a:solidFill>
              </a:rPr>
              <a:t>Updating apps</a:t>
            </a:r>
            <a:br>
              <a:rPr lang="en-US" sz="1900" noProof="1">
                <a:solidFill>
                  <a:schemeClr val="bg1"/>
                </a:solidFill>
              </a:rPr>
            </a:br>
            <a:r>
              <a:rPr lang="en-US" sz="1900" noProof="1">
                <a:solidFill>
                  <a:schemeClr val="bg1"/>
                </a:solidFill>
              </a:rPr>
              <a:t>Jabra, Google, legacy apps</a:t>
            </a:r>
          </a:p>
          <a:p>
            <a:r>
              <a:rPr lang="en-US" sz="1900" noProof="1">
                <a:solidFill>
                  <a:schemeClr val="bg1"/>
                </a:solidFill>
              </a:rPr>
              <a:t>Dependencies</a:t>
            </a:r>
            <a:br>
              <a:rPr lang="en-US" sz="1900" noProof="1">
                <a:solidFill>
                  <a:schemeClr val="bg1"/>
                </a:solidFill>
              </a:rPr>
            </a:br>
            <a:r>
              <a:rPr lang="en-US" sz="1900" noProof="1">
                <a:solidFill>
                  <a:schemeClr val="bg1"/>
                </a:solidFill>
              </a:rPr>
              <a:t>.Net anyone?</a:t>
            </a:r>
          </a:p>
          <a:p>
            <a:r>
              <a:rPr lang="en-US" sz="1900" noProof="1">
                <a:solidFill>
                  <a:schemeClr val="bg1"/>
                </a:solidFill>
              </a:rPr>
              <a:t>Conflicting apps</a:t>
            </a:r>
            <a:br>
              <a:rPr lang="en-US" sz="1900" noProof="1">
                <a:solidFill>
                  <a:schemeClr val="bg1"/>
                </a:solidFill>
              </a:rPr>
            </a:br>
            <a:r>
              <a:rPr lang="en-US" sz="1900" noProof="1">
                <a:solidFill>
                  <a:schemeClr val="bg1"/>
                </a:solidFill>
              </a:rPr>
              <a:t>Java versions</a:t>
            </a:r>
          </a:p>
          <a:p>
            <a:r>
              <a:rPr lang="en-US" sz="1900" noProof="1">
                <a:solidFill>
                  <a:schemeClr val="bg1"/>
                </a:solidFill>
              </a:rPr>
              <a:t>Apps needs to be installed in interactive mode</a:t>
            </a:r>
            <a:br>
              <a:rPr lang="en-US" sz="1900" noProof="1">
                <a:solidFill>
                  <a:schemeClr val="bg1"/>
                </a:solidFill>
              </a:rPr>
            </a:br>
            <a:r>
              <a:rPr lang="en-US" sz="1900" noProof="1">
                <a:solidFill>
                  <a:schemeClr val="bg1"/>
                </a:solidFill>
              </a:rPr>
              <a:t>with or without interaction</a:t>
            </a:r>
          </a:p>
          <a:p>
            <a:endParaRPr lang="en-US" sz="1900" noProof="1">
              <a:solidFill>
                <a:schemeClr val="bg1"/>
              </a:solidFill>
            </a:endParaRPr>
          </a:p>
          <a:p>
            <a:endParaRPr lang="en-US" sz="1900" noProof="1">
              <a:solidFill>
                <a:schemeClr val="bg1"/>
              </a:solidFill>
            </a:endParaRPr>
          </a:p>
          <a:p>
            <a:endParaRPr lang="en-US" sz="1900" noProof="1">
              <a:solidFill>
                <a:schemeClr val="bg1"/>
              </a:solidFill>
            </a:endParaRPr>
          </a:p>
          <a:p>
            <a:endParaRPr lang="en-US" sz="1900" noProof="1">
              <a:solidFill>
                <a:schemeClr val="bg1"/>
              </a:solidFill>
            </a:endParaRPr>
          </a:p>
          <a:p>
            <a:endParaRPr lang="en-US" sz="1900" noProof="1">
              <a:solidFill>
                <a:schemeClr val="bg1"/>
              </a:solidFill>
            </a:endParaRPr>
          </a:p>
          <a:p>
            <a:endParaRPr lang="en-US" sz="1900" noProof="1">
              <a:solidFill>
                <a:schemeClr val="bg1"/>
              </a:solidFill>
            </a:endParaRPr>
          </a:p>
        </p:txBody>
      </p:sp>
      <p:pic>
        <p:nvPicPr>
          <p:cNvPr id="3" name="Picture 2" descr="Computer script on a screen">
            <a:extLst>
              <a:ext uri="{FF2B5EF4-FFF2-40B4-BE49-F238E27FC236}">
                <a16:creationId xmlns:a16="http://schemas.microsoft.com/office/drawing/2014/main" id="{EBE8DFF0-1BEF-F22F-DC92-0FB6C44D25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r="5882" b="-1"/>
          <a:stretch/>
        </p:blipFill>
        <p:spPr>
          <a:xfrm>
            <a:off x="6432698" y="10"/>
            <a:ext cx="57593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35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FF3C38DB-BA24-4278-11D9-48C911FDD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07" y="7131727"/>
            <a:ext cx="5075593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sv-SE" altLang="sv-SE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Win32 apps allow for more complex and customized application packages, supporting a wide variety of installation scenarios and dependencies.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sv-SE" altLang="sv-S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sv-SE" altLang="sv-SE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You can include PowerShell scripts for pre-installation, post-installation, and detection logic, providing greater control over the installation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sv-SE" altLang="sv-S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sv-SE" altLang="sv-SE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Provides detailed installation status and error reporting, aiding in troubleshooting and ensuring successful deployments.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sv-SE" altLang="sv-S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sv-SE" altLang="sv-SE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Supports a wider range of applications, including legacy apps, and allows for the installation of MSI, EXE, and other installers.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sv-SE" altLang="sv-S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sv-SE" altLang="sv-SE" sz="1400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Allows</a:t>
            </a:r>
            <a:r>
              <a:rPr kumimoji="0" lang="sv-SE" altLang="sv-SE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sv-SE" altLang="sv-SE" sz="1400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more</a:t>
            </a:r>
            <a:r>
              <a:rPr kumimoji="0" lang="sv-SE" altLang="sv-SE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sv-SE" altLang="sv-SE" sz="1400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interactive</a:t>
            </a:r>
            <a:r>
              <a:rPr kumimoji="0" lang="sv-SE" altLang="sv-SE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installations, </a:t>
            </a:r>
            <a:r>
              <a:rPr kumimoji="0" lang="sv-SE" altLang="sv-SE" sz="1400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giving</a:t>
            </a:r>
            <a:r>
              <a:rPr kumimoji="0" lang="sv-SE" altLang="sv-SE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sv-SE" altLang="sv-SE" sz="1400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users</a:t>
            </a:r>
            <a:r>
              <a:rPr kumimoji="0" lang="sv-SE" altLang="sv-SE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options and prompts </a:t>
            </a:r>
            <a:r>
              <a:rPr kumimoji="0" lang="sv-SE" altLang="sv-SE" sz="1400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during</a:t>
            </a:r>
            <a:r>
              <a:rPr kumimoji="0" lang="sv-SE" altLang="sv-SE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the installation process.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A2E32B-777B-5AB7-9D82-D42B478DD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7386" y="8588387"/>
            <a:ext cx="507559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GB" altLang="sv-SE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Easier to create and deploy, making it suitable for straightforward app installations with minimal customization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GB" altLang="sv-S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GB" altLang="sv-SE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Generally, results in faster deployments due to smaller package sizes and simpler configurations.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GB" altLang="sv-S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GB" altLang="sv-SE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Easier for administrators to manage, especially for less complex app deployment scenarios.</a:t>
            </a:r>
            <a:endParaRPr kumimoji="0" lang="sv-SE" altLang="sv-S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EB26CE-B9DD-C46E-C314-06FCC870221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240451"/>
            <a:ext cx="12192000" cy="56356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GB" sz="3900" noProof="1">
                <a:solidFill>
                  <a:schemeClr val="bg1"/>
                </a:solidFill>
              </a:rPr>
              <a:t>Win32App</a:t>
            </a:r>
            <a:r>
              <a:rPr lang="en-GB" sz="4800" noProof="1">
                <a:solidFill>
                  <a:schemeClr val="bg1"/>
                </a:solidFill>
              </a:rPr>
              <a:t> vs LOB (MSI)</a:t>
            </a:r>
          </a:p>
          <a:p>
            <a:pPr algn="ctr"/>
            <a:endParaRPr lang="sv-S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429673"/>
      </p:ext>
    </p:extLst>
  </p:cSld>
  <p:clrMapOvr>
    <a:masterClrMapping/>
  </p:clrMapOvr>
  <p:transition spd="slow" advClick="0" advTm="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FF3C38DB-BA24-4278-11D9-48C911FDD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982" y="2347076"/>
            <a:ext cx="5075593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sv-SE" altLang="sv-SE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Win32 apps allow for more complex and customized application packages, supporting a wide variety of installation scenarios and dependencies.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sv-SE" altLang="sv-S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sv-SE" altLang="sv-SE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You can include PowerShell scripts for pre-installation, post-installation, and detection logic, providing greater control over the installation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sv-SE" altLang="sv-S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sv-SE" altLang="sv-SE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Provides detailed installation status and error reporting, aiding in troubleshooting and ensuring successful deployments.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sv-SE" altLang="sv-S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sv-SE" altLang="sv-SE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Supports a wider range of applications, including legacy apps, and allows for the installation of MSI, EXE, and other installers.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sv-SE" altLang="sv-S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sv-SE" altLang="sv-SE" sz="1400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Allows</a:t>
            </a:r>
            <a:r>
              <a:rPr kumimoji="0" lang="sv-SE" altLang="sv-SE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sv-SE" altLang="sv-SE" sz="1400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more</a:t>
            </a:r>
            <a:r>
              <a:rPr kumimoji="0" lang="sv-SE" altLang="sv-SE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sv-SE" altLang="sv-SE" sz="1400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interactive</a:t>
            </a:r>
            <a:r>
              <a:rPr kumimoji="0" lang="sv-SE" altLang="sv-SE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installations, </a:t>
            </a:r>
            <a:r>
              <a:rPr kumimoji="0" lang="sv-SE" altLang="sv-SE" sz="1400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giving</a:t>
            </a:r>
            <a:r>
              <a:rPr kumimoji="0" lang="sv-SE" altLang="sv-SE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sv-SE" altLang="sv-SE" sz="1400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users</a:t>
            </a:r>
            <a:r>
              <a:rPr kumimoji="0" lang="sv-SE" altLang="sv-SE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options and prompts </a:t>
            </a:r>
            <a:r>
              <a:rPr kumimoji="0" lang="sv-SE" altLang="sv-SE" sz="1400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during</a:t>
            </a:r>
            <a:r>
              <a:rPr kumimoji="0" lang="sv-SE" altLang="sv-SE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the installation process.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A2E32B-777B-5AB7-9D82-D42B478DD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8261" y="2347076"/>
            <a:ext cx="507559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GB" altLang="sv-SE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Easier to create and deploy, making it suitable for straightforward app installations with minimal customization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GB" altLang="sv-S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GB" altLang="sv-SE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Generally, results in faster deployments due to smaller package sizes and simpler configurations.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GB" altLang="sv-S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GB" altLang="sv-SE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Easier for administrators to manage, especially for less complex app deployment scenarios.</a:t>
            </a:r>
            <a:endParaRPr kumimoji="0" lang="sv-SE" altLang="sv-S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48C564-4263-9F94-0853-EB2EAE484B8E}"/>
              </a:ext>
            </a:extLst>
          </p:cNvPr>
          <p:cNvSpPr txBox="1"/>
          <p:nvPr/>
        </p:nvSpPr>
        <p:spPr>
          <a:xfrm>
            <a:off x="7169975" y="5217485"/>
            <a:ext cx="3611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noProof="1">
                <a:solidFill>
                  <a:schemeClr val="bg1"/>
                </a:solidFill>
              </a:rPr>
              <a:t>I never user LOB!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CBEB45D-7CE3-FF5A-CD53-750B2F285777}"/>
              </a:ext>
            </a:extLst>
          </p:cNvPr>
          <p:cNvSpPr txBox="1">
            <a:spLocks/>
          </p:cNvSpPr>
          <p:nvPr/>
        </p:nvSpPr>
        <p:spPr>
          <a:xfrm>
            <a:off x="0" y="240451"/>
            <a:ext cx="12192000" cy="5635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900" noProof="1">
                <a:solidFill>
                  <a:schemeClr val="bg1"/>
                </a:solidFill>
              </a:rPr>
              <a:t>Win32App</a:t>
            </a:r>
            <a:r>
              <a:rPr lang="en-GB" sz="4800" noProof="1">
                <a:solidFill>
                  <a:schemeClr val="bg1"/>
                </a:solidFill>
              </a:rPr>
              <a:t> vs LOB (MSI)</a:t>
            </a:r>
          </a:p>
          <a:p>
            <a:pPr algn="ctr"/>
            <a:endParaRPr lang="sv-S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7857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2">
      <a:dk1>
        <a:sysClr val="windowText" lastClr="000000"/>
      </a:dk1>
      <a:lt1>
        <a:sysClr val="window" lastClr="FFFFFF"/>
      </a:lt1>
      <a:dk2>
        <a:srgbClr val="5A344C"/>
      </a:dk2>
      <a:lt2>
        <a:srgbClr val="EEECE1"/>
      </a:lt2>
      <a:accent1>
        <a:srgbClr val="FAA61A"/>
      </a:accent1>
      <a:accent2>
        <a:srgbClr val="F26322"/>
      </a:accent2>
      <a:accent3>
        <a:srgbClr val="ED1C24"/>
      </a:accent3>
      <a:accent4>
        <a:srgbClr val="CB242B"/>
      </a:accent4>
      <a:accent5>
        <a:srgbClr val="8F2F34"/>
      </a:accent5>
      <a:accent6>
        <a:srgbClr val="37424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435af85-de25-4f1c-949f-d885f5a1a615}" enabled="1" method="Privileged" siteId="{72ec84b2-28fe-426b-9dff-b74544fabc8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25</Slides>
  <Notes>20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1_Office Theme</vt:lpstr>
      <vt:lpstr>Unleashing Application Deployment  Brilliance with Intune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Apps that makes life uneasy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advice..</vt:lpstr>
      <vt:lpstr>PowerPoint Presentation</vt:lpstr>
    </vt:vector>
  </TitlesOfParts>
  <Company>GANT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Unleashing Application Deployment  Brilliance with Intune </dc:title>
  <dc:creator>Anders Green</dc:creator>
  <cp:revision>1</cp:revision>
  <dcterms:created xsi:type="dcterms:W3CDTF">2024-06-04T12:50:29Z</dcterms:created>
  <dcterms:modified xsi:type="dcterms:W3CDTF">2024-06-14T08:10:34Z</dcterms:modified>
</cp:coreProperties>
</file>