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59" r:id="rId4"/>
    <p:sldId id="260" r:id="rId5"/>
    <p:sldId id="257" r:id="rId6"/>
    <p:sldId id="258" r:id="rId7"/>
    <p:sldId id="267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C0D2B-DF0F-4EBF-BE72-94012E4FF91F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7529-541F-4B5F-B64B-1D970C60B9E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50913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50913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50913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50913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5E8DD27-FCE3-4C41-9E72-6EA0B998C656}" type="slidenum">
              <a:rPr lang="de-DE" altLang="pt-BR" sz="1300"/>
              <a:pPr/>
              <a:t>2</a:t>
            </a:fld>
            <a:endParaRPr lang="de-DE" altLang="pt-BR" sz="13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8263" y="4343144"/>
            <a:ext cx="4121150" cy="41150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pt-BR" dirty="0" smtClean="0">
              <a:cs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>
              <a:cs typeface="ＭＳ Ｐゴシック" pitchFamily="34" charset="-128"/>
            </a:endParaRPr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A4E0D47-8A7D-426B-BBD9-2BC887A0B295}" type="slidenum">
              <a:rPr lang="de-DE" altLang="pt-BR" sz="1300"/>
              <a:pPr/>
              <a:t>8</a:t>
            </a:fld>
            <a:endParaRPr lang="de-DE" altLang="pt-B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pt-BR" dirty="0"/>
          </a:p>
        </p:txBody>
      </p:sp>
      <p:pic>
        <p:nvPicPr>
          <p:cNvPr id="7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5921375" y="-885825"/>
            <a:ext cx="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lang="de-DE" sz="950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288107" y="3764090"/>
            <a:ext cx="2808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740780" y="2888898"/>
            <a:ext cx="4972036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096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07988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288107" y="2965290"/>
            <a:ext cx="3606800" cy="3606800"/>
          </a:xfrm>
          <a:solidFill>
            <a:schemeClr val="bg1"/>
          </a:solidFill>
        </p:spPr>
        <p:txBody>
          <a:bodyPr lIns="468000" bIns="324000" anchor="b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527175" algn="l"/>
              </a:tabLst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altLang="de-DE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6696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5DE5-EBC8-4357-B544-C388C3EBA022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2042-1A95-4337-A48D-5473A45E91E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7338" y="3763963"/>
            <a:ext cx="3636592" cy="2808287"/>
          </a:xfrm>
        </p:spPr>
        <p:txBody>
          <a:bodyPr/>
          <a:lstStyle/>
          <a:p>
            <a:r>
              <a:rPr lang="pt-BR" dirty="0"/>
              <a:t>De Jesus Alves, Michel Luis</a:t>
            </a:r>
          </a:p>
          <a:p>
            <a:pPr>
              <a:buFontTx/>
              <a:buNone/>
            </a:pPr>
            <a:r>
              <a:rPr lang="de-DE" altLang="pt-BR" dirty="0" smtClean="0">
                <a:cs typeface="ＭＳ Ｐゴシック" pitchFamily="34" charset="-128"/>
              </a:rPr>
              <a:t/>
            </a:r>
            <a:br>
              <a:rPr lang="de-DE" altLang="pt-BR" dirty="0" smtClean="0">
                <a:cs typeface="ＭＳ Ｐゴシック" pitchFamily="34" charset="-128"/>
              </a:rPr>
            </a:br>
            <a:r>
              <a:rPr lang="de-DE" altLang="pt-BR" dirty="0" smtClean="0">
                <a:cs typeface="ＭＳ Ｐゴシック" pitchFamily="34" charset="-128"/>
              </a:rPr>
              <a:t>Sorocaba 19/11/2014</a:t>
            </a:r>
            <a:endParaRPr lang="en-US" altLang="pt-BR" dirty="0" smtClean="0">
              <a:cs typeface="ＭＳ Ｐゴシック" pitchFamily="34" charset="-128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1363" y="2889250"/>
            <a:ext cx="4972050" cy="2519363"/>
          </a:xfrm>
        </p:spPr>
        <p:txBody>
          <a:bodyPr/>
          <a:lstStyle/>
          <a:p>
            <a:pPr>
              <a:buFont typeface="+mj-lt"/>
              <a:buNone/>
              <a:defRPr/>
            </a:pPr>
            <a:r>
              <a:rPr lang="en-US" dirty="0" smtClean="0">
                <a:ea typeface="MS PGothic" panose="020B0600070205080204" pitchFamily="34" charset="-128"/>
              </a:rPr>
              <a:t>WorkPlace Control</a:t>
            </a:r>
            <a:endParaRPr 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432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02747" y="2965450"/>
            <a:ext cx="4364561" cy="3606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pt-BR" dirty="0" smtClean="0">
                <a:cs typeface="ＭＳ Ｐゴシック" pitchFamily="34" charset="-128"/>
              </a:rPr>
              <a:t>Situação Atual </a:t>
            </a:r>
          </a:p>
          <a:p>
            <a:pPr marL="457200" indent="-457200">
              <a:buFontTx/>
              <a:buAutoNum type="arabicPeriod"/>
            </a:pPr>
            <a:r>
              <a:rPr lang="en-US" altLang="pt-BR" dirty="0" smtClean="0">
                <a:cs typeface="ＭＳ Ｐゴシック" pitchFamily="34" charset="-128"/>
              </a:rPr>
              <a:t>Proposta(demonstração)</a:t>
            </a:r>
          </a:p>
          <a:p>
            <a:pPr marL="457200" indent="-457200">
              <a:buFontTx/>
              <a:buAutoNum type="arabicPeriod"/>
            </a:pPr>
            <a:r>
              <a:rPr lang="en-US" altLang="pt-BR" dirty="0" smtClean="0">
                <a:cs typeface="ＭＳ Ｐゴシック" pitchFamily="34" charset="-128"/>
              </a:rPr>
              <a:t>Arquitetura</a:t>
            </a:r>
            <a:r>
              <a:rPr lang="en-US" altLang="pt-BR" dirty="0">
                <a:cs typeface="ＭＳ Ｐゴシック" pitchFamily="34" charset="-128"/>
              </a:rPr>
              <a:t> </a:t>
            </a:r>
            <a:r>
              <a:rPr lang="en-US" altLang="pt-BR" dirty="0" smtClean="0">
                <a:cs typeface="ＭＳ Ｐゴシック" pitchFamily="34" charset="-128"/>
              </a:rPr>
              <a:t>da Aplicação</a:t>
            </a:r>
          </a:p>
          <a:p>
            <a:pPr marL="457200" indent="-457200">
              <a:buFontTx/>
              <a:buAutoNum type="arabicPeriod"/>
            </a:pPr>
            <a:r>
              <a:rPr lang="en-US" altLang="pt-BR" dirty="0" err="1" smtClean="0">
                <a:cs typeface="ＭＳ Ｐゴシック" pitchFamily="34" charset="-128"/>
              </a:rPr>
              <a:t>Desafios</a:t>
            </a:r>
            <a:r>
              <a:rPr lang="en-US" altLang="pt-BR" dirty="0" smtClean="0">
                <a:cs typeface="ＭＳ Ｐゴシック" pitchFamily="34" charset="-128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altLang="pt-BR" dirty="0" smtClean="0">
                <a:cs typeface="ＭＳ Ｐゴシック" pitchFamily="34" charset="-128"/>
              </a:rPr>
              <a:t>Boas práticas aprendidas </a:t>
            </a:r>
            <a:br>
              <a:rPr lang="en-US" altLang="pt-BR" dirty="0" smtClean="0">
                <a:cs typeface="ＭＳ Ｐゴシック" pitchFamily="34" charset="-128"/>
              </a:rPr>
            </a:br>
            <a:endParaRPr lang="en-US" altLang="pt-BR" dirty="0" smtClean="0">
              <a:cs typeface="ＭＳ Ｐゴシック" pitchFamily="34" charset="-128"/>
            </a:endParaRPr>
          </a:p>
        </p:txBody>
      </p:sp>
      <p:pic>
        <p:nvPicPr>
          <p:cNvPr id="13314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/>
          <a:stretch>
            <a:fillRect/>
          </a:stretch>
        </p:blipFill>
        <p:spPr bwMode="auto">
          <a:xfrm>
            <a:off x="844550" y="2270125"/>
            <a:ext cx="36226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65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pt-BR" sz="2800" dirty="0" smtClean="0"/>
              <a:t>Situação Atual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pt-BR" sz="2000" dirty="0" smtClean="0"/>
              <a:t>Controle de Mentores e de locais de trabalho em planilha do Excel</a:t>
            </a:r>
          </a:p>
          <a:p>
            <a:r>
              <a:rPr lang="pt-BR" sz="2000" dirty="0" smtClean="0"/>
              <a:t>Pesquisas na planilha para gerenciar Mentores e Locais de trabalho</a:t>
            </a:r>
          </a:p>
          <a:p>
            <a:endParaRPr lang="pt-BR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pt-BR" sz="2800" dirty="0" smtClean="0"/>
              <a:t>Proposta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pt-BR" sz="2000" dirty="0" smtClean="0"/>
              <a:t>Carga de dados inicial (Planilha)</a:t>
            </a:r>
          </a:p>
          <a:p>
            <a:r>
              <a:rPr lang="pt-BR" sz="2000" dirty="0" smtClean="0"/>
              <a:t>Carga de dados de novos funcionários (Planilha)</a:t>
            </a:r>
          </a:p>
          <a:p>
            <a:r>
              <a:rPr lang="pt-BR" sz="2000" dirty="0" smtClean="0"/>
              <a:t>Ver , Alterar , Deletar , Atualizar informações ( Centro de Custo , Cargos , Projetos , Clientes , Unidades e Empregados ) </a:t>
            </a:r>
          </a:p>
          <a:p>
            <a:r>
              <a:rPr lang="pt-BR" sz="2000" dirty="0" smtClean="0"/>
              <a:t>Facilitar o uso das informações dos funcionários assim como disponibilizar um ferramenta mais interativa para o gerenciamento de Mentores e também de projetos.</a:t>
            </a:r>
            <a:r>
              <a:rPr lang="pt-BR" sz="2000" dirty="0"/>
              <a:t> </a:t>
            </a:r>
          </a:p>
          <a:p>
            <a:r>
              <a:rPr lang="pt-BR" sz="2000" dirty="0" smtClean="0"/>
              <a:t>Sistemas de Busca por nome ou código</a:t>
            </a:r>
          </a:p>
          <a:p>
            <a:r>
              <a:rPr lang="pt-BR" sz="2000" dirty="0" smtClean="0"/>
              <a:t>Relatório de mentores X </a:t>
            </a:r>
            <a:r>
              <a:rPr lang="pt-BR" sz="2000" dirty="0" err="1" smtClean="0"/>
              <a:t>Mentados</a:t>
            </a:r>
            <a:endParaRPr lang="pt-BR" sz="2000" dirty="0" smtClean="0"/>
          </a:p>
          <a:p>
            <a:r>
              <a:rPr lang="pt-BR" sz="2000" dirty="0" smtClean="0"/>
              <a:t>Relatórios de Projetos X Funcionários</a:t>
            </a:r>
          </a:p>
          <a:p>
            <a:r>
              <a:rPr lang="pt-BR" sz="2000" dirty="0" smtClean="0"/>
              <a:t>Gerenciar a inclusão de mentores alertando se houver um mentor que possui um mentado no mesmo cargo.</a:t>
            </a:r>
          </a:p>
          <a:p>
            <a:r>
              <a:rPr lang="pt-BR" sz="2000" dirty="0" smtClean="0"/>
              <a:t>Controle de Acesso 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noFill/>
          <a:effectLst>
            <a:outerShdw blurRad="50800" dist="50800" dir="5400000" sx="68000" sy="68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pt-BR" sz="2800" dirty="0" smtClean="0"/>
              <a:t>Divisão dos Projetos</a:t>
            </a:r>
            <a:endParaRPr lang="pt-BR" sz="2800" dirty="0"/>
          </a:p>
        </p:txBody>
      </p:sp>
      <p:pic>
        <p:nvPicPr>
          <p:cNvPr id="8" name="Espaço Reservado para Conteúdo 7" descr="Arquitetu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6929486" cy="5357850"/>
          </a:xfrm>
        </p:spPr>
      </p:pic>
      <p:sp>
        <p:nvSpPr>
          <p:cNvPr id="3" name="Oval 2"/>
          <p:cNvSpPr/>
          <p:nvPr/>
        </p:nvSpPr>
        <p:spPr>
          <a:xfrm>
            <a:off x="539552" y="836712"/>
            <a:ext cx="2880320" cy="25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5580112" y="2708920"/>
            <a:ext cx="2952328" cy="2808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538382" y="3284984"/>
            <a:ext cx="2736304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538382" y="4437112"/>
            <a:ext cx="2952328" cy="230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490710" y="1556792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1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643110" y="5517232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3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280513" y="3285326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2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7990702" y="2636912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4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800" dirty="0" smtClean="0"/>
              <a:t>Entregaveis</a:t>
            </a:r>
            <a:endParaRPr lang="pt-B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386" y="1052736"/>
            <a:ext cx="8205069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471387" y="1556792"/>
            <a:ext cx="8205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Carga de dados de novos funcionários (planilha)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Carga de dados de planilha usada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C000"/>
                </a:solidFill>
              </a:rPr>
              <a:t>Controle de acesso com níveis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Envio de alerta funcionários com mentor no mesmo 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Relatório de mentor X quantidade de mentado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Relatório de posiçoes de trabalho por time de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</a:rPr>
              <a:t>Atualização automatica do mapa de posições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Controle de status de tickets para atribuição de mentores no sistema 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800" dirty="0" smtClean="0"/>
              <a:t>Desafios</a:t>
            </a:r>
            <a:endParaRPr lang="pt-B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Tecnologias (thymeleaf)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67544" y="1832050"/>
            <a:ext cx="8229600" cy="64807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Boas praticas aprendidas</a:t>
            </a:r>
            <a:endParaRPr lang="pt-B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70892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Organização do Código  e 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Pensar em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Testar cada etapa do projeto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1915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41363" y="2889250"/>
            <a:ext cx="4972050" cy="2519363"/>
          </a:xfrm>
        </p:spPr>
        <p:txBody>
          <a:bodyPr/>
          <a:lstStyle/>
          <a:p>
            <a:pPr>
              <a:buFont typeface="+mj-lt"/>
              <a:buNone/>
              <a:defRPr/>
            </a:pPr>
            <a:r>
              <a:rPr lang="en-US" dirty="0" err="1" smtClean="0">
                <a:ea typeface="MS PGothic" panose="020B0600070205080204" pitchFamily="34" charset="-128"/>
              </a:rPr>
              <a:t>WorkPlace</a:t>
            </a:r>
            <a:r>
              <a:rPr lang="en-US" dirty="0" smtClean="0">
                <a:ea typeface="MS PGothic" panose="020B0600070205080204" pitchFamily="34" charset="-128"/>
              </a:rPr>
              <a:t> Control</a:t>
            </a:r>
            <a:endParaRPr lang="en-US" dirty="0">
              <a:ea typeface="MS PGothic" panose="020B0600070205080204" pitchFamily="34" charset="-128"/>
            </a:endParaRPr>
          </a:p>
        </p:txBody>
      </p:sp>
      <p:sp>
        <p:nvSpPr>
          <p:cNvPr id="18434" name="Rechteck 2"/>
          <p:cNvSpPr>
            <a:spLocks noChangeArrowheads="1"/>
          </p:cNvSpPr>
          <p:nvPr/>
        </p:nvSpPr>
        <p:spPr bwMode="auto">
          <a:xfrm>
            <a:off x="296863" y="4410075"/>
            <a:ext cx="2243137" cy="2157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pt-BR" altLang="pt-BR">
              <a:solidFill>
                <a:srgbClr val="213E7F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60375" y="4722813"/>
            <a:ext cx="1984375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en-GB" sz="950" dirty="0" err="1" smtClean="0">
                <a:solidFill>
                  <a:srgbClr val="213E7F"/>
                </a:solidFill>
              </a:rPr>
              <a:t>Agradecimentos</a:t>
            </a:r>
            <a:endParaRPr lang="en-GB" sz="950" dirty="0" smtClean="0">
              <a:solidFill>
                <a:srgbClr val="213E7F"/>
              </a:solidFill>
            </a:endParaRP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endParaRPr lang="en-GB" sz="950" dirty="0">
              <a:solidFill>
                <a:srgbClr val="213E7F"/>
              </a:solidFill>
              <a:ea typeface="+mn-ea"/>
            </a:endParaRP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en-GB" sz="950" dirty="0" smtClean="0">
                <a:solidFill>
                  <a:srgbClr val="213E7F"/>
                </a:solidFill>
              </a:rPr>
              <a:t>Sponsor  Dora </a:t>
            </a: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en-GB" sz="950" dirty="0" err="1" smtClean="0">
                <a:solidFill>
                  <a:srgbClr val="213E7F"/>
                </a:solidFill>
                <a:ea typeface="+mn-ea"/>
              </a:rPr>
              <a:t>Apoio</a:t>
            </a:r>
            <a:r>
              <a:rPr lang="en-GB" sz="950" dirty="0" smtClean="0">
                <a:solidFill>
                  <a:srgbClr val="213E7F"/>
                </a:solidFill>
                <a:ea typeface="+mn-ea"/>
              </a:rPr>
              <a:t> </a:t>
            </a:r>
            <a:r>
              <a:rPr lang="en-GB" sz="950" dirty="0" err="1" smtClean="0">
                <a:solidFill>
                  <a:srgbClr val="213E7F"/>
                </a:solidFill>
                <a:ea typeface="+mn-ea"/>
              </a:rPr>
              <a:t>Técnico</a:t>
            </a:r>
            <a:r>
              <a:rPr lang="en-GB" sz="950" dirty="0" smtClean="0">
                <a:solidFill>
                  <a:srgbClr val="213E7F"/>
                </a:solidFill>
                <a:ea typeface="+mn-ea"/>
              </a:rPr>
              <a:t>  André Marquez</a:t>
            </a:r>
          </a:p>
          <a:p>
            <a:pPr eaLnBrk="0" hangingPunct="0">
              <a:spcBef>
                <a:spcPts val="100"/>
              </a:spcBef>
              <a:spcAft>
                <a:spcPts val="100"/>
              </a:spcAft>
              <a:defRPr/>
            </a:pPr>
            <a:r>
              <a:rPr lang="pt-BR" sz="950" dirty="0" smtClean="0">
                <a:solidFill>
                  <a:srgbClr val="213E7F"/>
                </a:solidFill>
              </a:rPr>
              <a:t>Comiss</a:t>
            </a:r>
            <a:r>
              <a:rPr lang="en-US" sz="950" dirty="0" err="1" smtClean="0">
                <a:solidFill>
                  <a:srgbClr val="213E7F"/>
                </a:solidFill>
              </a:rPr>
              <a:t>ão</a:t>
            </a:r>
            <a:r>
              <a:rPr lang="en-US" sz="950" smtClean="0">
                <a:solidFill>
                  <a:srgbClr val="213E7F"/>
                </a:solidFill>
              </a:rPr>
              <a:t> Start</a:t>
            </a:r>
            <a:endParaRPr lang="en-GB" sz="950" dirty="0">
              <a:solidFill>
                <a:srgbClr val="213E7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33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259</Words>
  <Application>Microsoft Office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WorkPlace Control</vt:lpstr>
      <vt:lpstr>PowerPoint Presentation</vt:lpstr>
      <vt:lpstr>Situação Atual </vt:lpstr>
      <vt:lpstr>Proposta</vt:lpstr>
      <vt:lpstr>Divisão dos Projetos</vt:lpstr>
      <vt:lpstr>Entregaveis</vt:lpstr>
      <vt:lpstr>Desafios</vt:lpstr>
      <vt:lpstr>WorkPlace Control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</dc:creator>
  <cp:lastModifiedBy>GFT</cp:lastModifiedBy>
  <cp:revision>37</cp:revision>
  <dcterms:created xsi:type="dcterms:W3CDTF">2014-11-16T19:11:46Z</dcterms:created>
  <dcterms:modified xsi:type="dcterms:W3CDTF">2014-11-21T12:40:00Z</dcterms:modified>
</cp:coreProperties>
</file>