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556" r:id="rId5"/>
    <p:sldId id="558" r:id="rId6"/>
    <p:sldId id="559" r:id="rId7"/>
    <p:sldId id="546" r:id="rId8"/>
  </p:sldIdLst>
  <p:sldSz cx="9144000" cy="6858000" type="screen4x3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3B82"/>
    <a:srgbClr val="50AF30"/>
    <a:srgbClr val="00BBDA"/>
    <a:srgbClr val="C2D800"/>
    <a:srgbClr val="881A2D"/>
    <a:srgbClr val="C3D800"/>
    <a:srgbClr val="5F1726"/>
    <a:srgbClr val="5D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2" autoAdjust="0"/>
    <p:restoredTop sz="94628" autoAdjust="0"/>
  </p:normalViewPr>
  <p:slideViewPr>
    <p:cSldViewPr snapToGrid="0" snapToObjects="1"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31338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Times"/>
              </a:defRPr>
            </a:lvl1pPr>
          </a:lstStyle>
          <a:p>
            <a:fld id="{9FF1E85D-2915-4C45-A65B-8B686AF8EF2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7302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44538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1413" y="4714875"/>
            <a:ext cx="4575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31338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/>
            </a:lvl1pPr>
          </a:lstStyle>
          <a:p>
            <a:fld id="{B3DF4D28-EA66-4E45-967E-305F7B0875C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1989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6C67D94-C2C9-491B-9076-72CFA24F4038}" type="slidenum">
              <a:rPr lang="de-DE" altLang="en-US" sz="1300"/>
              <a:pPr/>
              <a:t>4</a:t>
            </a:fld>
            <a:endParaRPr lang="de-DE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hteck 15"/>
          <p:cNvSpPr>
            <a:spLocks noChangeArrowheads="1"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407988"/>
            <a:ext cx="23510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11" name="Textfeld 16"/>
          <p:cNvSpPr txBox="1"/>
          <p:nvPr/>
        </p:nvSpPr>
        <p:spPr bwMode="auto">
          <a:xfrm>
            <a:off x="5921375" y="-885825"/>
            <a:ext cx="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defRPr/>
            </a:pPr>
            <a:endParaRPr lang="de-DE" sz="950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" name="Textplatzhalter 23"/>
          <p:cNvSpPr>
            <a:spLocks noGrp="1" noChangeAspect="1"/>
          </p:cNvSpPr>
          <p:nvPr>
            <p:ph type="body" sz="quarter" idx="11"/>
          </p:nvPr>
        </p:nvSpPr>
        <p:spPr>
          <a:xfrm>
            <a:off x="288107" y="3764090"/>
            <a:ext cx="2808000" cy="2808000"/>
          </a:xfrm>
          <a:solidFill>
            <a:schemeClr val="bg1"/>
          </a:solidFill>
        </p:spPr>
        <p:txBody>
          <a:bodyPr lIns="468000" bIns="324000"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accent1"/>
                </a:solidFill>
              </a:defRPr>
            </a:lvl1pPr>
            <a:lvl2pPr marL="268288" indent="0">
              <a:buNone/>
              <a:defRPr/>
            </a:lvl2pPr>
            <a:lvl3pPr marL="534987" indent="0">
              <a:buNone/>
              <a:defRPr/>
            </a:lvl3pPr>
            <a:lvl4pPr marL="803275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el 11"/>
          <p:cNvSpPr>
            <a:spLocks noGrp="1"/>
          </p:cNvSpPr>
          <p:nvPr>
            <p:ph type="title"/>
          </p:nvPr>
        </p:nvSpPr>
        <p:spPr>
          <a:xfrm>
            <a:off x="740780" y="2888898"/>
            <a:ext cx="4972036" cy="2520000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rgbClr val="213E7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84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407988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288107" y="2965290"/>
            <a:ext cx="3606800" cy="3606800"/>
          </a:xfrm>
          <a:solidFill>
            <a:schemeClr val="bg1"/>
          </a:solidFill>
        </p:spPr>
        <p:txBody>
          <a:bodyPr lIns="468000" bIns="324000" anchor="b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527175" algn="l"/>
              </a:tabLst>
              <a:defRPr sz="1800" b="0">
                <a:solidFill>
                  <a:schemeClr val="accent1"/>
                </a:solidFill>
              </a:defRPr>
            </a:lvl1pPr>
            <a:lvl2pPr marL="268288" indent="0">
              <a:buNone/>
              <a:defRPr/>
            </a:lvl2pPr>
            <a:lvl3pPr marL="534987" indent="0">
              <a:buNone/>
              <a:defRPr/>
            </a:lvl3pPr>
            <a:lvl4pPr marL="803275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altLang="de-DE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2030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r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407988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288107" y="2965290"/>
            <a:ext cx="3606800" cy="3606800"/>
          </a:xfrm>
          <a:solidFill>
            <a:schemeClr val="bg1"/>
          </a:solidFill>
        </p:spPr>
        <p:txBody>
          <a:bodyPr lIns="468000" bIns="324000" anchor="b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527175" algn="l"/>
              </a:tabLst>
              <a:defRPr sz="1800" b="0">
                <a:solidFill>
                  <a:schemeClr val="accent1"/>
                </a:solidFill>
              </a:defRPr>
            </a:lvl1pPr>
            <a:lvl2pPr marL="268288" indent="0">
              <a:buNone/>
              <a:defRPr/>
            </a:lvl2pPr>
            <a:lvl3pPr marL="534987" indent="0">
              <a:buNone/>
              <a:defRPr/>
            </a:lvl3pPr>
            <a:lvl4pPr marL="803275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altLang="de-DE" noProof="0" smtClean="0"/>
              <a:t>Click to edit Master text styles</a:t>
            </a:r>
          </a:p>
        </p:txBody>
      </p:sp>
      <p:sp>
        <p:nvSpPr>
          <p:cNvPr id="9" name="Titel 12"/>
          <p:cNvSpPr>
            <a:spLocks noGrp="1"/>
          </p:cNvSpPr>
          <p:nvPr>
            <p:ph type="title"/>
          </p:nvPr>
        </p:nvSpPr>
        <p:spPr bwMode="auto">
          <a:xfrm>
            <a:off x="431801" y="3149500"/>
            <a:ext cx="3606800" cy="1899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108000" bIns="144000" anchorCtr="0"/>
          <a:lstStyle>
            <a:lvl1pPr marL="0" indent="0" algn="l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kumimoji="0" sz="4000" b="1" i="0" u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900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1" y="1052514"/>
            <a:ext cx="8296274" cy="5378450"/>
          </a:xfrm>
        </p:spPr>
        <p:txBody>
          <a:bodyPr/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86091E2-BA7C-430D-8F71-22BFBA6F6CEA}" type="datetime5">
              <a:rPr lang="en-US" altLang="en-US"/>
              <a:pPr/>
              <a:t>29-Apr-15</a:t>
            </a:fld>
            <a:endParaRPr lang="en-US" alt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1A812AD-A699-4C50-80AF-0B6F345EF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0192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40356" y="1052513"/>
            <a:ext cx="41328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0356" y="1646514"/>
            <a:ext cx="4131644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/>
          <a:lstStyle>
            <a:lvl1pPr marL="182563" indent="-182563" algn="l" rtl="0" fontAlgn="base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2C2BD7C-398B-4A3F-8278-E0E76743303F}" type="datetime5">
              <a:rPr lang="en-US" altLang="en-US"/>
              <a:pPr/>
              <a:t>29-Apr-15</a:t>
            </a:fld>
            <a:endParaRPr lang="en-US" altLang="en-US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6E9922B-11A0-456F-BC1F-C30AB7D7D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9383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Kundenspezif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40356" y="1052513"/>
            <a:ext cx="41328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0356" y="1646514"/>
            <a:ext cx="4131644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82563" indent="-182563" algn="l" rtl="0" fontAlgn="base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  <a:defRPr lang="de-DE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85738">
              <a:lnSpc>
                <a:spcPct val="88000"/>
              </a:lnSpc>
              <a:spcAft>
                <a:spcPts val="0"/>
              </a:spcAft>
              <a:buClr>
                <a:schemeClr val="accent1"/>
              </a:buClr>
              <a:defRPr sz="1600">
                <a:latin typeface="+mn-lt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0"/>
          </p:nvPr>
        </p:nvSpPr>
        <p:spPr>
          <a:xfrm>
            <a:off x="4612980" y="1052513"/>
            <a:ext cx="41328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12980" y="1646514"/>
            <a:ext cx="4131644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82563" indent="-182563" algn="l" rtl="0" fontAlgn="base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  <a:defRPr lang="en-GB" sz="15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7" indent="-285750">
              <a:defRPr lang="en-GB" sz="1600" noProof="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B639307-2A83-41C1-B687-2D2FBD62B917}" type="datetime5">
              <a:rPr lang="en-US" altLang="en-US"/>
              <a:pPr/>
              <a:t>29-Apr-15</a:t>
            </a:fld>
            <a:endParaRPr lang="de-DE" alt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GFT Technologies AG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3B0A97E-D05F-4421-817F-395C666F471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73926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31800" y="406400"/>
            <a:ext cx="8383588" cy="323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1C78BF2-2844-447F-A5F0-37A196598580}" type="datetime5">
              <a:rPr lang="en-US" altLang="en-US"/>
              <a:pPr/>
              <a:t>29-Apr-15</a:t>
            </a:fld>
            <a:endParaRPr lang="en-US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34EBD51-BD6C-4028-A999-C97B0C9E2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2534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0"/>
          <p:cNvSpPr>
            <a:spLocks noChangeArrowheads="1"/>
          </p:cNvSpPr>
          <p:nvPr/>
        </p:nvSpPr>
        <p:spPr bwMode="auto">
          <a:xfrm>
            <a:off x="0" y="0"/>
            <a:ext cx="9144000" cy="652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600ACA-BB7B-4AB9-A39B-6049C7065F6D}" type="datetime5">
              <a:rPr lang="en-US" altLang="en-US"/>
              <a:pPr/>
              <a:t>29-Apr-15</a:t>
            </a:fld>
            <a:endParaRPr lang="en-US" altLang="en-US"/>
          </a:p>
        </p:txBody>
      </p:sp>
      <p:sp>
        <p:nvSpPr>
          <p:cNvPr id="4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DA71C-E365-4C28-9A44-AAA4EF2DF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840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6638925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31800" y="6572250"/>
            <a:ext cx="8316913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052513"/>
            <a:ext cx="8320088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 flipV="1">
            <a:off x="-20638" y="839788"/>
            <a:ext cx="8764588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1800" y="406400"/>
            <a:ext cx="8383588" cy="3238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</a:t>
            </a:r>
            <a:r>
              <a:rPr lang="de-DE" dirty="0" err="1" smtClean="0"/>
              <a:t>bearbeiteng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 bwMode="auto">
          <a:xfrm>
            <a:off x="825500" y="6638925"/>
            <a:ext cx="790575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98989"/>
                </a:solidFill>
              </a:defRPr>
            </a:lvl1pPr>
          </a:lstStyle>
          <a:p>
            <a:fld id="{D4A270C6-6649-4BE0-A555-0BFA4873C009}" type="datetime5">
              <a:rPr lang="en-US" altLang="en-US"/>
              <a:pPr/>
              <a:t>29-Apr-15</a:t>
            </a:fld>
            <a:endParaRPr lang="en-US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 bwMode="auto">
          <a:xfrm>
            <a:off x="1677988" y="6638925"/>
            <a:ext cx="4362450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rtlCol="0" anchor="t" anchorCtr="0"/>
          <a:lstStyle>
            <a:lvl1pPr marL="0" indent="0"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900" b="0" i="0" u="none" baseline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 bwMode="auto">
          <a:xfrm>
            <a:off x="431800" y="6638925"/>
            <a:ext cx="358775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98989"/>
                </a:solidFill>
              </a:defRPr>
            </a:lvl1pPr>
          </a:lstStyle>
          <a:p>
            <a:fld id="{14DBA518-9CE3-4592-B510-71524C8DA4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1" r:id="rId1"/>
    <p:sldLayoutId id="2147486022" r:id="rId2"/>
    <p:sldLayoutId id="2147486023" r:id="rId3"/>
    <p:sldLayoutId id="2147486018" r:id="rId4"/>
    <p:sldLayoutId id="2147486019" r:id="rId5"/>
    <p:sldLayoutId id="2147486024" r:id="rId6"/>
    <p:sldLayoutId id="2147486020" r:id="rId7"/>
    <p:sldLayoutId id="2147486025" r:id="rId8"/>
  </p:sldLayoutIdLst>
  <p:transition spd="slow">
    <p:push dir="u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 kern="1200" spc="-50">
          <a:solidFill>
            <a:schemeClr val="tx1"/>
          </a:solidFill>
          <a:latin typeface="+mj-lt"/>
          <a:ea typeface="MS PGothic" panose="020B0600070205080204" pitchFamily="34" charset="-128"/>
          <a:cs typeface="MS PGothic" pitchFamily="34" charset="-128"/>
        </a:defRPr>
      </a:lvl1pPr>
      <a:lvl2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pitchFamily="34" charset="-128"/>
        </a:defRPr>
      </a:lvl2pPr>
      <a:lvl3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pitchFamily="34" charset="-128"/>
        </a:defRPr>
      </a:lvl3pPr>
      <a:lvl4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pitchFamily="34" charset="-128"/>
        </a:defRPr>
      </a:lvl4pPr>
      <a:lvl5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pitchFamily="34" charset="-128"/>
        </a:defRPr>
      </a:lvl5pPr>
      <a:lvl6pPr marL="8001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6pPr>
      <a:lvl7pPr marL="12573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7pPr>
      <a:lvl8pPr marL="17145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8pPr>
      <a:lvl9pPr marL="21717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Blip>
          <a:blip r:embed="rId16"/>
        </a:buBlip>
        <a:tabLst>
          <a:tab pos="1527175" algn="l"/>
        </a:tabLst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pitchFamily="34" charset="-128"/>
        </a:defRPr>
      </a:lvl1pPr>
      <a:lvl2pPr marL="534988" indent="-266700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03275" indent="-268288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081088" indent="-277813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itchFamily="2" charset="2"/>
        <a:buChar char="§"/>
        <a:tabLst>
          <a:tab pos="1077913" algn="l"/>
        </a:tabLst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346200" indent="-268288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32050" indent="-185738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6pPr>
      <a:lvl7pPr marL="2889250" indent="-185738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7pPr>
      <a:lvl8pPr marL="3346450" indent="-185738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8pPr>
      <a:lvl9pPr marL="3803650" indent="-185738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en-US" dirty="0" smtClean="0"/>
              <a:t/>
            </a:r>
            <a:br>
              <a:rPr lang="de-DE" altLang="en-US" dirty="0" smtClean="0"/>
            </a:br>
            <a:r>
              <a:rPr lang="en-US" altLang="en-US" dirty="0" smtClean="0"/>
              <a:t>Sorocaba 27/04/2015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Mentoring Assistant</a:t>
            </a:r>
            <a:br>
              <a:rPr lang="en-US" dirty="0" smtClean="0"/>
            </a:br>
            <a:endParaRPr lang="en-US" sz="32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600" dirty="0"/>
              <a:t>Com o sistema deverá ser possível cadastrar todos os dados relacionados a colaboradores, projetos, </a:t>
            </a:r>
            <a:r>
              <a:rPr lang="pt-BR" sz="1600" dirty="0" smtClean="0"/>
              <a:t>clientes, </a:t>
            </a:r>
            <a:r>
              <a:rPr lang="pt-BR" sz="1600" dirty="0"/>
              <a:t>centros de custos e a partir destes, fazer pesquisas relacionada aos mesmos.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en-US" sz="1600" b="1" dirty="0" smtClean="0"/>
              <a:t>Objetivos </a:t>
            </a:r>
            <a:endParaRPr lang="pt-BR" altLang="en-US" sz="1600" b="1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600" dirty="0"/>
              <a:t>Gerenciamento de permissões de usuários.</a:t>
            </a:r>
            <a:endParaRPr lang="en-GB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600" dirty="0"/>
              <a:t>Cadastrar, atualizar, excluir, </a:t>
            </a:r>
            <a:r>
              <a:rPr lang="pt-BR" altLang="en-US" sz="1600" dirty="0" smtClean="0"/>
              <a:t>visualizar</a:t>
            </a:r>
            <a:r>
              <a:rPr lang="pt-BR" altLang="en-US" sz="1600" dirty="0"/>
              <a:t>, importar informações.</a:t>
            </a:r>
            <a:endParaRPr lang="en-GB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600" dirty="0"/>
              <a:t>Relatório de mentores x mentados, colaboradores x projetos.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600" dirty="0"/>
              <a:t>Alertas do sistema.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600" dirty="0"/>
              <a:t>Mapeamento de posições de trabalho.</a:t>
            </a:r>
            <a:endParaRPr lang="en-GB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Escopo</a:t>
            </a:r>
            <a:r>
              <a:rPr lang="es-ES" dirty="0" smtClean="0"/>
              <a:t> e Objetivos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1E2-BA7C-430D-8F71-22BFBA6F6CEA}" type="datetime5">
              <a:rPr lang="en-US" altLang="en-US" smtClean="0"/>
              <a:pPr/>
              <a:t>29-Apr-15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GFT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2AD-A699-4C50-80AF-0B6F345EF86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5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 err="1" smtClean="0"/>
              <a:t>Controle</a:t>
            </a:r>
            <a:r>
              <a:rPr lang="en-GB" altLang="en-US" sz="1600" dirty="0" smtClean="0"/>
              <a:t> de </a:t>
            </a:r>
            <a:r>
              <a:rPr lang="en-GB" altLang="en-US" sz="1600" dirty="0" err="1" smtClean="0"/>
              <a:t>nível</a:t>
            </a:r>
            <a:r>
              <a:rPr lang="en-GB" altLang="en-US" sz="1600" dirty="0" smtClean="0"/>
              <a:t> de </a:t>
            </a:r>
            <a:r>
              <a:rPr lang="en-GB" altLang="en-US" sz="1600" dirty="0" err="1" smtClean="0"/>
              <a:t>acesso</a:t>
            </a:r>
            <a:r>
              <a:rPr lang="en-GB" altLang="en-US" sz="16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 err="1" smtClean="0"/>
              <a:t>Padronizar</a:t>
            </a:r>
            <a:r>
              <a:rPr lang="en-GB" altLang="en-US" sz="1600" dirty="0" smtClean="0"/>
              <a:t> o layout das </a:t>
            </a:r>
            <a:r>
              <a:rPr lang="en-GB" altLang="en-US" sz="1600" dirty="0" err="1" smtClean="0"/>
              <a:t>telas</a:t>
            </a:r>
            <a:r>
              <a:rPr lang="en-GB" altLang="en-US" sz="16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 smtClean="0"/>
              <a:t>CRUD.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 err="1" smtClean="0"/>
              <a:t>Reconstruir</a:t>
            </a:r>
            <a:r>
              <a:rPr lang="en-GB" altLang="en-US" sz="1600" dirty="0" smtClean="0"/>
              <a:t> </a:t>
            </a:r>
            <a:r>
              <a:rPr lang="en-GB" altLang="en-US" sz="1600" dirty="0" err="1" smtClean="0"/>
              <a:t>os</a:t>
            </a:r>
            <a:r>
              <a:rPr lang="en-GB" altLang="en-US" sz="1600" dirty="0" smtClean="0"/>
              <a:t> </a:t>
            </a:r>
            <a:r>
              <a:rPr lang="en-GB" altLang="en-US" sz="1600" dirty="0" err="1" smtClean="0"/>
              <a:t>relatórios</a:t>
            </a:r>
            <a:r>
              <a:rPr lang="en-GB" altLang="en-US" sz="16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 err="1" smtClean="0"/>
              <a:t>Implementar</a:t>
            </a:r>
            <a:r>
              <a:rPr lang="en-GB" altLang="en-US" sz="1600" dirty="0" smtClean="0"/>
              <a:t> e </a:t>
            </a:r>
            <a:r>
              <a:rPr lang="en-GB" altLang="en-US" sz="1600" dirty="0" err="1" smtClean="0"/>
              <a:t>corrigir</a:t>
            </a:r>
            <a:r>
              <a:rPr lang="en-GB" altLang="en-US" sz="1600" dirty="0" smtClean="0"/>
              <a:t> </a:t>
            </a:r>
            <a:r>
              <a:rPr lang="en-GB" altLang="en-US" sz="1600" dirty="0" err="1" smtClean="0"/>
              <a:t>os</a:t>
            </a:r>
            <a:r>
              <a:rPr lang="en-GB" altLang="en-US" sz="1600" dirty="0" smtClean="0"/>
              <a:t> </a:t>
            </a:r>
            <a:r>
              <a:rPr lang="en-GB" altLang="en-US" sz="1600" dirty="0" err="1" smtClean="0"/>
              <a:t>alertas</a:t>
            </a:r>
            <a:r>
              <a:rPr lang="en-GB" altLang="en-US" sz="1600" dirty="0" smtClean="0"/>
              <a:t> do </a:t>
            </a:r>
            <a:r>
              <a:rPr lang="en-GB" altLang="en-US" sz="1600" dirty="0" err="1" smtClean="0"/>
              <a:t>sistema</a:t>
            </a:r>
            <a:r>
              <a:rPr lang="en-GB" altLang="en-US" sz="16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 err="1" smtClean="0"/>
              <a:t>Implementar</a:t>
            </a:r>
            <a:r>
              <a:rPr lang="en-GB" altLang="en-US" sz="1600" dirty="0" smtClean="0"/>
              <a:t> e </a:t>
            </a:r>
            <a:r>
              <a:rPr lang="en-GB" altLang="en-US" sz="1600" dirty="0" err="1" smtClean="0"/>
              <a:t>corrigir</a:t>
            </a:r>
            <a:r>
              <a:rPr lang="en-GB" altLang="en-US" sz="1600" dirty="0" smtClean="0"/>
              <a:t> import de </a:t>
            </a:r>
            <a:r>
              <a:rPr lang="en-GB" altLang="en-US" sz="1600" dirty="0" err="1" smtClean="0"/>
              <a:t>arquivos</a:t>
            </a:r>
            <a:r>
              <a:rPr lang="en-GB" altLang="en-US" sz="1600" dirty="0" smtClean="0"/>
              <a:t> no </a:t>
            </a:r>
            <a:r>
              <a:rPr lang="en-GB" altLang="en-US" sz="1600" dirty="0" err="1" smtClean="0"/>
              <a:t>formato</a:t>
            </a:r>
            <a:r>
              <a:rPr lang="en-GB" altLang="en-US" sz="1600" dirty="0" smtClean="0"/>
              <a:t> excel (.</a:t>
            </a:r>
            <a:r>
              <a:rPr lang="en-GB" altLang="en-US" sz="1600" dirty="0" err="1" smtClean="0"/>
              <a:t>xls</a:t>
            </a:r>
            <a:r>
              <a:rPr lang="en-GB" altLang="en-US" sz="1600" dirty="0" smtClean="0"/>
              <a:t>/.</a:t>
            </a:r>
            <a:r>
              <a:rPr lang="en-GB" altLang="en-US" sz="1600" dirty="0" err="1" smtClean="0"/>
              <a:t>xlsx</a:t>
            </a:r>
            <a:r>
              <a:rPr lang="en-GB" altLang="en-US" sz="1600" dirty="0" smtClean="0"/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 smtClean="0"/>
              <a:t>Logs do </a:t>
            </a:r>
            <a:r>
              <a:rPr lang="en-GB" altLang="en-US" sz="1600" dirty="0" err="1" smtClean="0"/>
              <a:t>sistema</a:t>
            </a:r>
            <a:r>
              <a:rPr lang="en-GB" altLang="en-US" sz="16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600" dirty="0" err="1" smtClean="0"/>
              <a:t>Guias</a:t>
            </a:r>
            <a:r>
              <a:rPr lang="en-GB" altLang="en-US" sz="1600" dirty="0" smtClean="0"/>
              <a:t> de </a:t>
            </a:r>
            <a:r>
              <a:rPr lang="en-GB" altLang="en-US" sz="1600" dirty="0" err="1" smtClean="0"/>
              <a:t>Usuário</a:t>
            </a:r>
            <a:r>
              <a:rPr lang="en-GB" altLang="en-US" sz="16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600" dirty="0"/>
              <a:t>Mapeamento de posições de trabalho</a:t>
            </a:r>
            <a:r>
              <a:rPr lang="pt-BR" altLang="en-US" sz="1600" dirty="0" smtClean="0"/>
              <a:t>.*</a:t>
            </a:r>
            <a:endParaRPr lang="en-GB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ES" dirty="0" smtClean="0"/>
              <a:t>Objetivos para </a:t>
            </a:r>
            <a:r>
              <a:rPr lang="es-ES" dirty="0" err="1" smtClean="0"/>
              <a:t>essa</a:t>
            </a:r>
            <a:r>
              <a:rPr lang="es-ES" dirty="0" smtClean="0"/>
              <a:t> etapa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1E2-BA7C-430D-8F71-22BFBA6F6CEA}" type="datetime5">
              <a:rPr lang="en-US" altLang="en-US" smtClean="0"/>
              <a:pPr/>
              <a:t>29-Apr-15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GFT Technologies AG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2AD-A699-4C50-80AF-0B6F345EF86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4772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41363" y="2889250"/>
            <a:ext cx="4972050" cy="2519363"/>
          </a:xfrm>
        </p:spPr>
        <p:txBody>
          <a:bodyPr/>
          <a:lstStyle/>
          <a:p>
            <a:pPr>
              <a:buFont typeface="+mj-lt"/>
              <a:buNone/>
              <a:defRPr/>
            </a:pPr>
            <a:r>
              <a:rPr lang="en-US" dirty="0" smtClean="0">
                <a:cs typeface="ＭＳ Ｐゴシック" charset="0"/>
              </a:rPr>
              <a:t>Thank you for your attention.</a:t>
            </a:r>
            <a:endParaRPr lang="en-US" dirty="0">
              <a:cs typeface="ＭＳ Ｐゴシック" charset="0"/>
            </a:endParaRPr>
          </a:p>
        </p:txBody>
      </p:sp>
      <p:sp>
        <p:nvSpPr>
          <p:cNvPr id="18434" name="Rechteck 2"/>
          <p:cNvSpPr>
            <a:spLocks noChangeArrowheads="1"/>
          </p:cNvSpPr>
          <p:nvPr/>
        </p:nvSpPr>
        <p:spPr bwMode="auto">
          <a:xfrm>
            <a:off x="296863" y="4410075"/>
            <a:ext cx="2243137" cy="2157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213E7F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460375" y="4722813"/>
            <a:ext cx="1984375" cy="161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spcBef>
                <a:spcPts val="100"/>
              </a:spcBef>
              <a:spcAft>
                <a:spcPts val="100"/>
              </a:spcAft>
              <a:defRPr/>
            </a:pPr>
            <a:endParaRPr lang="en-GB" sz="500" dirty="0">
              <a:solidFill>
                <a:srgbClr val="213E7F"/>
              </a:solidFill>
              <a:ea typeface="+mn-ea"/>
            </a:endParaRPr>
          </a:p>
          <a:p>
            <a:pPr eaLnBrk="0" hangingPunct="0">
              <a:spcBef>
                <a:spcPts val="100"/>
              </a:spcBef>
              <a:spcAft>
                <a:spcPts val="100"/>
              </a:spcAft>
              <a:defRPr/>
            </a:pPr>
            <a:r>
              <a:rPr lang="en-GB" sz="950" dirty="0" smtClean="0">
                <a:solidFill>
                  <a:srgbClr val="213E7F"/>
                </a:solidFill>
                <a:ea typeface="+mn-ea"/>
              </a:rPr>
              <a:t>Gabriel Henrique </a:t>
            </a:r>
            <a:r>
              <a:rPr lang="en-GB" sz="950" dirty="0" err="1" smtClean="0">
                <a:solidFill>
                  <a:srgbClr val="213E7F"/>
                </a:solidFill>
                <a:ea typeface="+mn-ea"/>
              </a:rPr>
              <a:t>Tosta</a:t>
            </a:r>
            <a:endParaRPr lang="en-GB" sz="950" dirty="0">
              <a:solidFill>
                <a:srgbClr val="213E7F"/>
              </a:solidFill>
              <a:ea typeface="+mn-ea"/>
            </a:endParaRPr>
          </a:p>
          <a:p>
            <a:pPr eaLnBrk="0" hangingPunct="0">
              <a:spcBef>
                <a:spcPts val="100"/>
              </a:spcBef>
              <a:spcAft>
                <a:spcPts val="100"/>
              </a:spcAft>
              <a:defRPr/>
            </a:pPr>
            <a:r>
              <a:rPr lang="pt-BR" sz="950" dirty="0" smtClean="0">
                <a:solidFill>
                  <a:srgbClr val="213E7F"/>
                </a:solidFill>
                <a:ea typeface="+mn-ea"/>
              </a:rPr>
              <a:t>Diego </a:t>
            </a:r>
            <a:r>
              <a:rPr lang="pt-BR" sz="950" dirty="0">
                <a:solidFill>
                  <a:srgbClr val="213E7F"/>
                </a:solidFill>
                <a:ea typeface="+mn-ea"/>
              </a:rPr>
              <a:t>Francklin Martins dos Santos</a:t>
            </a:r>
            <a:endParaRPr lang="en-GB" sz="950" dirty="0">
              <a:solidFill>
                <a:srgbClr val="213E7F"/>
              </a:solidFill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Head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heme/theme1.xml><?xml version="1.0" encoding="utf-8"?>
<a:theme xmlns:a="http://schemas.openxmlformats.org/drawingml/2006/main" name="GFT_Presentation_Template_en">
  <a:themeElements>
    <a:clrScheme name="GFT_Colours_2014">
      <a:dk1>
        <a:srgbClr val="000000"/>
      </a:dk1>
      <a:lt1>
        <a:srgbClr val="FFFFFF"/>
      </a:lt1>
      <a:dk2>
        <a:srgbClr val="000000"/>
      </a:dk2>
      <a:lt2>
        <a:srgbClr val="D5DAE4"/>
      </a:lt2>
      <a:accent1>
        <a:srgbClr val="213E7F"/>
      </a:accent1>
      <a:accent2>
        <a:srgbClr val="00A5C0"/>
      </a:accent2>
      <a:accent3>
        <a:srgbClr val="B1B2B3"/>
      </a:accent3>
      <a:accent4>
        <a:srgbClr val="7F9EC0"/>
      </a:accent4>
      <a:accent5>
        <a:srgbClr val="CAE0E5"/>
      </a:accent5>
      <a:accent6>
        <a:srgbClr val="B1B2B3"/>
      </a:accent6>
      <a:hlink>
        <a:srgbClr val="00A5C0"/>
      </a:hlink>
      <a:folHlink>
        <a:srgbClr val="213E7F"/>
      </a:folHlink>
    </a:clrScheme>
    <a:fontScheme name="GFT_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spAutoFit/>
      </a:bodyPr>
      <a:lstStyle>
        <a:defPPr>
          <a:spcBef>
            <a:spcPts val="100"/>
          </a:spcBef>
          <a:spcAft>
            <a:spcPts val="100"/>
          </a:spcAft>
          <a:defRPr sz="950" dirty="0"/>
        </a:defPPr>
      </a:lstStyle>
    </a:txDef>
  </a:objectDefaults>
  <a:extraClrSchemeLst>
    <a:extraClrScheme>
      <a:clrScheme name="GFT_DE 1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3A0BA"/>
        </a:hlink>
        <a:folHlink>
          <a:srgbClr val="F4A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FT_DE 2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4A1BB"/>
        </a:hlink>
        <a:folHlink>
          <a:srgbClr val="EEBD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v5_GFT_MASTER.potx" id="{0499BC36-F504-48FE-B624-679107AB1F18}" vid="{304785FB-A37F-4ED5-A32C-8677DED9BBC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3856BA3E4C2846BB7327C3E444FC69" ma:contentTypeVersion="4" ma:contentTypeDescription="Create a new document." ma:contentTypeScope="" ma:versionID="d325421fc2939dfb7505bdb0305713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C70F6-F81A-4E3C-BFE3-1F15D9B39E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05BF3B-1233-4D26-8BBF-BED295340DF6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99115DC-C02A-4EF3-990D-5FF7CC0EE9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GFT_Presentation_Template_en</Template>
  <TotalTime>255</TotalTime>
  <Words>157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GFT_Presentation_Template_en</vt:lpstr>
      <vt:lpstr>Mentoring Assistant </vt:lpstr>
      <vt:lpstr>Escopo e Objetivos</vt:lpstr>
      <vt:lpstr>Objetivos para essa etapa</vt:lpstr>
      <vt:lpstr>Thank you for your attention.</vt:lpstr>
    </vt:vector>
  </TitlesOfParts>
  <Company>GFT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PMFPR1 Final Presentation</dc:title>
  <dc:creator>GFT</dc:creator>
  <cp:keywords>GFT;Company Presentation;English-Intl</cp:keywords>
  <cp:lastModifiedBy>GFT</cp:lastModifiedBy>
  <cp:revision>30</cp:revision>
  <cp:lastPrinted>2014-09-30T16:04:03Z</cp:lastPrinted>
  <dcterms:created xsi:type="dcterms:W3CDTF">2014-11-19T09:28:00Z</dcterms:created>
  <dcterms:modified xsi:type="dcterms:W3CDTF">2015-04-29T19:15:22Z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TEMPLATE_version">
    <vt:lpwstr>2014.12</vt:lpwstr>
  </property>
  <property fmtid="{D5CDD505-2E9C-101B-9397-08002B2CF9AE}" pid="4" name="TEMPLATE_code">
    <vt:lpwstr>PMFPR1</vt:lpwstr>
  </property>
  <property fmtid="{D5CDD505-2E9C-101B-9397-08002B2CF9AE}" pid="5" name="Reviewer">
    <vt:lpwstr>JIBA</vt:lpwstr>
  </property>
  <property fmtid="{D5CDD505-2E9C-101B-9397-08002B2CF9AE}" pid="6" name="ContentTypeId">
    <vt:lpwstr>0x0101006F3856BA3E4C2846BB7327C3E444FC69</vt:lpwstr>
  </property>
  <property fmtid="{D5CDD505-2E9C-101B-9397-08002B2CF9AE}" pid="7" name="Assigned">
    <vt:lpwstr>SAME</vt:lpwstr>
  </property>
</Properties>
</file>