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Override2.xml" ContentType="application/vnd.openxmlformats-officedocument.themeOverr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theme/themeOverride1.xml" ContentType="application/vnd.openxmlformats-officedocument.themeOverr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0" r:id="rId9"/>
    <p:sldId id="279" r:id="rId10"/>
    <p:sldId id="270" r:id="rId11"/>
    <p:sldId id="274" r:id="rId12"/>
    <p:sldId id="275" r:id="rId13"/>
    <p:sldId id="276" r:id="rId14"/>
    <p:sldId id="277" r:id="rId15"/>
    <p:sldId id="278" r:id="rId16"/>
    <p:sldId id="273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7D765D-D578-0B4F-8A70-16E9892D0D1E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05E107-C2EB-D746-9D42-37D151EA7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0542AB-15DD-4442-A4E0-C78E4A90F8CD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3275A5-5418-0046-B2DD-BA51A57C5CA7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B3CE1D-FC21-124E-91CA-FB382BD38B98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Great!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Great!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This slide is also “Procedure”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Mention verbally that the last finding on this slide was marginally significant (not quite significant).  What about Personality measures?  Anything to include from those findings?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One of the most important results is the Expectancy factor – participants who expected alcohol later estimated that they had consumed significantly more than those who expected tonic.  Then go into slide 9, and this slide should probably follow that one.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79CEAC-2B20-684F-BAFF-F08739D81207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79F1AD-4EAC-E342-A87D-A453D4A395A7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615D01-0C7C-B241-A80B-A26B52FFDB70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C5C14-C0F9-FD47-8F37-F2179B5B9A8E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B22CF-7119-4B4F-89B0-4185C96FDCB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CA83D-3026-6C46-9326-1C2B613655E9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E731-3A7B-5245-BE1E-4424CF102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54790-3684-2C42-8508-9019175B5EAB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5883F-9D75-2B40-B3B7-2C05222D8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B6C15-84E6-F442-A6CC-FD1DDCD2A291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9022D-50ED-7C4E-A075-444C287EF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D8978-0F80-CD47-AE9D-D89E7339E433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3CE4B-A20E-F34E-8981-0EBF11C90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92320-480A-B243-81B9-554036D684BB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83B46-1AF1-7248-B651-8535CFDA4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71AB2-F042-CE46-AEBA-8E9150A20765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3D630-E870-F34C-8720-9C7F13A00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68969-AEBC-B04E-9A3B-EE0F730686F6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F5522-EE26-8B45-8EE0-9F27DE06C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BAF3-4918-2E42-B471-4957EB0D3DE9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6FEBD-5443-4F4B-8220-98689BFAE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38BDD-B4DE-424C-9521-AC4EE53EA2BD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B5C9E-5B1A-C14B-8838-A8D5D3D05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A0AE0-9901-FC44-B19D-9D27F24DFE3F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90FF5-7C92-E940-B45C-5C7926045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D41934-E9D2-CB4C-9013-8A6A80FA854F}" type="datetime1">
              <a:rPr lang="en-US"/>
              <a:pPr>
                <a:defRPr/>
              </a:pPr>
              <a:t>2/26/09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B110ADD-9594-DD4A-882C-FB2CB76A6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-109" charset="0"/>
          <a:ea typeface="ＭＳ Ｐゴシック" pitchFamily="-109" charset="-128"/>
          <a:cs typeface="ＭＳ Ｐゴシック" pitchFamily="-109" charset="-128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-109" charset="0"/>
          <a:ea typeface="ＭＳ Ｐゴシック" pitchFamily="-109" charset="-128"/>
          <a:cs typeface="ＭＳ Ｐゴシック" pitchFamily="-109" charset="-128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-109" charset="0"/>
          <a:ea typeface="ＭＳ Ｐゴシック" pitchFamily="-109" charset="-128"/>
          <a:cs typeface="ＭＳ Ｐゴシック" pitchFamily="-109" charset="-128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-109" charset="2"/>
        <a:buChar char="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-109" charset="2"/>
        <a:buChar char="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-109" charset="0"/>
        <a:buChar char="▪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-109" charset="0"/>
        <a:buChar char="▪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-109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8077200" cy="167335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The Effect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of Alcohol on Aggression in Male Social Drinkers</a:t>
            </a:r>
            <a:r>
              <a:rPr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685800" y="2578100"/>
            <a:ext cx="8077200" cy="1500188"/>
          </a:xfrm>
        </p:spPr>
        <p:txBody>
          <a:bodyPr/>
          <a:lstStyle/>
          <a:p>
            <a:r>
              <a:rPr lang="en-US"/>
              <a:t>Psychology 1 Section 111</a:t>
            </a:r>
          </a:p>
          <a:p>
            <a:r>
              <a:rPr lang="en-US"/>
              <a:t>GSI: Stephanie Cardoos</a:t>
            </a:r>
          </a:p>
          <a:p>
            <a:r>
              <a:rPr lang="en-US"/>
              <a:t>By: Alex Corre, Austin Rhee, Chris Rogers, Brian Trinh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Results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researchers, the results from verbal aggression were not significant enough for conclusion.</a:t>
            </a:r>
          </a:p>
          <a:p>
            <a:r>
              <a:rPr lang="en-US" dirty="0"/>
              <a:t>The non-provoked, expect tonic/ receive tonic subjects responded slowest and least aggressive to administering shocks</a:t>
            </a:r>
          </a:p>
          <a:p>
            <a:pPr>
              <a:buFont typeface="Wingdings 2" pitchFamily="-109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Implications/Conclusion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6627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/>
              <a:t>Will Drunk Men Burn Down the World?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Does Alcohol Increase Aggression?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Expectancy 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Expectations about the drink increased aggression more then content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Alcohol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Increase but not as much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Provocation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Showed no significant change to aggression</a:t>
            </a:r>
            <a:endParaRPr lang="en-US" dirty="0"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dirty="0"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endParaRPr lang="en-US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What does this show?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Unexpected</a:t>
            </a:r>
          </a:p>
          <a:p>
            <a:pPr lvl="1"/>
            <a:r>
              <a:rPr lang="en-US" dirty="0"/>
              <a:t>Expectation about the drink determined level of aggression</a:t>
            </a:r>
          </a:p>
          <a:p>
            <a:pPr lvl="1"/>
            <a:r>
              <a:rPr lang="en-US" dirty="0"/>
              <a:t>Verbal aggression is linked to provocation </a:t>
            </a:r>
          </a:p>
          <a:p>
            <a:r>
              <a:rPr lang="en-US" dirty="0"/>
              <a:t>Challenges </a:t>
            </a:r>
          </a:p>
          <a:p>
            <a:pPr lvl="1"/>
            <a:r>
              <a:rPr lang="en-US" dirty="0"/>
              <a:t>Energizing and </a:t>
            </a:r>
            <a:r>
              <a:rPr lang="en-US" dirty="0" err="1"/>
              <a:t>disinhibition</a:t>
            </a:r>
            <a:r>
              <a:rPr lang="en-US" dirty="0"/>
              <a:t> theories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Limitations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tested</a:t>
            </a:r>
          </a:p>
          <a:p>
            <a:pPr lvl="1"/>
            <a:r>
              <a:rPr lang="en-US" dirty="0"/>
              <a:t>Heavy drinkers not casual ones</a:t>
            </a:r>
          </a:p>
          <a:p>
            <a:pPr lvl="2"/>
            <a:r>
              <a:rPr lang="en-US" dirty="0"/>
              <a:t>Could have different views , expectations and interactions</a:t>
            </a:r>
          </a:p>
          <a:p>
            <a:r>
              <a:rPr lang="en-US" dirty="0"/>
              <a:t>Liquor used</a:t>
            </a:r>
          </a:p>
          <a:p>
            <a:pPr lvl="1"/>
            <a:r>
              <a:rPr lang="en-US" dirty="0"/>
              <a:t>Alcohol content and possible variations of psychological affects of other types of alcohol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Discussion Questions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Is it fair to judge someone’s aggression without first knowing their tendency to be aggressive? How do you think this affected the study?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Is there a difference between the types of liquor consumed?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you feel there are certain expectations on how drunk people should act? Where do you think these come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Discussion Questions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would the results have varied if the sample taken for the experiment was different? Such as a different age group or community group?</a:t>
            </a:r>
          </a:p>
          <a:p>
            <a:r>
              <a:rPr lang="en-US" dirty="0"/>
              <a:t>What changes could be made to the design to make this a better experiment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Would you participate in such an experiment were it given today? Why or why not? </a:t>
            </a:r>
            <a:endParaRPr lang="en-US" dirty="0"/>
          </a:p>
          <a:p>
            <a:pPr>
              <a:buFont typeface="Wingdings 2" pitchFamily="-109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Introduction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research links Alcohol Consumption and Aggression</a:t>
            </a:r>
          </a:p>
          <a:p>
            <a:pPr lvl="1"/>
            <a:r>
              <a:rPr lang="en-US" dirty="0"/>
              <a:t>64% - 88% of Violent Crimes Studied involved alcohol (</a:t>
            </a:r>
            <a:r>
              <a:rPr lang="en-US" dirty="0" err="1"/>
              <a:t>Shupe</a:t>
            </a:r>
            <a:r>
              <a:rPr lang="en-US" dirty="0"/>
              <a:t>, 1954)</a:t>
            </a:r>
          </a:p>
          <a:p>
            <a:pPr lvl="1"/>
            <a:r>
              <a:rPr lang="en-US" dirty="0"/>
              <a:t>Violent behavior of Juvenile Delinquents often associated with problem drinking (McKay, 1963)</a:t>
            </a:r>
          </a:p>
          <a:p>
            <a:pPr lvl="1"/>
            <a:r>
              <a:rPr lang="en-US" dirty="0"/>
              <a:t>Fatal traffic accidents involving alcohol may reflect its effect on aggression in addition to its effect on coordination and reactions (</a:t>
            </a:r>
            <a:r>
              <a:rPr lang="en-US" dirty="0" err="1"/>
              <a:t>Selzer</a:t>
            </a:r>
            <a:r>
              <a:rPr lang="en-US" dirty="0"/>
              <a:t>, 1969)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-109" charset="2"/>
              <a:buNone/>
            </a:pPr>
            <a:endParaRPr lang="en-US" dirty="0"/>
          </a:p>
          <a:p>
            <a:pPr lvl="2">
              <a:buFont typeface="Arial" pitchFamily="-109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Background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Theories on Alcohol and Aggression</a:t>
            </a:r>
          </a:p>
          <a:p>
            <a:pPr lvl="1"/>
            <a:r>
              <a:rPr lang="en-US" dirty="0"/>
              <a:t>1. Alcohol directly, through physiological processes, energizes and causes aggression.</a:t>
            </a:r>
          </a:p>
          <a:p>
            <a:pPr lvl="2"/>
            <a:r>
              <a:rPr lang="en-US" dirty="0"/>
              <a:t>Reduces fear and anxiety thereby lessening the perceived the social impact of aggression. </a:t>
            </a:r>
          </a:p>
          <a:p>
            <a:pPr lvl="1"/>
            <a:r>
              <a:rPr lang="en-US" dirty="0"/>
              <a:t>2. People psychologically expect to attribute their actions to their intoxication.</a:t>
            </a:r>
          </a:p>
          <a:p>
            <a:pPr lvl="2"/>
            <a:r>
              <a:rPr lang="en-US" dirty="0"/>
              <a:t>Aggression = result of expectation    </a:t>
            </a:r>
          </a:p>
          <a:p>
            <a:pPr lvl="2">
              <a:buFont typeface="Arial" pitchFamily="-109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Hypothesis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1. If Alcohol physiologically causes aggression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Physically intoxicated subjects will act more aggressively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Knowledge/Expectation of intoxication has no effect.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2. If the expectation of alcohol’s affects is the determining factor in aggression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 Subjects who think they are intoxicated will act more aggressively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Actual intoxication has no effect.   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Experiment: Subjects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96 male undergraduates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Same class 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Ages 18 - 26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Gathered from similar origins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Heavy Drinkers (based on questionnaire)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Homogeneous sample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Control over more variables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Similar expectancies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Solution to drinking problems?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Motivation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Procedure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Intake up to .10% blood-alcohol level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Independent Variables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Expectancy, alcohol, provocation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Double Blind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Alcohol content unknown to subject % experimenter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Expectancy &amp; Alcohol-Content manipulation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Control Group – No Alcohol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Expect-alcohol condition &amp; Expect-tonic condition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Male confederate involved (posing as another subject)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Procedure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Provocation manipulation</a:t>
            </a:r>
          </a:p>
          <a:p>
            <a:pPr lvl="1"/>
            <a:r>
              <a:rPr lang="en-US" dirty="0"/>
              <a:t>Provocative &amp; non-provocative conditions</a:t>
            </a:r>
          </a:p>
          <a:p>
            <a:pPr lvl="1"/>
            <a:r>
              <a:rPr lang="en-US" dirty="0"/>
              <a:t>Verbally abused subject by confederate</a:t>
            </a:r>
          </a:p>
          <a:p>
            <a:r>
              <a:rPr lang="en-US" dirty="0"/>
              <a:t>Teacher &amp; student role</a:t>
            </a:r>
          </a:p>
          <a:p>
            <a:pPr lvl="1"/>
            <a:r>
              <a:rPr lang="en-US" dirty="0"/>
              <a:t>Confederate always student</a:t>
            </a:r>
          </a:p>
          <a:p>
            <a:pPr lvl="1"/>
            <a:r>
              <a:rPr lang="en-US" dirty="0"/>
              <a:t>Teacher subject able to cause electric shocks to “student”</a:t>
            </a:r>
          </a:p>
          <a:p>
            <a:pPr lvl="1"/>
            <a:r>
              <a:rPr lang="en-US" dirty="0"/>
              <a:t>Teacher able to adjust length and magnitude of pain that student endures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Results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Expectancy</a:t>
            </a:r>
          </a:p>
          <a:p>
            <a:pPr lvl="1"/>
            <a:r>
              <a:rPr lang="en-US" dirty="0" smtClean="0"/>
              <a:t>Those who expected Alcohol thought they consumed more than they actually did</a:t>
            </a:r>
          </a:p>
          <a:p>
            <a:pPr lvl="1"/>
            <a:r>
              <a:rPr lang="en-US" dirty="0" smtClean="0"/>
              <a:t>Those who expected Tonic expected the opposite</a:t>
            </a:r>
          </a:p>
          <a:p>
            <a:r>
              <a:rPr lang="en-US" dirty="0" smtClean="0"/>
              <a:t>Reaction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Participants who consumed alcohol reacted slower than those who did not.</a:t>
            </a:r>
          </a:p>
          <a:p>
            <a:pPr lvl="1"/>
            <a:r>
              <a:rPr lang="en-US" dirty="0" smtClean="0"/>
              <a:t>Provoked participants reacted slower than non –provoked.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Results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54575"/>
          </a:xfrm>
        </p:spPr>
        <p:txBody>
          <a:bodyPr>
            <a:normAutofit fontScale="850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Shock Length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Those who thought they received alcohol gave longer shocks than those who thought they received tonic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Shock Intensity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Those who expected alcohol administered higher shock intensity than those who expected tonic water.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Provoked gave higher intensity than non-provoked </a:t>
            </a:r>
          </a:p>
          <a:p>
            <a:pPr marL="331470" indent="-274320">
              <a:buFont typeface="Wingdings"/>
              <a:buChar char=""/>
              <a:defRPr/>
            </a:pPr>
            <a:r>
              <a:rPr lang="en-US" dirty="0" smtClean="0"/>
              <a:t>Personality Test</a:t>
            </a:r>
          </a:p>
          <a:p>
            <a:pPr marL="731520" lvl="1" indent="-274320">
              <a:buFont typeface="Wingdings"/>
              <a:buChar char=""/>
              <a:defRPr/>
            </a:pPr>
            <a:r>
              <a:rPr lang="en-US" dirty="0" smtClean="0"/>
              <a:t>On the </a:t>
            </a:r>
            <a:r>
              <a:rPr lang="en-US" dirty="0" err="1" smtClean="0"/>
              <a:t>Eysenck</a:t>
            </a:r>
            <a:r>
              <a:rPr lang="en-US" dirty="0" smtClean="0"/>
              <a:t> Personality Inventory Test, those who had consumed alcohol showed higher scores than those who had not</a:t>
            </a:r>
          </a:p>
          <a:p>
            <a:pPr marL="731520" lvl="1" indent="-274320">
              <a:buFont typeface="Wingdings"/>
              <a:buChar char=""/>
              <a:defRPr/>
            </a:pPr>
            <a:r>
              <a:rPr lang="en-US" dirty="0" smtClean="0"/>
              <a:t>Higher score means more anxious, depressed, guilty, low self-esteemed, tense, and, or moody.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Wingdings" pitchFamily="-111" charset="2"/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>
              <a:buFont typeface="Wingdings" pitchFamily="-111" charset="2"/>
              <a:buNone/>
            </a:pPr>
            <a:endParaRPr lang="en-US" dirty="0"/>
          </a:p>
          <a:p>
            <a:pPr lvl="1">
              <a:buFont typeface="Wingdings" pitchFamily="-111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1458</TotalTime>
  <Words>817</Words>
  <Application>Microsoft Macintosh PowerPoint</Application>
  <PresentationFormat>On-screen Show (4:3)</PresentationFormat>
  <Paragraphs>126</Paragraphs>
  <Slides>16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The Effect of Alcohol on Aggression in Male Social Drinkers </vt:lpstr>
      <vt:lpstr>Introduction</vt:lpstr>
      <vt:lpstr>Background</vt:lpstr>
      <vt:lpstr>Hypothesis</vt:lpstr>
      <vt:lpstr>Experiment: Subjects</vt:lpstr>
      <vt:lpstr>Procedure</vt:lpstr>
      <vt:lpstr>Procedure</vt:lpstr>
      <vt:lpstr>Results</vt:lpstr>
      <vt:lpstr>Results</vt:lpstr>
      <vt:lpstr>Results</vt:lpstr>
      <vt:lpstr>Implications/Conclusion</vt:lpstr>
      <vt:lpstr>Does Alcohol Increase Aggression?</vt:lpstr>
      <vt:lpstr>What does this show?</vt:lpstr>
      <vt:lpstr>Limitations</vt:lpstr>
      <vt:lpstr>Discussion Questions</vt:lpstr>
      <vt:lpstr>Discussion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Alcohol on Aggression in Male Social Drinkers </dc:title>
  <dc:creator>A C</dc:creator>
  <cp:lastModifiedBy>A C</cp:lastModifiedBy>
  <cp:revision>40</cp:revision>
  <dcterms:created xsi:type="dcterms:W3CDTF">2009-02-26T19:55:42Z</dcterms:created>
  <dcterms:modified xsi:type="dcterms:W3CDTF">2009-02-26T20:08:01Z</dcterms:modified>
</cp:coreProperties>
</file>