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29AF-9D2C-4048-AFFF-1E7EA64B166F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C86-D825-49B1-99E3-93043135E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6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29AF-9D2C-4048-AFFF-1E7EA64B166F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C86-D825-49B1-99E3-93043135E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6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29AF-9D2C-4048-AFFF-1E7EA64B166F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C86-D825-49B1-99E3-93043135E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91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29AF-9D2C-4048-AFFF-1E7EA64B166F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C86-D825-49B1-99E3-93043135E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22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29AF-9D2C-4048-AFFF-1E7EA64B166F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C86-D825-49B1-99E3-93043135E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24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29AF-9D2C-4048-AFFF-1E7EA64B166F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C86-D825-49B1-99E3-93043135E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27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29AF-9D2C-4048-AFFF-1E7EA64B166F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C86-D825-49B1-99E3-93043135E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0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29AF-9D2C-4048-AFFF-1E7EA64B166F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C86-D825-49B1-99E3-93043135E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3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29AF-9D2C-4048-AFFF-1E7EA64B166F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C86-D825-49B1-99E3-93043135E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29AF-9D2C-4048-AFFF-1E7EA64B166F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C86-D825-49B1-99E3-93043135E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9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29AF-9D2C-4048-AFFF-1E7EA64B166F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C86-D825-49B1-99E3-93043135E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8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29AF-9D2C-4048-AFFF-1E7EA64B166F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7C86-D825-49B1-99E3-93043135E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15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Kinsella, Lloyd EX2</dc:creator>
  <cp:lastModifiedBy>Kinsella, Lloyd EX2</cp:lastModifiedBy>
  <cp:revision>1</cp:revision>
  <dcterms:created xsi:type="dcterms:W3CDTF">2018-05-22T13:27:50Z</dcterms:created>
  <dcterms:modified xsi:type="dcterms:W3CDTF">2018-05-22T13:28:04Z</dcterms:modified>
</cp:coreProperties>
</file>