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ADE-82D8-427D-BF81-9BDA371581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1C9C-627B-4763-ACA8-6A8E673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SOP </a:t>
            </a:r>
            <a:r>
              <a:rPr lang="en-US" dirty="0" err="1" smtClean="0"/>
              <a:t>Peminjaman</a:t>
            </a:r>
            <a:r>
              <a:rPr lang="en-US" dirty="0" smtClean="0"/>
              <a:t>, </a:t>
            </a:r>
            <a:r>
              <a:rPr lang="en-US" dirty="0" err="1" smtClean="0"/>
              <a:t>Pengetagan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Pengetagan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Sambut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pengetag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senyum</a:t>
            </a:r>
            <a:endParaRPr lang="en-US" dirty="0"/>
          </a:p>
          <a:p>
            <a:pPr lvl="0"/>
            <a:r>
              <a:rPr lang="en-US" dirty="0" err="1"/>
              <a:t>Tanyakan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pengetag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jam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dipinjamnya</a:t>
            </a:r>
            <a:endParaRPr lang="en-US" dirty="0"/>
          </a:p>
          <a:p>
            <a:pPr lvl="0"/>
            <a:r>
              <a:rPr lang="en-US" dirty="0" err="1"/>
              <a:t>Cek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WS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jam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ditag</a:t>
            </a:r>
            <a:r>
              <a:rPr lang="en-US" dirty="0"/>
              <a:t> orang lain,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ucapkan</a:t>
            </a:r>
            <a:r>
              <a:rPr lang="en-US" dirty="0"/>
              <a:t>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ditag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jam yang </a:t>
            </a:r>
            <a:r>
              <a:rPr lang="en-US" dirty="0" err="1"/>
              <a:t>diminta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pengetag</a:t>
            </a:r>
            <a:r>
              <a:rPr lang="en-US" dirty="0"/>
              <a:t>(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), </a:t>
            </a:r>
            <a:r>
              <a:rPr lang="en-US" dirty="0" err="1"/>
              <a:t>jangkauan</a:t>
            </a:r>
            <a:r>
              <a:rPr lang="en-US" dirty="0"/>
              <a:t> jam yang </a:t>
            </a:r>
            <a:r>
              <a:rPr lang="en-US" dirty="0" err="1"/>
              <a:t>dipinjam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disediaakan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OKE.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ditag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pengetag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8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Penyewaan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Sambut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senyum</a:t>
            </a:r>
            <a:endParaRPr lang="en-US" dirty="0"/>
          </a:p>
          <a:p>
            <a:pPr lvl="0"/>
            <a:r>
              <a:rPr lang="en-US" dirty="0" err="1"/>
              <a:t>Tanyakan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tag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di </a:t>
            </a:r>
            <a:r>
              <a:rPr lang="en-US" dirty="0" err="1"/>
              <a:t>lembar</a:t>
            </a:r>
            <a:r>
              <a:rPr lang="en-US" dirty="0"/>
              <a:t> tag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mengetag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ditag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pinjamkan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penipu</a:t>
            </a:r>
            <a:r>
              <a:rPr lang="en-US" dirty="0"/>
              <a:t>(?)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minjam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kebetulan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pinjamkan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Penyewaan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lvl="0"/>
            <a:r>
              <a:rPr lang="en-US" dirty="0"/>
              <a:t>Isi </a:t>
            </a:r>
            <a:r>
              <a:rPr lang="en-US" dirty="0" err="1"/>
              <a:t>kelengkapan</a:t>
            </a:r>
            <a:r>
              <a:rPr lang="en-US" dirty="0"/>
              <a:t> di form </a:t>
            </a:r>
            <a:r>
              <a:rPr lang="en-US" dirty="0" err="1"/>
              <a:t>penyewaan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Mintakan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Pengembalian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belum</a:t>
            </a:r>
            <a:endParaRPr lang="en-US" dirty="0"/>
          </a:p>
          <a:p>
            <a:pPr lvl="0"/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di form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kembalinya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.(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Tagih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.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tercantum</a:t>
            </a:r>
            <a:endParaRPr lang="en-US" dirty="0"/>
          </a:p>
          <a:p>
            <a:pPr lvl="0"/>
            <a:r>
              <a:rPr lang="en-US" dirty="0" err="1"/>
              <a:t>Tulis</a:t>
            </a:r>
            <a:r>
              <a:rPr lang="en-US" dirty="0"/>
              <a:t> di form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disewakan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rinciannya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lunas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lunas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lunas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menombok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penombok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jmlahnya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penombok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Kembalikan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sang </a:t>
            </a:r>
            <a:r>
              <a:rPr lang="en-US" dirty="0" err="1"/>
              <a:t>peminjam</a:t>
            </a:r>
            <a:endParaRPr lang="en-US" dirty="0"/>
          </a:p>
          <a:p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UNTUK PROYEKTOR DAN LAYAR, HANYA DIBOLEHKAN UNTUK DALAM ITB SAJA!!!!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6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SOP Peminjaman, Pengetagan dan Pengembalian</vt:lpstr>
      <vt:lpstr>Pengetagan</vt:lpstr>
      <vt:lpstr>Penyewaan</vt:lpstr>
      <vt:lpstr>Penyewaan</vt:lpstr>
      <vt:lpstr>Pengembalian</vt:lpstr>
      <vt:lpstr>NOTE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 Peminjaman, Pengetagan dan Pengembalian</dc:title>
  <dc:creator>user</dc:creator>
  <cp:lastModifiedBy>user</cp:lastModifiedBy>
  <cp:revision>3</cp:revision>
  <dcterms:created xsi:type="dcterms:W3CDTF">2016-09-08T11:40:25Z</dcterms:created>
  <dcterms:modified xsi:type="dcterms:W3CDTF">2016-09-08T12:23:59Z</dcterms:modified>
</cp:coreProperties>
</file>