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05" r:id="rId2"/>
  </p:sldMasterIdLst>
  <p:sldIdLst>
    <p:sldId id="256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523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90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03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18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57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97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91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10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11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7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75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8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3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97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49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8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2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0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4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orkshop H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1441659" y="1543049"/>
            <a:ext cx="2662321" cy="26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4032" y="2874209"/>
            <a:ext cx="6040294" cy="704129"/>
          </a:xfrm>
        </p:spPr>
        <p:txBody>
          <a:bodyPr>
            <a:normAutofit fontScale="85000" lnSpcReduction="10000"/>
          </a:bodyPr>
          <a:lstStyle/>
          <a:p>
            <a:r>
              <a:rPr lang="en-ID" b="1" dirty="0"/>
              <a:t>Muhammad Hanif</a:t>
            </a:r>
          </a:p>
          <a:p>
            <a:r>
              <a:rPr lang="en-ID" b="1" dirty="0"/>
              <a:t>SEEI (School of Electrical Engineering and Informatics)</a:t>
            </a:r>
          </a:p>
        </p:txBody>
      </p:sp>
    </p:spTree>
    <p:extLst>
      <p:ext uri="{BB962C8B-B14F-4D97-AF65-F5344CB8AC3E}">
        <p14:creationId xmlns:p14="http://schemas.microsoft.com/office/powerpoint/2010/main" val="235604190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Link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7600361" cy="482652"/>
          </a:xfrm>
        </p:spPr>
        <p:txBody>
          <a:bodyPr/>
          <a:lstStyle/>
          <a:p>
            <a:r>
              <a:rPr lang="en-ID" dirty="0"/>
              <a:t>https://www.youtube.com/watch?v=F_ci1Yb6MCA</a:t>
            </a:r>
          </a:p>
        </p:txBody>
      </p:sp>
    </p:spTree>
    <p:extLst>
      <p:ext uri="{BB962C8B-B14F-4D97-AF65-F5344CB8AC3E}">
        <p14:creationId xmlns:p14="http://schemas.microsoft.com/office/powerpoint/2010/main" val="3629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Link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968765" cy="510933"/>
          </a:xfrm>
        </p:spPr>
        <p:txBody>
          <a:bodyPr>
            <a:normAutofit fontScale="92500"/>
          </a:bodyPr>
          <a:lstStyle/>
          <a:p>
            <a:r>
              <a:rPr lang="en-ID" dirty="0"/>
              <a:t>https://www.youtube.com/watch?v=lPF7zDSf-LA</a:t>
            </a:r>
          </a:p>
        </p:txBody>
      </p:sp>
    </p:spTree>
    <p:extLst>
      <p:ext uri="{BB962C8B-B14F-4D97-AF65-F5344CB8AC3E}">
        <p14:creationId xmlns:p14="http://schemas.microsoft.com/office/powerpoint/2010/main" val="33075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Workshop H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4293014" y="638481"/>
            <a:ext cx="2662321" cy="26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idea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528708"/>
            <a:ext cx="1232719" cy="124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sig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69" y="3412159"/>
            <a:ext cx="1356605" cy="135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rototyp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35" y="3300802"/>
            <a:ext cx="1473282" cy="145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anufactur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098" y="330080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4752" y="502428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C00000"/>
                </a:solidFill>
              </a:rPr>
              <a:t>Ideas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9364" y="5024283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C00000"/>
                </a:solidFill>
              </a:rPr>
              <a:t>Design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7555" y="50242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C00000"/>
                </a:solidFill>
              </a:rPr>
              <a:t>Prototyping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8729" y="5024283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C00000"/>
                </a:solidFill>
              </a:rPr>
              <a:t>Manufacturing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7208" y="5963123"/>
            <a:ext cx="554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Where The Idea Flows Without Resistance</a:t>
            </a:r>
          </a:p>
        </p:txBody>
      </p:sp>
    </p:spTree>
    <p:extLst>
      <p:ext uri="{BB962C8B-B14F-4D97-AF65-F5344CB8AC3E}">
        <p14:creationId xmlns:p14="http://schemas.microsoft.com/office/powerpoint/2010/main" val="35504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Link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7411825" cy="501506"/>
          </a:xfrm>
        </p:spPr>
        <p:txBody>
          <a:bodyPr/>
          <a:lstStyle/>
          <a:p>
            <a:r>
              <a:rPr lang="en-ID" dirty="0"/>
              <a:t>https://www.youtube.com/watch?v=DaohjhTViOs</a:t>
            </a:r>
          </a:p>
        </p:txBody>
      </p:sp>
    </p:spTree>
    <p:extLst>
      <p:ext uri="{BB962C8B-B14F-4D97-AF65-F5344CB8AC3E}">
        <p14:creationId xmlns:p14="http://schemas.microsoft.com/office/powerpoint/2010/main" val="1557943819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313"/>
          <a:stretch/>
        </p:blipFill>
        <p:spPr>
          <a:xfrm>
            <a:off x="6825636" y="2419060"/>
            <a:ext cx="5366364" cy="4494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endParaRPr lang="en-ID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ID" sz="1600"/>
          </a:p>
        </p:txBody>
      </p:sp>
      <p:pic>
        <p:nvPicPr>
          <p:cNvPr id="3076" name="Picture 4" descr="Image result for make a d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825637" cy="45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779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169</TotalTime>
  <Words>36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Corbel</vt:lpstr>
      <vt:lpstr>Wingdings</vt:lpstr>
      <vt:lpstr>Vapor Trail</vt:lpstr>
      <vt:lpstr>Banded</vt:lpstr>
      <vt:lpstr>PowerPoint Presentation</vt:lpstr>
      <vt:lpstr>Link Video</vt:lpstr>
      <vt:lpstr>Link Video</vt:lpstr>
      <vt:lpstr>PowerPoint Presentation</vt:lpstr>
      <vt:lpstr>Link 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Hanif</dc:creator>
  <cp:lastModifiedBy>Muhammad Hanif</cp:lastModifiedBy>
  <cp:revision>8</cp:revision>
  <dcterms:created xsi:type="dcterms:W3CDTF">2016-09-08T07:44:12Z</dcterms:created>
  <dcterms:modified xsi:type="dcterms:W3CDTF">2016-09-11T07:11:34Z</dcterms:modified>
</cp:coreProperties>
</file>