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5128" autoAdjust="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6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5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30B6-9ECE-4627-AC14-BF34DE85A8F8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47" y="893607"/>
            <a:ext cx="9076207" cy="5037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996940" y="2171700"/>
            <a:ext cx="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73140" y="2171700"/>
            <a:ext cx="214122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25240" y="2171700"/>
            <a:ext cx="208026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Scroll 1"/>
          <p:cNvSpPr/>
          <p:nvPr/>
        </p:nvSpPr>
        <p:spPr>
          <a:xfrm>
            <a:off x="6443472" y="1636776"/>
            <a:ext cx="795528" cy="4206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Workload Registration entries</a:t>
            </a:r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04060" y="278025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9151" y="274977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0972" y="274977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5208" y="421230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3002</a:t>
            </a:r>
            <a:endParaRPr lang="en-GB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5792" y="42139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3000</a:t>
            </a:r>
            <a:endParaRPr lang="en-GB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486912" y="421179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3001</a:t>
            </a:r>
            <a:endParaRPr lang="en-GB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97240" y="423117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3003</a:t>
            </a:r>
            <a:endParaRPr lang="en-GB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4120" y="504296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80</a:t>
            </a:r>
            <a:endParaRPr lang="en-GB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4872" y="422203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Port: 9001</a:t>
            </a:r>
            <a:endParaRPr lang="en-GB" sz="800" dirty="0"/>
          </a:p>
        </p:txBody>
      </p:sp>
      <p:sp>
        <p:nvSpPr>
          <p:cNvPr id="17" name="TextBox 10"/>
          <p:cNvSpPr txBox="1"/>
          <p:nvPr/>
        </p:nvSpPr>
        <p:spPr>
          <a:xfrm>
            <a:off x="6169150" y="3345184"/>
            <a:ext cx="56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Wkl API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8265029" y="3326107"/>
            <a:ext cx="56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Wkl API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4073271" y="3345184"/>
            <a:ext cx="56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Wkl API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Choukroun, Denis (SDCG Solutions Lab)</dc:creator>
  <cp:lastModifiedBy>Choukroun, Denis (SDCG Solutions Lab)</cp:lastModifiedBy>
  <cp:revision>7</cp:revision>
  <dcterms:created xsi:type="dcterms:W3CDTF">2021-08-30T13:22:06Z</dcterms:created>
  <dcterms:modified xsi:type="dcterms:W3CDTF">2021-12-15T12:41:19Z</dcterms:modified>
</cp:coreProperties>
</file>