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59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128089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2133600"/>
            <a:ext cx="7850832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58904" y="6135089"/>
            <a:ext cx="879876" cy="370171"/>
          </a:xfrm>
        </p:spPr>
        <p:txBody>
          <a:bodyPr/>
          <a:lstStyle/>
          <a:p>
            <a:fld id="{3324A71A-6820-47AD-B757-5B79AA2DEE96}" type="datetimeFigureOut">
              <a:rPr lang="en-GB" smtClean="0"/>
              <a:t>13/10/2016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3570" y="6135809"/>
            <a:ext cx="6975334" cy="3651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27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624110"/>
            <a:ext cx="763480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3" y="2133600"/>
            <a:ext cx="763480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58903" y="6135089"/>
            <a:ext cx="87987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A71A-6820-47AD-B757-5B79AA2DEE96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9592" y="6135809"/>
            <a:ext cx="6759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45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3082354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/>
              <a:t>How I entered </a:t>
            </a:r>
            <a:r>
              <a:rPr lang="en-GB" sz="5400" b="1" dirty="0" smtClean="0"/>
              <a:t>a</a:t>
            </a:r>
            <a:br>
              <a:rPr lang="en-GB" sz="5400" b="1" dirty="0" smtClean="0"/>
            </a:br>
            <a:r>
              <a:rPr lang="en-GB" sz="5400" b="1" dirty="0" smtClean="0"/>
              <a:t>$5000 </a:t>
            </a:r>
            <a:r>
              <a:rPr lang="en-GB" sz="5400" b="1" dirty="0"/>
              <a:t>design </a:t>
            </a:r>
            <a:r>
              <a:rPr lang="en-GB" sz="5400" b="1" dirty="0" smtClean="0"/>
              <a:t>challenge</a:t>
            </a:r>
            <a:br>
              <a:rPr lang="en-GB" sz="5400" b="1" dirty="0" smtClean="0"/>
            </a:br>
            <a:r>
              <a:rPr lang="en-GB" sz="5400" b="1" dirty="0" smtClean="0"/>
              <a:t>by </a:t>
            </a:r>
            <a:r>
              <a:rPr lang="en-GB" sz="5400" b="1" dirty="0"/>
              <a:t>accident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112" y="5877272"/>
            <a:ext cx="34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By Andy Clark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46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88666"/>
          </a:xfrm>
        </p:spPr>
        <p:txBody>
          <a:bodyPr/>
          <a:lstStyle/>
          <a:p>
            <a:r>
              <a:rPr lang="en-GB" dirty="0" smtClean="0"/>
              <a:t>Electronics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340768"/>
            <a:ext cx="7850832" cy="457045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Level Shifters</a:t>
            </a:r>
          </a:p>
          <a:p>
            <a:r>
              <a:rPr lang="en-GB" sz="3200" dirty="0"/>
              <a:t>Passive IR </a:t>
            </a:r>
            <a:r>
              <a:rPr lang="en-GB" sz="3200" dirty="0" smtClean="0"/>
              <a:t>module</a:t>
            </a:r>
          </a:p>
          <a:p>
            <a:r>
              <a:rPr lang="en-GB" sz="3200" dirty="0" smtClean="0"/>
              <a:t>USB Camera</a:t>
            </a:r>
          </a:p>
          <a:p>
            <a:r>
              <a:rPr lang="en-GB" sz="3200" dirty="0" smtClean="0"/>
              <a:t>LEDs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82" t="6210" r="10626" b="6840"/>
          <a:stretch/>
        </p:blipFill>
        <p:spPr>
          <a:xfrm>
            <a:off x="3563888" y="3284984"/>
            <a:ext cx="508685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did I win $5000?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428514"/>
            <a:ext cx="7850832" cy="142948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Qualcomm Developer of the Month</a:t>
            </a:r>
          </a:p>
          <a:p>
            <a:r>
              <a:rPr lang="en-GB" sz="3200" dirty="0" smtClean="0"/>
              <a:t>Arrow.com sponsoring</a:t>
            </a:r>
          </a:p>
          <a:p>
            <a:endParaRPr lang="en-GB" sz="3200" dirty="0" smtClean="0"/>
          </a:p>
          <a:p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32361"/>
            <a:ext cx="3473779" cy="46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Dragon Detector V2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3D Printed model</a:t>
            </a:r>
          </a:p>
          <a:p>
            <a:r>
              <a:rPr lang="en-GB" sz="3600" dirty="0" err="1" smtClean="0"/>
              <a:t>PiConZero</a:t>
            </a:r>
            <a:r>
              <a:rPr lang="en-GB" sz="3600" dirty="0" smtClean="0"/>
              <a:t> module for PWM</a:t>
            </a:r>
          </a:p>
          <a:p>
            <a:r>
              <a:rPr lang="en-GB" sz="3600" dirty="0" smtClean="0"/>
              <a:t>Demo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57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33600"/>
            <a:ext cx="7992887" cy="3777622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3200" dirty="0"/>
              <a:t>https://wsshd.com/DragonDectector</a:t>
            </a:r>
          </a:p>
        </p:txBody>
      </p:sp>
    </p:spTree>
    <p:extLst>
      <p:ext uri="{BB962C8B-B14F-4D97-AF65-F5344CB8AC3E}">
        <p14:creationId xmlns:p14="http://schemas.microsoft.com/office/powerpoint/2010/main" val="20486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y.clark\Documents\My Stuff\Workshop\Enchanted Design Contest\Stickers\Sh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3052" r="10800" b="2885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a design challenge?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700808"/>
            <a:ext cx="7850832" cy="421041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Free Stuff</a:t>
            </a:r>
          </a:p>
          <a:p>
            <a:r>
              <a:rPr lang="en-GB" sz="3200" dirty="0" smtClean="0"/>
              <a:t>Company promotion</a:t>
            </a:r>
          </a:p>
          <a:p>
            <a:r>
              <a:rPr lang="en-GB" sz="3200" dirty="0" smtClean="0"/>
              <a:t>Proposal</a:t>
            </a:r>
          </a:p>
          <a:p>
            <a:r>
              <a:rPr lang="en-GB" sz="3200" dirty="0" smtClean="0"/>
              <a:t>Build</a:t>
            </a:r>
          </a:p>
          <a:p>
            <a:r>
              <a:rPr lang="en-GB" sz="3200" dirty="0" smtClean="0"/>
              <a:t>Write up / Video</a:t>
            </a:r>
          </a:p>
          <a:p>
            <a:r>
              <a:rPr lang="en-GB" sz="3200" dirty="0" smtClean="0"/>
              <a:t>Prizes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05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4110"/>
            <a:ext cx="8496944" cy="1280890"/>
          </a:xfrm>
        </p:spPr>
        <p:txBody>
          <a:bodyPr>
            <a:noAutofit/>
          </a:bodyPr>
          <a:lstStyle/>
          <a:p>
            <a:r>
              <a:rPr lang="en-GB" b="1" dirty="0" smtClean="0"/>
              <a:t>2015</a:t>
            </a:r>
            <a:br>
              <a:rPr lang="en-GB" b="1" dirty="0" smtClean="0"/>
            </a:br>
            <a:r>
              <a:rPr lang="en-GB" b="1" dirty="0" smtClean="0"/>
              <a:t>Enchanted Objects Design Challenge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Add enchantment to an every day </a:t>
            </a:r>
            <a:r>
              <a:rPr lang="en-GB" sz="2000" dirty="0" smtClean="0"/>
              <a:t>object</a:t>
            </a:r>
          </a:p>
          <a:p>
            <a:r>
              <a:rPr lang="en-GB" sz="2000" dirty="0" smtClean="0"/>
              <a:t>16 weeks of soldering, 3D printing,</a:t>
            </a:r>
            <a:br>
              <a:rPr lang="en-GB" sz="2000" dirty="0" smtClean="0"/>
            </a:br>
            <a:r>
              <a:rPr lang="en-GB" sz="2000" dirty="0" smtClean="0"/>
              <a:t>coding and writing</a:t>
            </a:r>
          </a:p>
          <a:p>
            <a:r>
              <a:rPr lang="en-GB" sz="2000" dirty="0" smtClean="0"/>
              <a:t>Won the grand prize</a:t>
            </a:r>
            <a:br>
              <a:rPr lang="en-GB" sz="2000" dirty="0" smtClean="0"/>
            </a:br>
            <a:r>
              <a:rPr lang="en-GB" sz="2000" dirty="0" smtClean="0"/>
              <a:t>Trip to New York Makers Faire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1" r="12806"/>
          <a:stretch/>
        </p:blipFill>
        <p:spPr>
          <a:xfrm>
            <a:off x="5508104" y="2708920"/>
            <a:ext cx="2736305" cy="300912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71600" y="4437112"/>
            <a:ext cx="4174504" cy="1152128"/>
          </a:xfrm>
          <a:prstGeom prst="wedgeRoundRectCallout">
            <a:avLst>
              <a:gd name="adj1" fmla="val -52846"/>
              <a:gd name="adj2" fmla="val 85415"/>
              <a:gd name="adj3" fmla="val 16667"/>
            </a:avLst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More Design Challenges!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6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16658"/>
          </a:xfrm>
        </p:spPr>
        <p:txBody>
          <a:bodyPr>
            <a:normAutofit/>
          </a:bodyPr>
          <a:lstStyle/>
          <a:p>
            <a:r>
              <a:rPr lang="en-GB" dirty="0" smtClean="0"/>
              <a:t>March 2016</a:t>
            </a:r>
            <a:endParaRPr lang="en-GB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5536" y="1253224"/>
            <a:ext cx="8352928" cy="1757587"/>
            <a:chOff x="395536" y="1253224"/>
            <a:chExt cx="8352928" cy="1757587"/>
          </a:xfrm>
        </p:grpSpPr>
        <p:sp>
          <p:nvSpPr>
            <p:cNvPr id="7" name="TextBox 6"/>
            <p:cNvSpPr txBox="1"/>
            <p:nvPr/>
          </p:nvSpPr>
          <p:spPr>
            <a:xfrm>
              <a:off x="395536" y="2210592"/>
              <a:ext cx="257946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Qualcomm</a:t>
              </a:r>
              <a:endParaRPr lang="en-GB" sz="2800" b="1" dirty="0"/>
            </a:p>
            <a:p>
              <a:endParaRPr lang="en-GB" dirty="0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3707904" y="1253224"/>
              <a:ext cx="5040560" cy="1152128"/>
            </a:xfrm>
            <a:prstGeom prst="wedgeRoundRectCallout">
              <a:avLst>
                <a:gd name="adj1" fmla="val -72431"/>
                <a:gd name="adj2" fmla="val 59217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Tell us what you would make with a DragonBoard 410c for a chance to win your own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4783" y="2864414"/>
            <a:ext cx="7249625" cy="852063"/>
            <a:chOff x="994783" y="2864414"/>
            <a:chExt cx="7249625" cy="852063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994783" y="2864414"/>
              <a:ext cx="3960440" cy="720790"/>
            </a:xfrm>
            <a:prstGeom prst="wedgeRoundRectCallout">
              <a:avLst>
                <a:gd name="adj1" fmla="val 70014"/>
                <a:gd name="adj2" fmla="val -9708"/>
                <a:gd name="adj3" fmla="val 16667"/>
              </a:avLst>
            </a:prstGeom>
            <a:solidFill>
              <a:srgbClr val="CFFDE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I am entering this contest and wish your vote when polls open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6136" y="2916258"/>
              <a:ext cx="244827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Clem </a:t>
              </a:r>
              <a:r>
                <a:rPr lang="en-GB" sz="2800" b="1" dirty="0" smtClean="0"/>
                <a:t>Martins</a:t>
              </a:r>
              <a:endParaRPr lang="en-GB" sz="2800" b="1" dirty="0"/>
            </a:p>
            <a:p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883" y="3847751"/>
            <a:ext cx="8329163" cy="865560"/>
            <a:chOff x="449883" y="3847751"/>
            <a:chExt cx="8329163" cy="865560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3275856" y="3847751"/>
              <a:ext cx="5503190" cy="712131"/>
            </a:xfrm>
            <a:prstGeom prst="wedgeRoundRectCallout">
              <a:avLst>
                <a:gd name="adj1" fmla="val -80525"/>
                <a:gd name="adj2" fmla="val -2990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Some ideas are so far west they are another planet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883" y="3913092"/>
              <a:ext cx="137783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MCB1</a:t>
              </a:r>
              <a:endParaRPr lang="en-GB" sz="2800" b="1" dirty="0"/>
            </a:p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4822429"/>
            <a:ext cx="7920880" cy="720790"/>
            <a:chOff x="994783" y="2864414"/>
            <a:chExt cx="7105609" cy="720790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994783" y="2864414"/>
              <a:ext cx="3960440" cy="720790"/>
            </a:xfrm>
            <a:prstGeom prst="wedgeRoundRectCallout">
              <a:avLst>
                <a:gd name="adj1" fmla="val 70014"/>
                <a:gd name="adj2" fmla="val -9708"/>
                <a:gd name="adj3" fmla="val 16667"/>
              </a:avLst>
            </a:prstGeom>
            <a:solidFill>
              <a:srgbClr val="CFFDE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I'm really tempted to put in a completely ridiculous entry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6136" y="2916258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Nico </a:t>
              </a:r>
              <a:r>
                <a:rPr lang="en-GB" sz="2800" b="1" dirty="0" err="1"/>
                <a:t>teWinkel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289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16658"/>
          </a:xfrm>
        </p:spPr>
        <p:txBody>
          <a:bodyPr>
            <a:normAutofit/>
          </a:bodyPr>
          <a:lstStyle/>
          <a:p>
            <a:r>
              <a:rPr lang="en-GB" dirty="0" smtClean="0"/>
              <a:t>My Entry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24110"/>
            <a:ext cx="7920880" cy="59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t="8465" r="12216"/>
          <a:stretch/>
        </p:blipFill>
        <p:spPr>
          <a:xfrm>
            <a:off x="467544" y="489695"/>
            <a:ext cx="8208912" cy="5700272"/>
          </a:xfrm>
        </p:spPr>
      </p:pic>
      <p:sp>
        <p:nvSpPr>
          <p:cNvPr id="5" name="TextBox 4"/>
          <p:cNvSpPr txBox="1"/>
          <p:nvPr/>
        </p:nvSpPr>
        <p:spPr>
          <a:xfrm>
            <a:off x="5364088" y="6155979"/>
            <a:ext cx="360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Photo thanks to </a:t>
            </a:r>
            <a:r>
              <a:rPr lang="en-GB" dirty="0" err="1" smtClean="0"/>
              <a:t>Arrow.Com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the </a:t>
            </a:r>
            <a:r>
              <a:rPr lang="en-GB" dirty="0" err="1" smtClean="0"/>
              <a:t>DragonBoard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Preinstalled Android image</a:t>
            </a:r>
            <a:endParaRPr lang="en-GB" sz="2800" dirty="0"/>
          </a:p>
          <a:p>
            <a:r>
              <a:rPr lang="en-GB" sz="2800" dirty="0"/>
              <a:t>C</a:t>
            </a:r>
            <a:r>
              <a:rPr lang="en-GB" sz="2800" dirty="0" smtClean="0"/>
              <a:t>ommunity support at 96boards.org</a:t>
            </a:r>
            <a:endParaRPr lang="en-GB" sz="2800" dirty="0"/>
          </a:p>
          <a:p>
            <a:r>
              <a:rPr lang="en-GB" sz="2800" dirty="0" err="1"/>
              <a:t>Reflashed</a:t>
            </a:r>
            <a:r>
              <a:rPr lang="en-GB" sz="2800" dirty="0"/>
              <a:t> with </a:t>
            </a:r>
            <a:r>
              <a:rPr lang="en-GB" sz="2800" dirty="0" err="1"/>
              <a:t>Debian</a:t>
            </a:r>
            <a:r>
              <a:rPr lang="en-GB" sz="2800" dirty="0"/>
              <a:t> image provided by </a:t>
            </a:r>
            <a:r>
              <a:rPr lang="en-GB" sz="2800" dirty="0" err="1" smtClean="0"/>
              <a:t>Linaro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115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16658"/>
          </a:xfrm>
        </p:spPr>
        <p:txBody>
          <a:bodyPr/>
          <a:lstStyle/>
          <a:p>
            <a:r>
              <a:rPr lang="en-GB" dirty="0" err="1" smtClean="0"/>
              <a:t>OpenCV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340768"/>
            <a:ext cx="7850832" cy="4570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 smtClean="0"/>
              <a:t>“(</a:t>
            </a:r>
            <a:r>
              <a:rPr lang="en-GB" sz="2000" i="1" dirty="0"/>
              <a:t>Open Source Computer Vision) is a library of programming </a:t>
            </a:r>
            <a:r>
              <a:rPr lang="en-GB" sz="2000" i="1" dirty="0" smtClean="0"/>
              <a:t>functions mainly </a:t>
            </a:r>
            <a:r>
              <a:rPr lang="en-GB" sz="2000" i="1" dirty="0"/>
              <a:t>aimed at real-time computer vision</a:t>
            </a:r>
            <a:r>
              <a:rPr lang="en-GB" sz="2000" i="1" dirty="0" smtClean="0"/>
              <a:t>.”</a:t>
            </a:r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2" y="2057426"/>
            <a:ext cx="5982640" cy="4484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7" y="2120847"/>
            <a:ext cx="5809645" cy="43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3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GPIO</a:t>
            </a:r>
            <a:br>
              <a:rPr lang="en-GB" dirty="0" smtClean="0"/>
            </a:br>
            <a:r>
              <a:rPr lang="en-GB" sz="2800" dirty="0" smtClean="0"/>
              <a:t>General Purpose Input /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Install drivers such as LibSoc</a:t>
            </a:r>
            <a:endParaRPr lang="en-GB" sz="3200" dirty="0"/>
          </a:p>
          <a:p>
            <a:r>
              <a:rPr lang="en-GB" sz="3200" dirty="0" smtClean="0"/>
              <a:t>No PWM</a:t>
            </a:r>
          </a:p>
          <a:p>
            <a:r>
              <a:rPr lang="en-GB" sz="3200" dirty="0" smtClean="0"/>
              <a:t>1.8v</a:t>
            </a:r>
            <a:endParaRPr lang="en-GB" sz="3200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Ref: https</a:t>
            </a:r>
            <a:r>
              <a:rPr lang="en-GB" dirty="0"/>
              <a:t>://github.com/jackmitch/libsoc/blob/master/static-docs/docs/index.md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2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153</TotalTime>
  <Words>199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Wingdings</vt:lpstr>
      <vt:lpstr>Wingdings 3</vt:lpstr>
      <vt:lpstr>Wisp</vt:lpstr>
      <vt:lpstr>How I entered a $5000 design challenge by accident</vt:lpstr>
      <vt:lpstr>What is a design challenge?</vt:lpstr>
      <vt:lpstr>2015 Enchanted Objects Design Challenge</vt:lpstr>
      <vt:lpstr>March 2016</vt:lpstr>
      <vt:lpstr>My Entry</vt:lpstr>
      <vt:lpstr>PowerPoint Presentation</vt:lpstr>
      <vt:lpstr>Setting up the DragonBoard</vt:lpstr>
      <vt:lpstr>OpenCV</vt:lpstr>
      <vt:lpstr>GPIO General Purpose Input / Output</vt:lpstr>
      <vt:lpstr>Electronics</vt:lpstr>
      <vt:lpstr>So did I win $5000?</vt:lpstr>
      <vt:lpstr>Dragon Detector V2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Clark</dc:creator>
  <cp:lastModifiedBy>Andy Clark</cp:lastModifiedBy>
  <cp:revision>20</cp:revision>
  <dcterms:created xsi:type="dcterms:W3CDTF">2016-02-03T13:55:21Z</dcterms:created>
  <dcterms:modified xsi:type="dcterms:W3CDTF">2016-10-13T09:12:15Z</dcterms:modified>
</cp:coreProperties>
</file>