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6E9587-313D-4814-9FC7-D4F5A491AB9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595990D-8584-4CB6-BB90-445D172A5470}">
      <dgm:prSet phldrT="[Text]"/>
      <dgm:spPr/>
      <dgm:t>
        <a:bodyPr/>
        <a:lstStyle/>
        <a:p>
          <a:r>
            <a:rPr lang="en-AU" dirty="0"/>
            <a:t>Introduction</a:t>
          </a:r>
        </a:p>
      </dgm:t>
    </dgm:pt>
    <dgm:pt modelId="{E200CFD8-CF87-403B-A289-B8E087516F1C}" type="parTrans" cxnId="{C3BDC259-8777-48C2-A9C0-A8CD9BB2231C}">
      <dgm:prSet/>
      <dgm:spPr/>
      <dgm:t>
        <a:bodyPr/>
        <a:lstStyle/>
        <a:p>
          <a:endParaRPr lang="en-AU"/>
        </a:p>
      </dgm:t>
    </dgm:pt>
    <dgm:pt modelId="{F112178D-5985-4CA3-A22B-7966EC1F89F7}" type="sibTrans" cxnId="{C3BDC259-8777-48C2-A9C0-A8CD9BB2231C}">
      <dgm:prSet/>
      <dgm:spPr/>
      <dgm:t>
        <a:bodyPr/>
        <a:lstStyle/>
        <a:p>
          <a:endParaRPr lang="en-AU"/>
        </a:p>
      </dgm:t>
    </dgm:pt>
    <dgm:pt modelId="{C422E0F2-9DE3-4784-A3E8-F8AFA41E1C19}">
      <dgm:prSet phldrT="[Text]"/>
      <dgm:spPr>
        <a:solidFill>
          <a:schemeClr val="accent2"/>
        </a:solidFill>
      </dgm:spPr>
      <dgm:t>
        <a:bodyPr/>
        <a:lstStyle/>
        <a:p>
          <a:r>
            <a:rPr lang="en-AU" dirty="0"/>
            <a:t>Data</a:t>
          </a:r>
        </a:p>
      </dgm:t>
    </dgm:pt>
    <dgm:pt modelId="{99B9E284-EDA2-410A-A7FB-23BAFA7FE7DE}" type="parTrans" cxnId="{F8F8BD3C-2D35-452B-B145-09F485E7F25B}">
      <dgm:prSet/>
      <dgm:spPr/>
      <dgm:t>
        <a:bodyPr/>
        <a:lstStyle/>
        <a:p>
          <a:endParaRPr lang="en-AU"/>
        </a:p>
      </dgm:t>
    </dgm:pt>
    <dgm:pt modelId="{76684B1C-0906-4AAF-A4E9-6511BAB262BC}" type="sibTrans" cxnId="{F8F8BD3C-2D35-452B-B145-09F485E7F25B}">
      <dgm:prSet/>
      <dgm:spPr/>
      <dgm:t>
        <a:bodyPr/>
        <a:lstStyle/>
        <a:p>
          <a:endParaRPr lang="en-AU"/>
        </a:p>
      </dgm:t>
    </dgm:pt>
    <dgm:pt modelId="{0EDD3550-E6C3-413D-88D7-F6180B563BDC}">
      <dgm:prSet phldrT="[Text]"/>
      <dgm:spPr/>
      <dgm:t>
        <a:bodyPr/>
        <a:lstStyle/>
        <a:p>
          <a:r>
            <a:rPr lang="en-AU" dirty="0"/>
            <a:t>Tasks</a:t>
          </a:r>
        </a:p>
      </dgm:t>
    </dgm:pt>
    <dgm:pt modelId="{5320954B-642C-4C2F-A53C-A93C5DC4220C}" type="parTrans" cxnId="{BA32FD31-B6BB-4040-B2CC-42D29FB3BCD8}">
      <dgm:prSet/>
      <dgm:spPr/>
      <dgm:t>
        <a:bodyPr/>
        <a:lstStyle/>
        <a:p>
          <a:endParaRPr lang="en-AU"/>
        </a:p>
      </dgm:t>
    </dgm:pt>
    <dgm:pt modelId="{6AB39F01-C803-4936-B302-E491183592B4}" type="sibTrans" cxnId="{BA32FD31-B6BB-4040-B2CC-42D29FB3BCD8}">
      <dgm:prSet/>
      <dgm:spPr/>
      <dgm:t>
        <a:bodyPr/>
        <a:lstStyle/>
        <a:p>
          <a:endParaRPr lang="en-AU"/>
        </a:p>
      </dgm:t>
    </dgm:pt>
    <dgm:pt modelId="{66EB2797-B5E6-45FF-9735-54590BBEC8F9}">
      <dgm:prSet phldrT="[Text]"/>
      <dgm:spPr/>
      <dgm:t>
        <a:bodyPr/>
        <a:lstStyle/>
        <a:p>
          <a:r>
            <a:rPr lang="en-AU" dirty="0"/>
            <a:t>Workflows</a:t>
          </a:r>
        </a:p>
      </dgm:t>
    </dgm:pt>
    <dgm:pt modelId="{BE165630-AECA-4675-B432-EB16854BC41D}" type="parTrans" cxnId="{3F7EFE34-3303-4045-BAB8-236C06F63DCD}">
      <dgm:prSet/>
      <dgm:spPr/>
      <dgm:t>
        <a:bodyPr/>
        <a:lstStyle/>
        <a:p>
          <a:endParaRPr lang="en-AU"/>
        </a:p>
      </dgm:t>
    </dgm:pt>
    <dgm:pt modelId="{BBAA7BC3-4F6B-467B-9702-2A846D935B08}" type="sibTrans" cxnId="{3F7EFE34-3303-4045-BAB8-236C06F63DCD}">
      <dgm:prSet/>
      <dgm:spPr/>
      <dgm:t>
        <a:bodyPr/>
        <a:lstStyle/>
        <a:p>
          <a:endParaRPr lang="en-AU"/>
        </a:p>
      </dgm:t>
    </dgm:pt>
    <dgm:pt modelId="{0A0BA0B8-57B6-4B1F-B12F-F5C7C6BCC341}">
      <dgm:prSet phldrT="[Text]"/>
      <dgm:spPr/>
      <dgm:t>
        <a:bodyPr/>
        <a:lstStyle/>
        <a:p>
          <a:r>
            <a:rPr lang="en-AU" dirty="0"/>
            <a:t>Installation</a:t>
          </a:r>
        </a:p>
      </dgm:t>
    </dgm:pt>
    <dgm:pt modelId="{D7F395FF-2340-46B8-810D-7FA66F6FE3D2}" type="parTrans" cxnId="{479300E4-2B2D-4621-A8B1-4A725210CB36}">
      <dgm:prSet/>
      <dgm:spPr/>
      <dgm:t>
        <a:bodyPr/>
        <a:lstStyle/>
        <a:p>
          <a:endParaRPr lang="en-AU"/>
        </a:p>
      </dgm:t>
    </dgm:pt>
    <dgm:pt modelId="{304E4725-368B-41EC-90D4-6185E2A6F5A7}" type="sibTrans" cxnId="{479300E4-2B2D-4621-A8B1-4A725210CB36}">
      <dgm:prSet/>
      <dgm:spPr/>
      <dgm:t>
        <a:bodyPr/>
        <a:lstStyle/>
        <a:p>
          <a:endParaRPr lang="en-AU"/>
        </a:p>
      </dgm:t>
    </dgm:pt>
    <dgm:pt modelId="{40FFF65E-E9F9-4B9D-9B29-132B01659A5F}">
      <dgm:prSet phldrT="[Text]"/>
      <dgm:spPr/>
      <dgm:t>
        <a:bodyPr/>
        <a:lstStyle/>
        <a:p>
          <a:r>
            <a:rPr lang="en-AU" dirty="0"/>
            <a:t>PE</a:t>
          </a:r>
        </a:p>
      </dgm:t>
    </dgm:pt>
    <dgm:pt modelId="{61C33474-D103-41AA-81E0-54DFE8877B30}" type="parTrans" cxnId="{DD252DBC-A6D3-4B89-BB3C-CD0B311D7D13}">
      <dgm:prSet/>
      <dgm:spPr/>
      <dgm:t>
        <a:bodyPr/>
        <a:lstStyle/>
        <a:p>
          <a:endParaRPr lang="en-AU"/>
        </a:p>
      </dgm:t>
    </dgm:pt>
    <dgm:pt modelId="{915E372B-46A7-41E4-9337-43B3AC0707F9}" type="sibTrans" cxnId="{DD252DBC-A6D3-4B89-BB3C-CD0B311D7D13}">
      <dgm:prSet/>
      <dgm:spPr/>
      <dgm:t>
        <a:bodyPr/>
        <a:lstStyle/>
        <a:p>
          <a:endParaRPr lang="en-AU"/>
        </a:p>
      </dgm:t>
    </dgm:pt>
    <dgm:pt modelId="{EEC9AF03-46EA-4E3E-BC9E-0693096E3031}">
      <dgm:prSet phldrT="[Text]"/>
      <dgm:spPr/>
      <dgm:t>
        <a:bodyPr/>
        <a:lstStyle/>
        <a:p>
          <a:r>
            <a:rPr lang="en-AU" dirty="0"/>
            <a:t>BE</a:t>
          </a:r>
        </a:p>
      </dgm:t>
    </dgm:pt>
    <dgm:pt modelId="{FACDEA6A-3BFF-492E-8076-0A87C7FF8C59}" type="parTrans" cxnId="{CE39135D-83A2-4987-A89A-1C82330FF870}">
      <dgm:prSet/>
      <dgm:spPr/>
      <dgm:t>
        <a:bodyPr/>
        <a:lstStyle/>
        <a:p>
          <a:endParaRPr lang="en-AU"/>
        </a:p>
      </dgm:t>
    </dgm:pt>
    <dgm:pt modelId="{1EB88E0D-6A27-41D9-B475-65EBC5021B33}" type="sibTrans" cxnId="{CE39135D-83A2-4987-A89A-1C82330FF870}">
      <dgm:prSet/>
      <dgm:spPr/>
      <dgm:t>
        <a:bodyPr/>
        <a:lstStyle/>
        <a:p>
          <a:endParaRPr lang="en-AU"/>
        </a:p>
      </dgm:t>
    </dgm:pt>
    <dgm:pt modelId="{836BA7BE-170A-467B-8D8F-3126A1C285C4}">
      <dgm:prSet phldrT="[Text]"/>
      <dgm:spPr/>
      <dgm:t>
        <a:bodyPr/>
        <a:lstStyle/>
        <a:p>
          <a:r>
            <a:rPr lang="en-AU" dirty="0"/>
            <a:t>Views</a:t>
          </a:r>
        </a:p>
      </dgm:t>
    </dgm:pt>
    <dgm:pt modelId="{C5655670-1A3D-46E5-BFC7-1E791CD5BCA3}" type="parTrans" cxnId="{85F8E14F-2D5F-43BC-8506-84614C657FE3}">
      <dgm:prSet/>
      <dgm:spPr/>
      <dgm:t>
        <a:bodyPr/>
        <a:lstStyle/>
        <a:p>
          <a:endParaRPr lang="en-AU"/>
        </a:p>
      </dgm:t>
    </dgm:pt>
    <dgm:pt modelId="{66014DBD-4F2B-4C48-804C-1D67C1E91E1A}" type="sibTrans" cxnId="{85F8E14F-2D5F-43BC-8506-84614C657FE3}">
      <dgm:prSet/>
      <dgm:spPr/>
      <dgm:t>
        <a:bodyPr/>
        <a:lstStyle/>
        <a:p>
          <a:endParaRPr lang="en-AU"/>
        </a:p>
      </dgm:t>
    </dgm:pt>
    <dgm:pt modelId="{D7ABD5EF-B917-43EA-A27A-535BD0C3293C}">
      <dgm:prSet phldrT="[Text]"/>
      <dgm:spPr/>
      <dgm:t>
        <a:bodyPr/>
        <a:lstStyle/>
        <a:p>
          <a:r>
            <a:rPr lang="en-AU" dirty="0"/>
            <a:t>Types</a:t>
          </a:r>
        </a:p>
      </dgm:t>
    </dgm:pt>
    <dgm:pt modelId="{846A5932-6820-44C2-BFB5-20CDAB8ED19D}" type="parTrans" cxnId="{94C27171-5F2A-43C3-9EE6-AAC071B9AC72}">
      <dgm:prSet/>
      <dgm:spPr/>
      <dgm:t>
        <a:bodyPr/>
        <a:lstStyle/>
        <a:p>
          <a:endParaRPr lang="en-AU"/>
        </a:p>
      </dgm:t>
    </dgm:pt>
    <dgm:pt modelId="{E6518B3F-E971-4FB4-AE3D-B96E63D83758}" type="sibTrans" cxnId="{94C27171-5F2A-43C3-9EE6-AAC071B9AC72}">
      <dgm:prSet/>
      <dgm:spPr/>
      <dgm:t>
        <a:bodyPr/>
        <a:lstStyle/>
        <a:p>
          <a:endParaRPr lang="en-AU"/>
        </a:p>
      </dgm:t>
    </dgm:pt>
    <dgm:pt modelId="{B2680A48-CCC2-48E4-BE0C-99462E7720C6}">
      <dgm:prSet phldrT="[Text]"/>
      <dgm:spPr/>
      <dgm:t>
        <a:bodyPr/>
        <a:lstStyle/>
        <a:p>
          <a:r>
            <a:rPr lang="en-AU" dirty="0"/>
            <a:t>HTTP</a:t>
          </a:r>
        </a:p>
      </dgm:t>
    </dgm:pt>
    <dgm:pt modelId="{C0EDC9BB-64C4-4022-8D81-C88EC494D9F2}" type="parTrans" cxnId="{4B124C8A-F372-4F59-B836-A91764EA90F6}">
      <dgm:prSet/>
      <dgm:spPr/>
      <dgm:t>
        <a:bodyPr/>
        <a:lstStyle/>
        <a:p>
          <a:endParaRPr lang="en-AU"/>
        </a:p>
      </dgm:t>
    </dgm:pt>
    <dgm:pt modelId="{166D177D-B86F-4E40-8404-4B665C3AF18A}" type="sibTrans" cxnId="{4B124C8A-F372-4F59-B836-A91764EA90F6}">
      <dgm:prSet/>
      <dgm:spPr/>
      <dgm:t>
        <a:bodyPr/>
        <a:lstStyle/>
        <a:p>
          <a:endParaRPr lang="en-AU"/>
        </a:p>
      </dgm:t>
    </dgm:pt>
    <dgm:pt modelId="{E02D7FD2-56D5-4954-B1E5-4B474568B031}">
      <dgm:prSet phldrT="[Text]"/>
      <dgm:spPr/>
      <dgm:t>
        <a:bodyPr/>
        <a:lstStyle/>
        <a:p>
          <a:r>
            <a:rPr lang="en-AU" dirty="0"/>
            <a:t>Plugins</a:t>
          </a:r>
        </a:p>
      </dgm:t>
    </dgm:pt>
    <dgm:pt modelId="{57D1DCE6-978C-4FD5-8D79-DBB9342F8F1F}" type="parTrans" cxnId="{0D42C42D-1890-4ABD-B306-AF8C3465FE8F}">
      <dgm:prSet/>
      <dgm:spPr/>
      <dgm:t>
        <a:bodyPr/>
        <a:lstStyle/>
        <a:p>
          <a:endParaRPr lang="en-AU"/>
        </a:p>
      </dgm:t>
    </dgm:pt>
    <dgm:pt modelId="{E52752C1-543D-43F2-A321-EDB56F966CE5}" type="sibTrans" cxnId="{0D42C42D-1890-4ABD-B306-AF8C3465FE8F}">
      <dgm:prSet/>
      <dgm:spPr/>
      <dgm:t>
        <a:bodyPr/>
        <a:lstStyle/>
        <a:p>
          <a:endParaRPr lang="en-AU"/>
        </a:p>
      </dgm:t>
    </dgm:pt>
    <dgm:pt modelId="{02467E8B-CD93-41BA-9153-C7103AF1766B}">
      <dgm:prSet phldrT="[Text]"/>
      <dgm:spPr/>
      <dgm:t>
        <a:bodyPr/>
        <a:lstStyle/>
        <a:p>
          <a:r>
            <a:rPr lang="en-AU" dirty="0"/>
            <a:t>Solutions</a:t>
          </a:r>
        </a:p>
      </dgm:t>
    </dgm:pt>
    <dgm:pt modelId="{53488275-A38A-42C9-8C4D-294971B3419C}" type="parTrans" cxnId="{B6C20D18-D253-462D-85BB-01D88C6EDAED}">
      <dgm:prSet/>
      <dgm:spPr/>
      <dgm:t>
        <a:bodyPr/>
        <a:lstStyle/>
        <a:p>
          <a:endParaRPr lang="en-AU"/>
        </a:p>
      </dgm:t>
    </dgm:pt>
    <dgm:pt modelId="{515FA724-158B-41FC-8BF6-9E53D56891D7}" type="sibTrans" cxnId="{B6C20D18-D253-462D-85BB-01D88C6EDAED}">
      <dgm:prSet/>
      <dgm:spPr/>
      <dgm:t>
        <a:bodyPr/>
        <a:lstStyle/>
        <a:p>
          <a:endParaRPr lang="en-AU"/>
        </a:p>
      </dgm:t>
    </dgm:pt>
    <dgm:pt modelId="{3D7E9CAE-8B82-4DC1-BA02-6AE91B4CCF96}">
      <dgm:prSet phldrT="[Text]"/>
      <dgm:spPr/>
      <dgm:t>
        <a:bodyPr/>
        <a:lstStyle/>
        <a:p>
          <a:r>
            <a:rPr lang="en-AU" dirty="0"/>
            <a:t>Cookbook</a:t>
          </a:r>
        </a:p>
      </dgm:t>
    </dgm:pt>
    <dgm:pt modelId="{032B3F67-463D-4787-BCE1-F33DCC8D54F3}" type="parTrans" cxnId="{46660AFC-DA08-4B22-BF5C-64548866AB81}">
      <dgm:prSet/>
      <dgm:spPr/>
      <dgm:t>
        <a:bodyPr/>
        <a:lstStyle/>
        <a:p>
          <a:endParaRPr lang="en-AU"/>
        </a:p>
      </dgm:t>
    </dgm:pt>
    <dgm:pt modelId="{D3033456-6B2F-4380-A57B-5C14B6866FCD}" type="sibTrans" cxnId="{46660AFC-DA08-4B22-BF5C-64548866AB81}">
      <dgm:prSet/>
      <dgm:spPr/>
      <dgm:t>
        <a:bodyPr/>
        <a:lstStyle/>
        <a:p>
          <a:endParaRPr lang="en-AU"/>
        </a:p>
      </dgm:t>
    </dgm:pt>
    <dgm:pt modelId="{F76F596F-6E1F-424D-A7F8-899E22F6B72B}">
      <dgm:prSet phldrT="[Text]"/>
      <dgm:spPr/>
      <dgm:t>
        <a:bodyPr/>
        <a:lstStyle/>
        <a:p>
          <a:r>
            <a:rPr lang="en-AU" dirty="0"/>
            <a:t>CRM</a:t>
          </a:r>
        </a:p>
      </dgm:t>
    </dgm:pt>
    <dgm:pt modelId="{25FBB2E8-9D0E-4094-9B35-8836C18E8287}" type="parTrans" cxnId="{1DA05808-F4E4-4267-9729-B0E30C3A52CF}">
      <dgm:prSet/>
      <dgm:spPr/>
      <dgm:t>
        <a:bodyPr/>
        <a:lstStyle/>
        <a:p>
          <a:endParaRPr lang="en-AU"/>
        </a:p>
      </dgm:t>
    </dgm:pt>
    <dgm:pt modelId="{CC73C0B0-C090-4651-9273-D76AA0ACC1BB}" type="sibTrans" cxnId="{1DA05808-F4E4-4267-9729-B0E30C3A52CF}">
      <dgm:prSet/>
      <dgm:spPr/>
      <dgm:t>
        <a:bodyPr/>
        <a:lstStyle/>
        <a:p>
          <a:endParaRPr lang="en-AU"/>
        </a:p>
      </dgm:t>
    </dgm:pt>
    <dgm:pt modelId="{0C040236-0F91-406C-A001-3D8FCFEE1D62}">
      <dgm:prSet phldrT="[Text]"/>
      <dgm:spPr/>
      <dgm:t>
        <a:bodyPr/>
        <a:lstStyle/>
        <a:p>
          <a:r>
            <a:rPr lang="en-AU" dirty="0"/>
            <a:t>Web Sites</a:t>
          </a:r>
        </a:p>
      </dgm:t>
    </dgm:pt>
    <dgm:pt modelId="{F433885D-BB0F-4C3C-B43B-D637FD98B199}" type="parTrans" cxnId="{DAF7D5E6-B973-4EB8-AB9A-A3BB2A5634E1}">
      <dgm:prSet/>
      <dgm:spPr/>
      <dgm:t>
        <a:bodyPr/>
        <a:lstStyle/>
        <a:p>
          <a:endParaRPr lang="en-AU"/>
        </a:p>
      </dgm:t>
    </dgm:pt>
    <dgm:pt modelId="{01D2EF97-B60D-4F41-A634-DF5489708CB0}" type="sibTrans" cxnId="{DAF7D5E6-B973-4EB8-AB9A-A3BB2A5634E1}">
      <dgm:prSet/>
      <dgm:spPr/>
      <dgm:t>
        <a:bodyPr/>
        <a:lstStyle/>
        <a:p>
          <a:endParaRPr lang="en-AU"/>
        </a:p>
      </dgm:t>
    </dgm:pt>
    <dgm:pt modelId="{20886BB9-CBC4-47DA-8936-E996159CC584}">
      <dgm:prSet phldrT="[Text]"/>
      <dgm:spPr/>
      <dgm:t>
        <a:bodyPr/>
        <a:lstStyle/>
        <a:p>
          <a:r>
            <a:rPr lang="en-AU" dirty="0"/>
            <a:t>Redirects</a:t>
          </a:r>
        </a:p>
      </dgm:t>
    </dgm:pt>
    <dgm:pt modelId="{4FAF4BDE-0E14-45EE-B34C-A4B810B2B98C}" type="parTrans" cxnId="{DB0C8E95-EE41-4A83-B4E8-288D1090821E}">
      <dgm:prSet/>
      <dgm:spPr/>
      <dgm:t>
        <a:bodyPr/>
        <a:lstStyle/>
        <a:p>
          <a:endParaRPr lang="en-AU"/>
        </a:p>
      </dgm:t>
    </dgm:pt>
    <dgm:pt modelId="{EFA380F6-2754-400F-BDFB-BB45D24CDCD4}" type="sibTrans" cxnId="{DB0C8E95-EE41-4A83-B4E8-288D1090821E}">
      <dgm:prSet/>
      <dgm:spPr/>
      <dgm:t>
        <a:bodyPr/>
        <a:lstStyle/>
        <a:p>
          <a:endParaRPr lang="en-AU"/>
        </a:p>
      </dgm:t>
    </dgm:pt>
    <dgm:pt modelId="{5CA886FA-E92D-44EB-8967-8540D5F13E8D}">
      <dgm:prSet phldrT="[Text]"/>
      <dgm:spPr/>
      <dgm:t>
        <a:bodyPr/>
        <a:lstStyle/>
        <a:p>
          <a:r>
            <a:rPr lang="en-AU" dirty="0"/>
            <a:t>UI</a:t>
          </a:r>
        </a:p>
      </dgm:t>
    </dgm:pt>
    <dgm:pt modelId="{86C96E73-1668-4433-9C26-46AE08ABE935}" type="parTrans" cxnId="{7204C2ED-76F8-48A5-8428-1F3E38AE4275}">
      <dgm:prSet/>
      <dgm:spPr/>
      <dgm:t>
        <a:bodyPr/>
        <a:lstStyle/>
        <a:p>
          <a:endParaRPr lang="en-AU"/>
        </a:p>
      </dgm:t>
    </dgm:pt>
    <dgm:pt modelId="{C1474644-0BB7-484C-96CA-C54A463C97B0}" type="sibTrans" cxnId="{7204C2ED-76F8-48A5-8428-1F3E38AE4275}">
      <dgm:prSet/>
      <dgm:spPr/>
      <dgm:t>
        <a:bodyPr/>
        <a:lstStyle/>
        <a:p>
          <a:endParaRPr lang="en-AU"/>
        </a:p>
      </dgm:t>
    </dgm:pt>
    <dgm:pt modelId="{5A111504-A549-4A76-92D6-B55D49BB6F0A}">
      <dgm:prSet phldrT="[Text]"/>
      <dgm:spPr/>
      <dgm:t>
        <a:bodyPr/>
        <a:lstStyle/>
        <a:p>
          <a:r>
            <a:rPr lang="en-AU" dirty="0"/>
            <a:t>Creating</a:t>
          </a:r>
        </a:p>
      </dgm:t>
    </dgm:pt>
    <dgm:pt modelId="{C076C51A-1A2A-483A-B235-841DDA3FFD91}" type="parTrans" cxnId="{B4220073-FDCE-4796-9E72-A61524DCEF8A}">
      <dgm:prSet/>
      <dgm:spPr/>
      <dgm:t>
        <a:bodyPr/>
        <a:lstStyle/>
        <a:p>
          <a:endParaRPr lang="en-AU"/>
        </a:p>
      </dgm:t>
    </dgm:pt>
    <dgm:pt modelId="{9F653F29-ACC0-4C47-AE3B-05C95754FE6F}" type="sibTrans" cxnId="{B4220073-FDCE-4796-9E72-A61524DCEF8A}">
      <dgm:prSet/>
      <dgm:spPr/>
      <dgm:t>
        <a:bodyPr/>
        <a:lstStyle/>
        <a:p>
          <a:endParaRPr lang="en-AU"/>
        </a:p>
      </dgm:t>
    </dgm:pt>
    <dgm:pt modelId="{A9D77B08-41BB-4D80-86F3-6B3127A63B97}">
      <dgm:prSet phldrT="[Text]"/>
      <dgm:spPr/>
      <dgm:t>
        <a:bodyPr/>
        <a:lstStyle/>
        <a:p>
          <a:r>
            <a:rPr lang="en-AU" dirty="0"/>
            <a:t>Editing</a:t>
          </a:r>
        </a:p>
      </dgm:t>
    </dgm:pt>
    <dgm:pt modelId="{C8B28C5C-50EA-4BDF-B6D0-5830121475D4}" type="parTrans" cxnId="{79AD0AD7-C1CB-4C5C-85D8-C186238966A9}">
      <dgm:prSet/>
      <dgm:spPr/>
      <dgm:t>
        <a:bodyPr/>
        <a:lstStyle/>
        <a:p>
          <a:endParaRPr lang="en-AU"/>
        </a:p>
      </dgm:t>
    </dgm:pt>
    <dgm:pt modelId="{B4A09CA2-AD5E-4C7B-96A9-B9DD6922898A}" type="sibTrans" cxnId="{79AD0AD7-C1CB-4C5C-85D8-C186238966A9}">
      <dgm:prSet/>
      <dgm:spPr/>
      <dgm:t>
        <a:bodyPr/>
        <a:lstStyle/>
        <a:p>
          <a:endParaRPr lang="en-AU"/>
        </a:p>
      </dgm:t>
    </dgm:pt>
    <dgm:pt modelId="{D5EE5A0E-78A2-4241-9D76-AA4622BD1C36}">
      <dgm:prSet phldrT="[Text]"/>
      <dgm:spPr/>
      <dgm:t>
        <a:bodyPr/>
        <a:lstStyle/>
        <a:p>
          <a:r>
            <a:rPr lang="en-AU" dirty="0"/>
            <a:t>Saving</a:t>
          </a:r>
        </a:p>
      </dgm:t>
    </dgm:pt>
    <dgm:pt modelId="{A328A0B8-8982-4812-86A5-EF9CD644A095}" type="parTrans" cxnId="{9F512AC5-44CA-472B-9734-930CB80E8B92}">
      <dgm:prSet/>
      <dgm:spPr/>
      <dgm:t>
        <a:bodyPr/>
        <a:lstStyle/>
        <a:p>
          <a:endParaRPr lang="en-AU"/>
        </a:p>
      </dgm:t>
    </dgm:pt>
    <dgm:pt modelId="{0D31DF05-3CBA-46BC-A897-A7984FC58DD2}" type="sibTrans" cxnId="{9F512AC5-44CA-472B-9734-930CB80E8B92}">
      <dgm:prSet/>
      <dgm:spPr/>
      <dgm:t>
        <a:bodyPr/>
        <a:lstStyle/>
        <a:p>
          <a:endParaRPr lang="en-AU"/>
        </a:p>
      </dgm:t>
    </dgm:pt>
    <dgm:pt modelId="{B3C91EC2-D350-4014-94C7-1AE57AE80F2E}">
      <dgm:prSet phldrT="[Text]"/>
      <dgm:spPr/>
      <dgm:t>
        <a:bodyPr/>
        <a:lstStyle/>
        <a:p>
          <a:r>
            <a:rPr lang="en-AU" dirty="0"/>
            <a:t>Creating</a:t>
          </a:r>
        </a:p>
      </dgm:t>
    </dgm:pt>
    <dgm:pt modelId="{15F3C6D6-768B-4036-B0B4-EC6DE6EA71D8}" type="parTrans" cxnId="{02971D1E-B9C0-4743-B20D-5591DB51E523}">
      <dgm:prSet/>
      <dgm:spPr/>
      <dgm:t>
        <a:bodyPr/>
        <a:lstStyle/>
        <a:p>
          <a:endParaRPr lang="en-AU"/>
        </a:p>
      </dgm:t>
    </dgm:pt>
    <dgm:pt modelId="{8BA94CEC-F74D-44F6-BC1A-EAEBE5A42B03}" type="sibTrans" cxnId="{02971D1E-B9C0-4743-B20D-5591DB51E523}">
      <dgm:prSet/>
      <dgm:spPr/>
      <dgm:t>
        <a:bodyPr/>
        <a:lstStyle/>
        <a:p>
          <a:endParaRPr lang="en-AU"/>
        </a:p>
      </dgm:t>
    </dgm:pt>
    <dgm:pt modelId="{720F82D5-5393-4515-B61D-9BF040D540DC}">
      <dgm:prSet phldrT="[Text]"/>
      <dgm:spPr/>
      <dgm:t>
        <a:bodyPr/>
        <a:lstStyle/>
        <a:p>
          <a:r>
            <a:rPr lang="en-AU" dirty="0"/>
            <a:t>Publishing</a:t>
          </a:r>
        </a:p>
      </dgm:t>
    </dgm:pt>
    <dgm:pt modelId="{4EA3DD65-2FF5-445A-B28E-E62B93D6E540}" type="parTrans" cxnId="{49CEA0F2-5CF1-4D0F-BF9F-46D545F8CE67}">
      <dgm:prSet/>
      <dgm:spPr/>
      <dgm:t>
        <a:bodyPr/>
        <a:lstStyle/>
        <a:p>
          <a:endParaRPr lang="en-AU"/>
        </a:p>
      </dgm:t>
    </dgm:pt>
    <dgm:pt modelId="{46392C36-C1DD-4F52-8062-F278BF5982C9}" type="sibTrans" cxnId="{49CEA0F2-5CF1-4D0F-BF9F-46D545F8CE67}">
      <dgm:prSet/>
      <dgm:spPr/>
      <dgm:t>
        <a:bodyPr/>
        <a:lstStyle/>
        <a:p>
          <a:endParaRPr lang="en-AU"/>
        </a:p>
      </dgm:t>
    </dgm:pt>
    <dgm:pt modelId="{612B6FF2-6558-4A46-8C3D-73DF0125419F}">
      <dgm:prSet phldrT="[Text]"/>
      <dgm:spPr/>
      <dgm:t>
        <a:bodyPr/>
        <a:lstStyle/>
        <a:p>
          <a:r>
            <a:rPr lang="en-AU" dirty="0"/>
            <a:t>Installing</a:t>
          </a:r>
        </a:p>
      </dgm:t>
    </dgm:pt>
    <dgm:pt modelId="{95B7BD2F-6A82-487E-86F0-9EA31969C08B}" type="parTrans" cxnId="{514B734B-8A44-460F-8B1A-F20B4ADA75F6}">
      <dgm:prSet/>
      <dgm:spPr/>
      <dgm:t>
        <a:bodyPr/>
        <a:lstStyle/>
        <a:p>
          <a:endParaRPr lang="en-AU"/>
        </a:p>
      </dgm:t>
    </dgm:pt>
    <dgm:pt modelId="{E3D9790D-7455-47EB-BDF4-510DBCB61C49}" type="sibTrans" cxnId="{514B734B-8A44-460F-8B1A-F20B4ADA75F6}">
      <dgm:prSet/>
      <dgm:spPr/>
      <dgm:t>
        <a:bodyPr/>
        <a:lstStyle/>
        <a:p>
          <a:endParaRPr lang="en-AU"/>
        </a:p>
      </dgm:t>
    </dgm:pt>
    <dgm:pt modelId="{E2D2832A-A531-4347-A3C8-014C3F6AD9EA}">
      <dgm:prSet phldrT="[Text]"/>
      <dgm:spPr/>
      <dgm:t>
        <a:bodyPr/>
        <a:lstStyle/>
        <a:p>
          <a:r>
            <a:rPr lang="en-AU" dirty="0"/>
            <a:t>Technical</a:t>
          </a:r>
        </a:p>
      </dgm:t>
    </dgm:pt>
    <dgm:pt modelId="{FA91757E-BFC8-4821-80FB-8692A07C32EE}" type="parTrans" cxnId="{47D57766-3AD9-41BE-8EC7-19A7D5D6C65E}">
      <dgm:prSet/>
      <dgm:spPr/>
      <dgm:t>
        <a:bodyPr/>
        <a:lstStyle/>
        <a:p>
          <a:endParaRPr lang="en-AU"/>
        </a:p>
      </dgm:t>
    </dgm:pt>
    <dgm:pt modelId="{1E63D88C-209B-4C0B-B94C-38A81CABA2EE}" type="sibTrans" cxnId="{47D57766-3AD9-41BE-8EC7-19A7D5D6C65E}">
      <dgm:prSet/>
      <dgm:spPr/>
      <dgm:t>
        <a:bodyPr/>
        <a:lstStyle/>
        <a:p>
          <a:endParaRPr lang="en-AU"/>
        </a:p>
      </dgm:t>
    </dgm:pt>
    <dgm:pt modelId="{F5BC7A44-6F54-4E24-B6EF-8B57F7FE1AB2}">
      <dgm:prSet phldrT="[Text]"/>
      <dgm:spPr/>
      <dgm:t>
        <a:bodyPr/>
        <a:lstStyle/>
        <a:p>
          <a:r>
            <a:rPr lang="en-AU" dirty="0"/>
            <a:t>Configuration</a:t>
          </a:r>
        </a:p>
      </dgm:t>
    </dgm:pt>
    <dgm:pt modelId="{9920D437-5013-45D2-A26F-0E8D1A313E82}" type="parTrans" cxnId="{1F0A3EFF-6484-4F4F-AFCA-4B4E761691ED}">
      <dgm:prSet/>
      <dgm:spPr/>
      <dgm:t>
        <a:bodyPr/>
        <a:lstStyle/>
        <a:p>
          <a:endParaRPr lang="en-AU"/>
        </a:p>
      </dgm:t>
    </dgm:pt>
    <dgm:pt modelId="{A361BF0D-7BC9-4A64-B24E-56B997773F00}" type="sibTrans" cxnId="{1F0A3EFF-6484-4F4F-AFCA-4B4E761691ED}">
      <dgm:prSet/>
      <dgm:spPr/>
      <dgm:t>
        <a:bodyPr/>
        <a:lstStyle/>
        <a:p>
          <a:endParaRPr lang="en-AU"/>
        </a:p>
      </dgm:t>
    </dgm:pt>
    <dgm:pt modelId="{AADB5BBB-3548-464D-84B8-6A1AF881B678}">
      <dgm:prSet phldrT="[Text]"/>
      <dgm:spPr/>
      <dgm:t>
        <a:bodyPr/>
        <a:lstStyle/>
        <a:p>
          <a:r>
            <a:rPr lang="en-AU" dirty="0"/>
            <a:t>Database</a:t>
          </a:r>
        </a:p>
      </dgm:t>
    </dgm:pt>
    <dgm:pt modelId="{81CDF64A-24F0-43D2-B932-5FC50639021D}" type="parTrans" cxnId="{1D2D46EC-E2F4-48A7-A8B5-F5FE0CC2C96F}">
      <dgm:prSet/>
      <dgm:spPr/>
      <dgm:t>
        <a:bodyPr/>
        <a:lstStyle/>
        <a:p>
          <a:endParaRPr lang="en-AU"/>
        </a:p>
      </dgm:t>
    </dgm:pt>
    <dgm:pt modelId="{BFA9E823-CDD5-4EDC-9751-A193FD963270}" type="sibTrans" cxnId="{1D2D46EC-E2F4-48A7-A8B5-F5FE0CC2C96F}">
      <dgm:prSet/>
      <dgm:spPr/>
      <dgm:t>
        <a:bodyPr/>
        <a:lstStyle/>
        <a:p>
          <a:endParaRPr lang="en-AU"/>
        </a:p>
      </dgm:t>
    </dgm:pt>
    <dgm:pt modelId="{80EDF27E-6F2B-48D2-A664-ED046FB356F5}">
      <dgm:prSet phldrT="[Text]"/>
      <dgm:spPr/>
      <dgm:t>
        <a:bodyPr/>
        <a:lstStyle/>
        <a:p>
          <a:r>
            <a:rPr lang="en-AU" dirty="0"/>
            <a:t>Azure</a:t>
          </a:r>
        </a:p>
      </dgm:t>
    </dgm:pt>
    <dgm:pt modelId="{D5890BD5-AF03-4CED-8982-5EA14274EFE0}" type="parTrans" cxnId="{AAEC9113-0B91-489D-9E44-BF1C952302F1}">
      <dgm:prSet/>
      <dgm:spPr/>
      <dgm:t>
        <a:bodyPr/>
        <a:lstStyle/>
        <a:p>
          <a:endParaRPr lang="en-AU"/>
        </a:p>
      </dgm:t>
    </dgm:pt>
    <dgm:pt modelId="{7B8AC45E-C501-40E8-9BC8-3390953370DA}" type="sibTrans" cxnId="{AAEC9113-0B91-489D-9E44-BF1C952302F1}">
      <dgm:prSet/>
      <dgm:spPr/>
      <dgm:t>
        <a:bodyPr/>
        <a:lstStyle/>
        <a:p>
          <a:endParaRPr lang="en-AU"/>
        </a:p>
      </dgm:t>
    </dgm:pt>
    <dgm:pt modelId="{473BB514-7FCA-4A48-B5F9-1AE63921A1EC}">
      <dgm:prSet phldrT="[Text]"/>
      <dgm:spPr/>
      <dgm:t>
        <a:bodyPr/>
        <a:lstStyle/>
        <a:p>
          <a:r>
            <a:rPr lang="en-AU" dirty="0"/>
            <a:t>AWS</a:t>
          </a:r>
        </a:p>
      </dgm:t>
    </dgm:pt>
    <dgm:pt modelId="{075DAC77-78DA-43C5-926A-EB6CB87772EF}" type="parTrans" cxnId="{D3E08B69-404B-4B4B-924D-6969AB6A509F}">
      <dgm:prSet/>
      <dgm:spPr/>
      <dgm:t>
        <a:bodyPr/>
        <a:lstStyle/>
        <a:p>
          <a:endParaRPr lang="en-AU"/>
        </a:p>
      </dgm:t>
    </dgm:pt>
    <dgm:pt modelId="{DF49631F-5F31-4B11-B9F8-27AFF9B4E537}" type="sibTrans" cxnId="{D3E08B69-404B-4B4B-924D-6969AB6A509F}">
      <dgm:prSet/>
      <dgm:spPr/>
      <dgm:t>
        <a:bodyPr/>
        <a:lstStyle/>
        <a:p>
          <a:endParaRPr lang="en-AU"/>
        </a:p>
      </dgm:t>
    </dgm:pt>
    <dgm:pt modelId="{9349868E-87AC-461D-9844-8BF3135B8513}">
      <dgm:prSet phldrT="[Text]"/>
      <dgm:spPr/>
      <dgm:t>
        <a:bodyPr/>
        <a:lstStyle/>
        <a:p>
          <a:r>
            <a:rPr lang="en-AU" dirty="0"/>
            <a:t>GCP</a:t>
          </a:r>
        </a:p>
      </dgm:t>
    </dgm:pt>
    <dgm:pt modelId="{28CBA2D8-7C20-4FF5-ABC6-FF1C9ACCA92B}" type="parTrans" cxnId="{022323B6-ED11-463E-B7A4-B23FD383FAA5}">
      <dgm:prSet/>
      <dgm:spPr/>
      <dgm:t>
        <a:bodyPr/>
        <a:lstStyle/>
        <a:p>
          <a:endParaRPr lang="en-AU"/>
        </a:p>
      </dgm:t>
    </dgm:pt>
    <dgm:pt modelId="{C733EF69-E35F-4003-946B-396C4DBBB0DD}" type="sibTrans" cxnId="{022323B6-ED11-463E-B7A4-B23FD383FAA5}">
      <dgm:prSet/>
      <dgm:spPr/>
      <dgm:t>
        <a:bodyPr/>
        <a:lstStyle/>
        <a:p>
          <a:endParaRPr lang="en-AU"/>
        </a:p>
      </dgm:t>
    </dgm:pt>
    <dgm:pt modelId="{20BDE437-731C-4306-884E-B4BCD1C6B997}">
      <dgm:prSet phldrT="[Text]"/>
      <dgm:spPr/>
      <dgm:t>
        <a:bodyPr/>
        <a:lstStyle/>
        <a:p>
          <a:r>
            <a:rPr lang="en-AU" dirty="0"/>
            <a:t>Containers</a:t>
          </a:r>
        </a:p>
      </dgm:t>
    </dgm:pt>
    <dgm:pt modelId="{5452785B-25F3-4CFD-A69A-8BE361204684}" type="parTrans" cxnId="{2C81063A-34F1-47EF-A013-B25D9A374518}">
      <dgm:prSet/>
      <dgm:spPr/>
      <dgm:t>
        <a:bodyPr/>
        <a:lstStyle/>
        <a:p>
          <a:endParaRPr lang="en-AU"/>
        </a:p>
      </dgm:t>
    </dgm:pt>
    <dgm:pt modelId="{5A667AE9-2858-4FFD-801D-935D2EFCCA01}" type="sibTrans" cxnId="{2C81063A-34F1-47EF-A013-B25D9A374518}">
      <dgm:prSet/>
      <dgm:spPr/>
      <dgm:t>
        <a:bodyPr/>
        <a:lstStyle/>
        <a:p>
          <a:endParaRPr lang="en-AU"/>
        </a:p>
      </dgm:t>
    </dgm:pt>
    <dgm:pt modelId="{EF0357FD-F8AF-43AB-9BE3-06B409D1401E}" type="pres">
      <dgm:prSet presAssocID="{106E9587-313D-4814-9FC7-D4F5A491AB9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BF0A2F-D7D5-4D91-8BEB-820984BDD71D}" type="pres">
      <dgm:prSet presAssocID="{7595990D-8584-4CB6-BB90-445D172A5470}" presName="hierRoot1" presStyleCnt="0">
        <dgm:presLayoutVars>
          <dgm:hierBranch val="init"/>
        </dgm:presLayoutVars>
      </dgm:prSet>
      <dgm:spPr/>
    </dgm:pt>
    <dgm:pt modelId="{854185F6-5D4E-4980-B762-FE816E58225C}" type="pres">
      <dgm:prSet presAssocID="{7595990D-8584-4CB6-BB90-445D172A5470}" presName="rootComposite1" presStyleCnt="0"/>
      <dgm:spPr/>
    </dgm:pt>
    <dgm:pt modelId="{16A3FE0A-83FE-4B81-8ED2-FE822F4FA959}" type="pres">
      <dgm:prSet presAssocID="{7595990D-8584-4CB6-BB90-445D172A5470}" presName="rootText1" presStyleLbl="node0" presStyleIdx="0" presStyleCnt="1">
        <dgm:presLayoutVars>
          <dgm:chPref val="3"/>
        </dgm:presLayoutVars>
      </dgm:prSet>
      <dgm:spPr/>
    </dgm:pt>
    <dgm:pt modelId="{DCD946E4-BD1D-4D64-8EB6-5F9F5D4373FC}" type="pres">
      <dgm:prSet presAssocID="{7595990D-8584-4CB6-BB90-445D172A5470}" presName="rootConnector1" presStyleLbl="node1" presStyleIdx="0" presStyleCnt="0"/>
      <dgm:spPr/>
    </dgm:pt>
    <dgm:pt modelId="{66136199-8EAC-488D-9F0C-197D867C4686}" type="pres">
      <dgm:prSet presAssocID="{7595990D-8584-4CB6-BB90-445D172A5470}" presName="hierChild2" presStyleCnt="0"/>
      <dgm:spPr/>
    </dgm:pt>
    <dgm:pt modelId="{4EC558C3-2DC0-453B-95CC-EC1EFBA5F8B2}" type="pres">
      <dgm:prSet presAssocID="{D7F395FF-2340-46B8-810D-7FA66F6FE3D2}" presName="Name37" presStyleLbl="parChTrans1D2" presStyleIdx="0" presStyleCnt="8"/>
      <dgm:spPr/>
    </dgm:pt>
    <dgm:pt modelId="{F3488F7B-55B2-4537-BC2D-5739ED9C60B4}" type="pres">
      <dgm:prSet presAssocID="{0A0BA0B8-57B6-4B1F-B12F-F5C7C6BCC341}" presName="hierRoot2" presStyleCnt="0">
        <dgm:presLayoutVars>
          <dgm:hierBranch val="init"/>
        </dgm:presLayoutVars>
      </dgm:prSet>
      <dgm:spPr/>
    </dgm:pt>
    <dgm:pt modelId="{58673242-3663-4F7C-B521-022268210E39}" type="pres">
      <dgm:prSet presAssocID="{0A0BA0B8-57B6-4B1F-B12F-F5C7C6BCC341}" presName="rootComposite" presStyleCnt="0"/>
      <dgm:spPr/>
    </dgm:pt>
    <dgm:pt modelId="{C2C1CDCF-B5E8-4EF4-B0FB-C728B8F5BAE4}" type="pres">
      <dgm:prSet presAssocID="{0A0BA0B8-57B6-4B1F-B12F-F5C7C6BCC341}" presName="rootText" presStyleLbl="node2" presStyleIdx="0" presStyleCnt="8">
        <dgm:presLayoutVars>
          <dgm:chPref val="3"/>
        </dgm:presLayoutVars>
      </dgm:prSet>
      <dgm:spPr/>
    </dgm:pt>
    <dgm:pt modelId="{11A1771F-32CA-4B71-A4A9-177E857CC2C9}" type="pres">
      <dgm:prSet presAssocID="{0A0BA0B8-57B6-4B1F-B12F-F5C7C6BCC341}" presName="rootConnector" presStyleLbl="node2" presStyleIdx="0" presStyleCnt="8"/>
      <dgm:spPr/>
    </dgm:pt>
    <dgm:pt modelId="{974FF5A8-4E16-4791-9A0C-AA3272F26F69}" type="pres">
      <dgm:prSet presAssocID="{0A0BA0B8-57B6-4B1F-B12F-F5C7C6BCC341}" presName="hierChild4" presStyleCnt="0"/>
      <dgm:spPr/>
    </dgm:pt>
    <dgm:pt modelId="{D583E408-EAF4-4CBD-9178-0B9229F61013}" type="pres">
      <dgm:prSet presAssocID="{61C33474-D103-41AA-81E0-54DFE8877B30}" presName="Name37" presStyleLbl="parChTrans1D3" presStyleIdx="0" presStyleCnt="21"/>
      <dgm:spPr/>
    </dgm:pt>
    <dgm:pt modelId="{68DE3136-7134-4C31-827D-4D00AB0B5507}" type="pres">
      <dgm:prSet presAssocID="{40FFF65E-E9F9-4B9D-9B29-132B01659A5F}" presName="hierRoot2" presStyleCnt="0">
        <dgm:presLayoutVars>
          <dgm:hierBranch val="init"/>
        </dgm:presLayoutVars>
      </dgm:prSet>
      <dgm:spPr/>
    </dgm:pt>
    <dgm:pt modelId="{B96565E4-0372-42E9-9255-9470BD0174BE}" type="pres">
      <dgm:prSet presAssocID="{40FFF65E-E9F9-4B9D-9B29-132B01659A5F}" presName="rootComposite" presStyleCnt="0"/>
      <dgm:spPr/>
    </dgm:pt>
    <dgm:pt modelId="{280D2F70-CCDC-42A5-AF42-C21CC63F4ADB}" type="pres">
      <dgm:prSet presAssocID="{40FFF65E-E9F9-4B9D-9B29-132B01659A5F}" presName="rootText" presStyleLbl="node3" presStyleIdx="0" presStyleCnt="21">
        <dgm:presLayoutVars>
          <dgm:chPref val="3"/>
        </dgm:presLayoutVars>
      </dgm:prSet>
      <dgm:spPr/>
    </dgm:pt>
    <dgm:pt modelId="{75126EEF-DAEA-4EAA-B9C3-16B794C5B3CF}" type="pres">
      <dgm:prSet presAssocID="{40FFF65E-E9F9-4B9D-9B29-132B01659A5F}" presName="rootConnector" presStyleLbl="node3" presStyleIdx="0" presStyleCnt="21"/>
      <dgm:spPr/>
    </dgm:pt>
    <dgm:pt modelId="{ECDBCC0A-170D-4C83-8516-C904B1BFFCBB}" type="pres">
      <dgm:prSet presAssocID="{40FFF65E-E9F9-4B9D-9B29-132B01659A5F}" presName="hierChild4" presStyleCnt="0"/>
      <dgm:spPr/>
    </dgm:pt>
    <dgm:pt modelId="{4967D7C6-DCC4-4370-8F05-3C0AEF34D005}" type="pres">
      <dgm:prSet presAssocID="{40FFF65E-E9F9-4B9D-9B29-132B01659A5F}" presName="hierChild5" presStyleCnt="0"/>
      <dgm:spPr/>
    </dgm:pt>
    <dgm:pt modelId="{AC311825-58DD-4FD4-8269-06A4B95B954A}" type="pres">
      <dgm:prSet presAssocID="{FACDEA6A-3BFF-492E-8076-0A87C7FF8C59}" presName="Name37" presStyleLbl="parChTrans1D3" presStyleIdx="1" presStyleCnt="21"/>
      <dgm:spPr/>
    </dgm:pt>
    <dgm:pt modelId="{AD17B3F8-0698-4A67-82A0-EC91D0AF9D5D}" type="pres">
      <dgm:prSet presAssocID="{EEC9AF03-46EA-4E3E-BC9E-0693096E3031}" presName="hierRoot2" presStyleCnt="0">
        <dgm:presLayoutVars>
          <dgm:hierBranch val="init"/>
        </dgm:presLayoutVars>
      </dgm:prSet>
      <dgm:spPr/>
    </dgm:pt>
    <dgm:pt modelId="{CFE10905-6FBA-4848-848E-1CE7DC692C4A}" type="pres">
      <dgm:prSet presAssocID="{EEC9AF03-46EA-4E3E-BC9E-0693096E3031}" presName="rootComposite" presStyleCnt="0"/>
      <dgm:spPr/>
    </dgm:pt>
    <dgm:pt modelId="{66423466-55C2-44B5-ACBD-4F65FB016DDC}" type="pres">
      <dgm:prSet presAssocID="{EEC9AF03-46EA-4E3E-BC9E-0693096E3031}" presName="rootText" presStyleLbl="node3" presStyleIdx="1" presStyleCnt="21">
        <dgm:presLayoutVars>
          <dgm:chPref val="3"/>
        </dgm:presLayoutVars>
      </dgm:prSet>
      <dgm:spPr/>
    </dgm:pt>
    <dgm:pt modelId="{426A5D1D-D9FE-4E57-8AB0-3BF37CDC3493}" type="pres">
      <dgm:prSet presAssocID="{EEC9AF03-46EA-4E3E-BC9E-0693096E3031}" presName="rootConnector" presStyleLbl="node3" presStyleIdx="1" presStyleCnt="21"/>
      <dgm:spPr/>
    </dgm:pt>
    <dgm:pt modelId="{35DF4308-B54B-478D-85FF-05A5D4D4F847}" type="pres">
      <dgm:prSet presAssocID="{EEC9AF03-46EA-4E3E-BC9E-0693096E3031}" presName="hierChild4" presStyleCnt="0"/>
      <dgm:spPr/>
    </dgm:pt>
    <dgm:pt modelId="{1BF84DAF-6CEC-41F4-A8C9-A49FB5273E7F}" type="pres">
      <dgm:prSet presAssocID="{EEC9AF03-46EA-4E3E-BC9E-0693096E3031}" presName="hierChild5" presStyleCnt="0"/>
      <dgm:spPr/>
    </dgm:pt>
    <dgm:pt modelId="{7130E262-5BA3-4F82-86E8-A99FAE131605}" type="pres">
      <dgm:prSet presAssocID="{0A0BA0B8-57B6-4B1F-B12F-F5C7C6BCC341}" presName="hierChild5" presStyleCnt="0"/>
      <dgm:spPr/>
    </dgm:pt>
    <dgm:pt modelId="{8DCFB584-2479-4D57-A123-84E362DBECC4}" type="pres">
      <dgm:prSet presAssocID="{99B9E284-EDA2-410A-A7FB-23BAFA7FE7DE}" presName="Name37" presStyleLbl="parChTrans1D2" presStyleIdx="1" presStyleCnt="8"/>
      <dgm:spPr/>
    </dgm:pt>
    <dgm:pt modelId="{C41CEC56-AC65-4F4E-9A60-4C6390E9D5F0}" type="pres">
      <dgm:prSet presAssocID="{C422E0F2-9DE3-4784-A3E8-F8AFA41E1C19}" presName="hierRoot2" presStyleCnt="0">
        <dgm:presLayoutVars>
          <dgm:hierBranch val="init"/>
        </dgm:presLayoutVars>
      </dgm:prSet>
      <dgm:spPr/>
    </dgm:pt>
    <dgm:pt modelId="{7AE714DB-2F96-4F9A-B7E2-6FE9718673E1}" type="pres">
      <dgm:prSet presAssocID="{C422E0F2-9DE3-4784-A3E8-F8AFA41E1C19}" presName="rootComposite" presStyleCnt="0"/>
      <dgm:spPr/>
    </dgm:pt>
    <dgm:pt modelId="{68E27D1D-795A-4FCB-A8E4-E623C11574AC}" type="pres">
      <dgm:prSet presAssocID="{C422E0F2-9DE3-4784-A3E8-F8AFA41E1C19}" presName="rootText" presStyleLbl="node2" presStyleIdx="1" presStyleCnt="8">
        <dgm:presLayoutVars>
          <dgm:chPref val="3"/>
        </dgm:presLayoutVars>
      </dgm:prSet>
      <dgm:spPr/>
    </dgm:pt>
    <dgm:pt modelId="{DFAF3EB3-CCD0-4A9F-B9A9-53C7754F95FC}" type="pres">
      <dgm:prSet presAssocID="{C422E0F2-9DE3-4784-A3E8-F8AFA41E1C19}" presName="rootConnector" presStyleLbl="node2" presStyleIdx="1" presStyleCnt="8"/>
      <dgm:spPr/>
    </dgm:pt>
    <dgm:pt modelId="{959504AB-008F-4242-9C4D-48252F290309}" type="pres">
      <dgm:prSet presAssocID="{C422E0F2-9DE3-4784-A3E8-F8AFA41E1C19}" presName="hierChild4" presStyleCnt="0"/>
      <dgm:spPr/>
    </dgm:pt>
    <dgm:pt modelId="{CE112EB8-6733-4278-A342-339B4BF17A94}" type="pres">
      <dgm:prSet presAssocID="{C5655670-1A3D-46E5-BFC7-1E791CD5BCA3}" presName="Name37" presStyleLbl="parChTrans1D3" presStyleIdx="2" presStyleCnt="21"/>
      <dgm:spPr/>
    </dgm:pt>
    <dgm:pt modelId="{B03F1737-352D-404D-B627-0D3BB1BC0B2B}" type="pres">
      <dgm:prSet presAssocID="{836BA7BE-170A-467B-8D8F-3126A1C285C4}" presName="hierRoot2" presStyleCnt="0">
        <dgm:presLayoutVars>
          <dgm:hierBranch val="init"/>
        </dgm:presLayoutVars>
      </dgm:prSet>
      <dgm:spPr/>
    </dgm:pt>
    <dgm:pt modelId="{C394CFE4-3CCB-4D16-B360-EDD5E73F1AC6}" type="pres">
      <dgm:prSet presAssocID="{836BA7BE-170A-467B-8D8F-3126A1C285C4}" presName="rootComposite" presStyleCnt="0"/>
      <dgm:spPr/>
    </dgm:pt>
    <dgm:pt modelId="{6D07FBEC-2754-4BC0-9693-78A2A83FB90D}" type="pres">
      <dgm:prSet presAssocID="{836BA7BE-170A-467B-8D8F-3126A1C285C4}" presName="rootText" presStyleLbl="node3" presStyleIdx="2" presStyleCnt="21">
        <dgm:presLayoutVars>
          <dgm:chPref val="3"/>
        </dgm:presLayoutVars>
      </dgm:prSet>
      <dgm:spPr/>
    </dgm:pt>
    <dgm:pt modelId="{61CD7305-92E2-49A9-8AE0-3CE80405F3B6}" type="pres">
      <dgm:prSet presAssocID="{836BA7BE-170A-467B-8D8F-3126A1C285C4}" presName="rootConnector" presStyleLbl="node3" presStyleIdx="2" presStyleCnt="21"/>
      <dgm:spPr/>
    </dgm:pt>
    <dgm:pt modelId="{76DE78A9-1FAF-459C-8205-D4F2156C98F5}" type="pres">
      <dgm:prSet presAssocID="{836BA7BE-170A-467B-8D8F-3126A1C285C4}" presName="hierChild4" presStyleCnt="0"/>
      <dgm:spPr/>
    </dgm:pt>
    <dgm:pt modelId="{EEBBAD14-D275-481A-B780-22CB21346F88}" type="pres">
      <dgm:prSet presAssocID="{836BA7BE-170A-467B-8D8F-3126A1C285C4}" presName="hierChild5" presStyleCnt="0"/>
      <dgm:spPr/>
    </dgm:pt>
    <dgm:pt modelId="{D6D3FA91-793A-43FE-A287-6C6B1C4B1537}" type="pres">
      <dgm:prSet presAssocID="{846A5932-6820-44C2-BFB5-20CDAB8ED19D}" presName="Name37" presStyleLbl="parChTrans1D3" presStyleIdx="3" presStyleCnt="21"/>
      <dgm:spPr/>
    </dgm:pt>
    <dgm:pt modelId="{CEDB0C93-5A59-4BA6-88C2-80FFE8C0AFE6}" type="pres">
      <dgm:prSet presAssocID="{D7ABD5EF-B917-43EA-A27A-535BD0C3293C}" presName="hierRoot2" presStyleCnt="0">
        <dgm:presLayoutVars>
          <dgm:hierBranch val="init"/>
        </dgm:presLayoutVars>
      </dgm:prSet>
      <dgm:spPr/>
    </dgm:pt>
    <dgm:pt modelId="{8FFFFE5C-633F-4E07-85D6-6BAB3AB811F6}" type="pres">
      <dgm:prSet presAssocID="{D7ABD5EF-B917-43EA-A27A-535BD0C3293C}" presName="rootComposite" presStyleCnt="0"/>
      <dgm:spPr/>
    </dgm:pt>
    <dgm:pt modelId="{AEA490B0-9292-4705-A026-E0847E9654E3}" type="pres">
      <dgm:prSet presAssocID="{D7ABD5EF-B917-43EA-A27A-535BD0C3293C}" presName="rootText" presStyleLbl="node3" presStyleIdx="3" presStyleCnt="21">
        <dgm:presLayoutVars>
          <dgm:chPref val="3"/>
        </dgm:presLayoutVars>
      </dgm:prSet>
      <dgm:spPr/>
    </dgm:pt>
    <dgm:pt modelId="{BAED7829-05ED-4D47-8B7A-51438EA3ED7D}" type="pres">
      <dgm:prSet presAssocID="{D7ABD5EF-B917-43EA-A27A-535BD0C3293C}" presName="rootConnector" presStyleLbl="node3" presStyleIdx="3" presStyleCnt="21"/>
      <dgm:spPr/>
    </dgm:pt>
    <dgm:pt modelId="{91629FE8-6DC1-49A2-854E-BCDE2CF6C5A0}" type="pres">
      <dgm:prSet presAssocID="{D7ABD5EF-B917-43EA-A27A-535BD0C3293C}" presName="hierChild4" presStyleCnt="0"/>
      <dgm:spPr/>
    </dgm:pt>
    <dgm:pt modelId="{EB35D66F-B306-43BC-A7EE-B748145210C3}" type="pres">
      <dgm:prSet presAssocID="{D7ABD5EF-B917-43EA-A27A-535BD0C3293C}" presName="hierChild5" presStyleCnt="0"/>
      <dgm:spPr/>
    </dgm:pt>
    <dgm:pt modelId="{13CFFF67-F6FF-4099-ADE7-1A49F6B53711}" type="pres">
      <dgm:prSet presAssocID="{C422E0F2-9DE3-4784-A3E8-F8AFA41E1C19}" presName="hierChild5" presStyleCnt="0"/>
      <dgm:spPr/>
    </dgm:pt>
    <dgm:pt modelId="{7679E22C-F9F2-45DD-8A17-91E41196AF91}" type="pres">
      <dgm:prSet presAssocID="{5320954B-642C-4C2F-A53C-A93C5DC4220C}" presName="Name37" presStyleLbl="parChTrans1D2" presStyleIdx="2" presStyleCnt="8"/>
      <dgm:spPr/>
    </dgm:pt>
    <dgm:pt modelId="{3FBC7E89-9FD5-475E-8033-C2E1AC70F92B}" type="pres">
      <dgm:prSet presAssocID="{0EDD3550-E6C3-413D-88D7-F6180B563BDC}" presName="hierRoot2" presStyleCnt="0">
        <dgm:presLayoutVars>
          <dgm:hierBranch val="init"/>
        </dgm:presLayoutVars>
      </dgm:prSet>
      <dgm:spPr/>
    </dgm:pt>
    <dgm:pt modelId="{EF92E951-A9D7-442A-B75B-D67DD36EA899}" type="pres">
      <dgm:prSet presAssocID="{0EDD3550-E6C3-413D-88D7-F6180B563BDC}" presName="rootComposite" presStyleCnt="0"/>
      <dgm:spPr/>
    </dgm:pt>
    <dgm:pt modelId="{48541260-0FC0-4329-B5CB-CAD80772402F}" type="pres">
      <dgm:prSet presAssocID="{0EDD3550-E6C3-413D-88D7-F6180B563BDC}" presName="rootText" presStyleLbl="node2" presStyleIdx="2" presStyleCnt="8">
        <dgm:presLayoutVars>
          <dgm:chPref val="3"/>
        </dgm:presLayoutVars>
      </dgm:prSet>
      <dgm:spPr/>
    </dgm:pt>
    <dgm:pt modelId="{5DB1D7F3-E28D-4A36-A534-EC9D8E6EC60E}" type="pres">
      <dgm:prSet presAssocID="{0EDD3550-E6C3-413D-88D7-F6180B563BDC}" presName="rootConnector" presStyleLbl="node2" presStyleIdx="2" presStyleCnt="8"/>
      <dgm:spPr/>
    </dgm:pt>
    <dgm:pt modelId="{EAD33480-7620-4EB2-B6B5-1652222AFB92}" type="pres">
      <dgm:prSet presAssocID="{0EDD3550-E6C3-413D-88D7-F6180B563BDC}" presName="hierChild4" presStyleCnt="0"/>
      <dgm:spPr/>
    </dgm:pt>
    <dgm:pt modelId="{322E0820-EA93-4BE8-BA8B-3FE1F1EEADB0}" type="pres">
      <dgm:prSet presAssocID="{0EDD3550-E6C3-413D-88D7-F6180B563BDC}" presName="hierChild5" presStyleCnt="0"/>
      <dgm:spPr/>
    </dgm:pt>
    <dgm:pt modelId="{FF8640DC-DBB1-48AF-99C3-0DB52C47789E}" type="pres">
      <dgm:prSet presAssocID="{BE165630-AECA-4675-B432-EB16854BC41D}" presName="Name37" presStyleLbl="parChTrans1D2" presStyleIdx="3" presStyleCnt="8"/>
      <dgm:spPr/>
    </dgm:pt>
    <dgm:pt modelId="{700A59E8-633C-4C41-9D3F-C35088C18FF9}" type="pres">
      <dgm:prSet presAssocID="{66EB2797-B5E6-45FF-9735-54590BBEC8F9}" presName="hierRoot2" presStyleCnt="0">
        <dgm:presLayoutVars>
          <dgm:hierBranch val="init"/>
        </dgm:presLayoutVars>
      </dgm:prSet>
      <dgm:spPr/>
    </dgm:pt>
    <dgm:pt modelId="{16F0A157-D276-4651-A63F-3F32FD4C67C9}" type="pres">
      <dgm:prSet presAssocID="{66EB2797-B5E6-45FF-9735-54590BBEC8F9}" presName="rootComposite" presStyleCnt="0"/>
      <dgm:spPr/>
    </dgm:pt>
    <dgm:pt modelId="{0FCDF9CD-944F-4038-9FA2-B7220E057AB7}" type="pres">
      <dgm:prSet presAssocID="{66EB2797-B5E6-45FF-9735-54590BBEC8F9}" presName="rootText" presStyleLbl="node2" presStyleIdx="3" presStyleCnt="8">
        <dgm:presLayoutVars>
          <dgm:chPref val="3"/>
        </dgm:presLayoutVars>
      </dgm:prSet>
      <dgm:spPr/>
    </dgm:pt>
    <dgm:pt modelId="{A4092334-1F29-47C8-8592-430D27F3ADAC}" type="pres">
      <dgm:prSet presAssocID="{66EB2797-B5E6-45FF-9735-54590BBEC8F9}" presName="rootConnector" presStyleLbl="node2" presStyleIdx="3" presStyleCnt="8"/>
      <dgm:spPr/>
    </dgm:pt>
    <dgm:pt modelId="{18E7520A-32A6-45C5-9195-EFBD898981B7}" type="pres">
      <dgm:prSet presAssocID="{66EB2797-B5E6-45FF-9735-54590BBEC8F9}" presName="hierChild4" presStyleCnt="0"/>
      <dgm:spPr/>
    </dgm:pt>
    <dgm:pt modelId="{2F2989DC-C9CA-47CA-AD8F-DF64C0CF781E}" type="pres">
      <dgm:prSet presAssocID="{C0EDC9BB-64C4-4022-8D81-C88EC494D9F2}" presName="Name37" presStyleLbl="parChTrans1D3" presStyleIdx="4" presStyleCnt="21"/>
      <dgm:spPr/>
    </dgm:pt>
    <dgm:pt modelId="{4B74EF98-7247-4A57-815D-02768447861C}" type="pres">
      <dgm:prSet presAssocID="{B2680A48-CCC2-48E4-BE0C-99462E7720C6}" presName="hierRoot2" presStyleCnt="0">
        <dgm:presLayoutVars>
          <dgm:hierBranch val="init"/>
        </dgm:presLayoutVars>
      </dgm:prSet>
      <dgm:spPr/>
    </dgm:pt>
    <dgm:pt modelId="{54B90E9F-1D85-4947-8FA5-F4A523604528}" type="pres">
      <dgm:prSet presAssocID="{B2680A48-CCC2-48E4-BE0C-99462E7720C6}" presName="rootComposite" presStyleCnt="0"/>
      <dgm:spPr/>
    </dgm:pt>
    <dgm:pt modelId="{47BFDCE8-A2DC-42BD-86F7-5F77DA741904}" type="pres">
      <dgm:prSet presAssocID="{B2680A48-CCC2-48E4-BE0C-99462E7720C6}" presName="rootText" presStyleLbl="node3" presStyleIdx="4" presStyleCnt="21">
        <dgm:presLayoutVars>
          <dgm:chPref val="3"/>
        </dgm:presLayoutVars>
      </dgm:prSet>
      <dgm:spPr/>
    </dgm:pt>
    <dgm:pt modelId="{F3C1BB77-92DA-4F81-978E-E8E3B26C4DA4}" type="pres">
      <dgm:prSet presAssocID="{B2680A48-CCC2-48E4-BE0C-99462E7720C6}" presName="rootConnector" presStyleLbl="node3" presStyleIdx="4" presStyleCnt="21"/>
      <dgm:spPr/>
    </dgm:pt>
    <dgm:pt modelId="{709E1D51-327B-4321-BACB-80F38FABB247}" type="pres">
      <dgm:prSet presAssocID="{B2680A48-CCC2-48E4-BE0C-99462E7720C6}" presName="hierChild4" presStyleCnt="0"/>
      <dgm:spPr/>
    </dgm:pt>
    <dgm:pt modelId="{447C7DC5-E5BA-4650-A739-E9FB476107BD}" type="pres">
      <dgm:prSet presAssocID="{B2680A48-CCC2-48E4-BE0C-99462E7720C6}" presName="hierChild5" presStyleCnt="0"/>
      <dgm:spPr/>
    </dgm:pt>
    <dgm:pt modelId="{19709482-84E2-48BC-B0BC-66B3906DE7B0}" type="pres">
      <dgm:prSet presAssocID="{66EB2797-B5E6-45FF-9735-54590BBEC8F9}" presName="hierChild5" presStyleCnt="0"/>
      <dgm:spPr/>
    </dgm:pt>
    <dgm:pt modelId="{219B244C-9C1A-4A6C-9FA1-4548ED4FD33E}" type="pres">
      <dgm:prSet presAssocID="{57D1DCE6-978C-4FD5-8D79-DBB9342F8F1F}" presName="Name37" presStyleLbl="parChTrans1D2" presStyleIdx="4" presStyleCnt="8"/>
      <dgm:spPr/>
    </dgm:pt>
    <dgm:pt modelId="{F61CF966-FB36-4629-9114-7F55D1335CA2}" type="pres">
      <dgm:prSet presAssocID="{E02D7FD2-56D5-4954-B1E5-4B474568B031}" presName="hierRoot2" presStyleCnt="0">
        <dgm:presLayoutVars>
          <dgm:hierBranch val="init"/>
        </dgm:presLayoutVars>
      </dgm:prSet>
      <dgm:spPr/>
    </dgm:pt>
    <dgm:pt modelId="{F194AA85-C8E3-44BE-B545-79D412CC9FBF}" type="pres">
      <dgm:prSet presAssocID="{E02D7FD2-56D5-4954-B1E5-4B474568B031}" presName="rootComposite" presStyleCnt="0"/>
      <dgm:spPr/>
    </dgm:pt>
    <dgm:pt modelId="{DEFB3064-8A84-497A-9407-B40CBE7F72A4}" type="pres">
      <dgm:prSet presAssocID="{E02D7FD2-56D5-4954-B1E5-4B474568B031}" presName="rootText" presStyleLbl="node2" presStyleIdx="4" presStyleCnt="8">
        <dgm:presLayoutVars>
          <dgm:chPref val="3"/>
        </dgm:presLayoutVars>
      </dgm:prSet>
      <dgm:spPr/>
    </dgm:pt>
    <dgm:pt modelId="{2A1CFA20-96BA-414D-9F92-36368581D2B2}" type="pres">
      <dgm:prSet presAssocID="{E02D7FD2-56D5-4954-B1E5-4B474568B031}" presName="rootConnector" presStyleLbl="node2" presStyleIdx="4" presStyleCnt="8"/>
      <dgm:spPr/>
    </dgm:pt>
    <dgm:pt modelId="{1DB19D10-2E55-43DE-834F-A4B11BC8FF02}" type="pres">
      <dgm:prSet presAssocID="{E02D7FD2-56D5-4954-B1E5-4B474568B031}" presName="hierChild4" presStyleCnt="0"/>
      <dgm:spPr/>
    </dgm:pt>
    <dgm:pt modelId="{021506E0-D4D5-4C3D-B64C-FE9B76D8919D}" type="pres">
      <dgm:prSet presAssocID="{95B7BD2F-6A82-487E-86F0-9EA31969C08B}" presName="Name37" presStyleLbl="parChTrans1D3" presStyleIdx="5" presStyleCnt="21"/>
      <dgm:spPr/>
    </dgm:pt>
    <dgm:pt modelId="{B332F73D-25E5-4897-8F3E-0ACC1BA7A9AB}" type="pres">
      <dgm:prSet presAssocID="{612B6FF2-6558-4A46-8C3D-73DF0125419F}" presName="hierRoot2" presStyleCnt="0">
        <dgm:presLayoutVars>
          <dgm:hierBranch val="init"/>
        </dgm:presLayoutVars>
      </dgm:prSet>
      <dgm:spPr/>
    </dgm:pt>
    <dgm:pt modelId="{0252F1DC-9C3F-46FC-8D6E-DB01770F1966}" type="pres">
      <dgm:prSet presAssocID="{612B6FF2-6558-4A46-8C3D-73DF0125419F}" presName="rootComposite" presStyleCnt="0"/>
      <dgm:spPr/>
    </dgm:pt>
    <dgm:pt modelId="{BAB198B9-5147-4A2C-AA76-B3766282F3E2}" type="pres">
      <dgm:prSet presAssocID="{612B6FF2-6558-4A46-8C3D-73DF0125419F}" presName="rootText" presStyleLbl="node3" presStyleIdx="5" presStyleCnt="21">
        <dgm:presLayoutVars>
          <dgm:chPref val="3"/>
        </dgm:presLayoutVars>
      </dgm:prSet>
      <dgm:spPr/>
    </dgm:pt>
    <dgm:pt modelId="{8534461B-6672-49F0-9602-C249966DB363}" type="pres">
      <dgm:prSet presAssocID="{612B6FF2-6558-4A46-8C3D-73DF0125419F}" presName="rootConnector" presStyleLbl="node3" presStyleIdx="5" presStyleCnt="21"/>
      <dgm:spPr/>
    </dgm:pt>
    <dgm:pt modelId="{BE50177D-88E7-45A4-8416-5D82EFDEEA89}" type="pres">
      <dgm:prSet presAssocID="{612B6FF2-6558-4A46-8C3D-73DF0125419F}" presName="hierChild4" presStyleCnt="0"/>
      <dgm:spPr/>
    </dgm:pt>
    <dgm:pt modelId="{200877BB-DECA-48BE-BEBF-C753D4C3508C}" type="pres">
      <dgm:prSet presAssocID="{612B6FF2-6558-4A46-8C3D-73DF0125419F}" presName="hierChild5" presStyleCnt="0"/>
      <dgm:spPr/>
    </dgm:pt>
    <dgm:pt modelId="{78A6B576-5EF6-4FCD-91C6-EAAB3525F48B}" type="pres">
      <dgm:prSet presAssocID="{15F3C6D6-768B-4036-B0B4-EC6DE6EA71D8}" presName="Name37" presStyleLbl="parChTrans1D3" presStyleIdx="6" presStyleCnt="21"/>
      <dgm:spPr/>
    </dgm:pt>
    <dgm:pt modelId="{D6EAFE8F-FA48-491F-BA8C-C877E591BF5C}" type="pres">
      <dgm:prSet presAssocID="{B3C91EC2-D350-4014-94C7-1AE57AE80F2E}" presName="hierRoot2" presStyleCnt="0">
        <dgm:presLayoutVars>
          <dgm:hierBranch val="init"/>
        </dgm:presLayoutVars>
      </dgm:prSet>
      <dgm:spPr/>
    </dgm:pt>
    <dgm:pt modelId="{FFA13601-AAB8-4FEB-AF70-7546261C67BC}" type="pres">
      <dgm:prSet presAssocID="{B3C91EC2-D350-4014-94C7-1AE57AE80F2E}" presName="rootComposite" presStyleCnt="0"/>
      <dgm:spPr/>
    </dgm:pt>
    <dgm:pt modelId="{2F80EBA0-5AB8-47FA-A3EE-20410482FD6D}" type="pres">
      <dgm:prSet presAssocID="{B3C91EC2-D350-4014-94C7-1AE57AE80F2E}" presName="rootText" presStyleLbl="node3" presStyleIdx="6" presStyleCnt="21">
        <dgm:presLayoutVars>
          <dgm:chPref val="3"/>
        </dgm:presLayoutVars>
      </dgm:prSet>
      <dgm:spPr/>
    </dgm:pt>
    <dgm:pt modelId="{6E0773C0-A79C-4B08-83BE-7EF119163695}" type="pres">
      <dgm:prSet presAssocID="{B3C91EC2-D350-4014-94C7-1AE57AE80F2E}" presName="rootConnector" presStyleLbl="node3" presStyleIdx="6" presStyleCnt="21"/>
      <dgm:spPr/>
    </dgm:pt>
    <dgm:pt modelId="{9E914CBA-392B-454F-8DDB-188F1813C75C}" type="pres">
      <dgm:prSet presAssocID="{B3C91EC2-D350-4014-94C7-1AE57AE80F2E}" presName="hierChild4" presStyleCnt="0"/>
      <dgm:spPr/>
    </dgm:pt>
    <dgm:pt modelId="{94EE835F-B77E-4321-934F-FF694EEFC662}" type="pres">
      <dgm:prSet presAssocID="{B3C91EC2-D350-4014-94C7-1AE57AE80F2E}" presName="hierChild5" presStyleCnt="0"/>
      <dgm:spPr/>
    </dgm:pt>
    <dgm:pt modelId="{95EBDCC4-EA9E-47F9-BCEE-E35802DA62C0}" type="pres">
      <dgm:prSet presAssocID="{4EA3DD65-2FF5-445A-B28E-E62B93D6E540}" presName="Name37" presStyleLbl="parChTrans1D3" presStyleIdx="7" presStyleCnt="21"/>
      <dgm:spPr/>
    </dgm:pt>
    <dgm:pt modelId="{42777316-E5E3-4935-B115-A0ECD33E470E}" type="pres">
      <dgm:prSet presAssocID="{720F82D5-5393-4515-B61D-9BF040D540DC}" presName="hierRoot2" presStyleCnt="0">
        <dgm:presLayoutVars>
          <dgm:hierBranch val="init"/>
        </dgm:presLayoutVars>
      </dgm:prSet>
      <dgm:spPr/>
    </dgm:pt>
    <dgm:pt modelId="{65F0B3D4-54E6-44ED-B3E5-4C41058BE883}" type="pres">
      <dgm:prSet presAssocID="{720F82D5-5393-4515-B61D-9BF040D540DC}" presName="rootComposite" presStyleCnt="0"/>
      <dgm:spPr/>
    </dgm:pt>
    <dgm:pt modelId="{57901E30-DA01-401F-968A-3517204F359A}" type="pres">
      <dgm:prSet presAssocID="{720F82D5-5393-4515-B61D-9BF040D540DC}" presName="rootText" presStyleLbl="node3" presStyleIdx="7" presStyleCnt="21">
        <dgm:presLayoutVars>
          <dgm:chPref val="3"/>
        </dgm:presLayoutVars>
      </dgm:prSet>
      <dgm:spPr/>
    </dgm:pt>
    <dgm:pt modelId="{BB981B87-04E1-434A-BBD0-C72F1AAA9C38}" type="pres">
      <dgm:prSet presAssocID="{720F82D5-5393-4515-B61D-9BF040D540DC}" presName="rootConnector" presStyleLbl="node3" presStyleIdx="7" presStyleCnt="21"/>
      <dgm:spPr/>
    </dgm:pt>
    <dgm:pt modelId="{5C4B7BB4-8DDE-4B30-BC7E-F2FFA795589E}" type="pres">
      <dgm:prSet presAssocID="{720F82D5-5393-4515-B61D-9BF040D540DC}" presName="hierChild4" presStyleCnt="0"/>
      <dgm:spPr/>
    </dgm:pt>
    <dgm:pt modelId="{037BA712-1D1C-46A8-9463-A72482C28D50}" type="pres">
      <dgm:prSet presAssocID="{720F82D5-5393-4515-B61D-9BF040D540DC}" presName="hierChild5" presStyleCnt="0"/>
      <dgm:spPr/>
    </dgm:pt>
    <dgm:pt modelId="{2DCE0A70-EAC1-41CA-A929-66BCD93F515C}" type="pres">
      <dgm:prSet presAssocID="{E02D7FD2-56D5-4954-B1E5-4B474568B031}" presName="hierChild5" presStyleCnt="0"/>
      <dgm:spPr/>
    </dgm:pt>
    <dgm:pt modelId="{CC1B93E9-E099-44F3-812D-B2EF7807C7E4}" type="pres">
      <dgm:prSet presAssocID="{53488275-A38A-42C9-8C4D-294971B3419C}" presName="Name37" presStyleLbl="parChTrans1D2" presStyleIdx="5" presStyleCnt="8"/>
      <dgm:spPr/>
    </dgm:pt>
    <dgm:pt modelId="{253B87C1-6821-47F1-96FC-6C1FBFAE6ED6}" type="pres">
      <dgm:prSet presAssocID="{02467E8B-CD93-41BA-9153-C7103AF1766B}" presName="hierRoot2" presStyleCnt="0">
        <dgm:presLayoutVars>
          <dgm:hierBranch val="init"/>
        </dgm:presLayoutVars>
      </dgm:prSet>
      <dgm:spPr/>
    </dgm:pt>
    <dgm:pt modelId="{D0BC0F13-BDE2-470A-86BB-77C95E3553FF}" type="pres">
      <dgm:prSet presAssocID="{02467E8B-CD93-41BA-9153-C7103AF1766B}" presName="rootComposite" presStyleCnt="0"/>
      <dgm:spPr/>
    </dgm:pt>
    <dgm:pt modelId="{D1BF1F15-A1DA-4B9F-B234-647A01BB4079}" type="pres">
      <dgm:prSet presAssocID="{02467E8B-CD93-41BA-9153-C7103AF1766B}" presName="rootText" presStyleLbl="node2" presStyleIdx="5" presStyleCnt="8">
        <dgm:presLayoutVars>
          <dgm:chPref val="3"/>
        </dgm:presLayoutVars>
      </dgm:prSet>
      <dgm:spPr/>
    </dgm:pt>
    <dgm:pt modelId="{414E9981-1E6F-439D-B849-6751CF03D658}" type="pres">
      <dgm:prSet presAssocID="{02467E8B-CD93-41BA-9153-C7103AF1766B}" presName="rootConnector" presStyleLbl="node2" presStyleIdx="5" presStyleCnt="8"/>
      <dgm:spPr/>
    </dgm:pt>
    <dgm:pt modelId="{882CCB05-0761-423E-B8D8-C4D6003C4FC7}" type="pres">
      <dgm:prSet presAssocID="{02467E8B-CD93-41BA-9153-C7103AF1766B}" presName="hierChild4" presStyleCnt="0"/>
      <dgm:spPr/>
    </dgm:pt>
    <dgm:pt modelId="{7D5DF18C-DB97-4AA8-83C4-997740D1AA2B}" type="pres">
      <dgm:prSet presAssocID="{C076C51A-1A2A-483A-B235-841DDA3FFD91}" presName="Name37" presStyleLbl="parChTrans1D3" presStyleIdx="8" presStyleCnt="21"/>
      <dgm:spPr/>
    </dgm:pt>
    <dgm:pt modelId="{458BCB46-0FBB-49D0-800C-B8ADA3C4875C}" type="pres">
      <dgm:prSet presAssocID="{5A111504-A549-4A76-92D6-B55D49BB6F0A}" presName="hierRoot2" presStyleCnt="0">
        <dgm:presLayoutVars>
          <dgm:hierBranch val="init"/>
        </dgm:presLayoutVars>
      </dgm:prSet>
      <dgm:spPr/>
    </dgm:pt>
    <dgm:pt modelId="{7729B0B4-7EC7-422F-A057-7EE5BE31CAF1}" type="pres">
      <dgm:prSet presAssocID="{5A111504-A549-4A76-92D6-B55D49BB6F0A}" presName="rootComposite" presStyleCnt="0"/>
      <dgm:spPr/>
    </dgm:pt>
    <dgm:pt modelId="{9C7A4135-5598-41FA-B86E-DEF0AD160232}" type="pres">
      <dgm:prSet presAssocID="{5A111504-A549-4A76-92D6-B55D49BB6F0A}" presName="rootText" presStyleLbl="node3" presStyleIdx="8" presStyleCnt="21">
        <dgm:presLayoutVars>
          <dgm:chPref val="3"/>
        </dgm:presLayoutVars>
      </dgm:prSet>
      <dgm:spPr/>
    </dgm:pt>
    <dgm:pt modelId="{6AC27872-F3A2-4C52-955E-4CEECB63BFE6}" type="pres">
      <dgm:prSet presAssocID="{5A111504-A549-4A76-92D6-B55D49BB6F0A}" presName="rootConnector" presStyleLbl="node3" presStyleIdx="8" presStyleCnt="21"/>
      <dgm:spPr/>
    </dgm:pt>
    <dgm:pt modelId="{21DBE0AA-0784-4175-A61C-00CD8FB6BAAE}" type="pres">
      <dgm:prSet presAssocID="{5A111504-A549-4A76-92D6-B55D49BB6F0A}" presName="hierChild4" presStyleCnt="0"/>
      <dgm:spPr/>
    </dgm:pt>
    <dgm:pt modelId="{3A7DB233-DF2B-4785-A75D-EF4E2C0A98D1}" type="pres">
      <dgm:prSet presAssocID="{5A111504-A549-4A76-92D6-B55D49BB6F0A}" presName="hierChild5" presStyleCnt="0"/>
      <dgm:spPr/>
    </dgm:pt>
    <dgm:pt modelId="{D521D3F3-93FD-44B4-9500-FDD7DFC25332}" type="pres">
      <dgm:prSet presAssocID="{C8B28C5C-50EA-4BDF-B6D0-5830121475D4}" presName="Name37" presStyleLbl="parChTrans1D3" presStyleIdx="9" presStyleCnt="21"/>
      <dgm:spPr/>
    </dgm:pt>
    <dgm:pt modelId="{1C1FB09A-F1E6-45A6-991D-20BED34510FE}" type="pres">
      <dgm:prSet presAssocID="{A9D77B08-41BB-4D80-86F3-6B3127A63B97}" presName="hierRoot2" presStyleCnt="0">
        <dgm:presLayoutVars>
          <dgm:hierBranch val="init"/>
        </dgm:presLayoutVars>
      </dgm:prSet>
      <dgm:spPr/>
    </dgm:pt>
    <dgm:pt modelId="{77929263-6CFC-4D9D-857A-A89031D89598}" type="pres">
      <dgm:prSet presAssocID="{A9D77B08-41BB-4D80-86F3-6B3127A63B97}" presName="rootComposite" presStyleCnt="0"/>
      <dgm:spPr/>
    </dgm:pt>
    <dgm:pt modelId="{31ECC83F-D889-4DBF-AB21-EC9127991447}" type="pres">
      <dgm:prSet presAssocID="{A9D77B08-41BB-4D80-86F3-6B3127A63B97}" presName="rootText" presStyleLbl="node3" presStyleIdx="9" presStyleCnt="21">
        <dgm:presLayoutVars>
          <dgm:chPref val="3"/>
        </dgm:presLayoutVars>
      </dgm:prSet>
      <dgm:spPr/>
    </dgm:pt>
    <dgm:pt modelId="{F2A36D02-2C75-4C97-9076-E7CAD08F3FB6}" type="pres">
      <dgm:prSet presAssocID="{A9D77B08-41BB-4D80-86F3-6B3127A63B97}" presName="rootConnector" presStyleLbl="node3" presStyleIdx="9" presStyleCnt="21"/>
      <dgm:spPr/>
    </dgm:pt>
    <dgm:pt modelId="{F0A6EAE7-7474-424D-89A3-AD014545ABE9}" type="pres">
      <dgm:prSet presAssocID="{A9D77B08-41BB-4D80-86F3-6B3127A63B97}" presName="hierChild4" presStyleCnt="0"/>
      <dgm:spPr/>
    </dgm:pt>
    <dgm:pt modelId="{309E5C92-EF14-45BE-A751-729CB804CA86}" type="pres">
      <dgm:prSet presAssocID="{A9D77B08-41BB-4D80-86F3-6B3127A63B97}" presName="hierChild5" presStyleCnt="0"/>
      <dgm:spPr/>
    </dgm:pt>
    <dgm:pt modelId="{EE830F6C-5DB6-4F72-9EFB-0A7953DE5ADF}" type="pres">
      <dgm:prSet presAssocID="{A328A0B8-8982-4812-86A5-EF9CD644A095}" presName="Name37" presStyleLbl="parChTrans1D3" presStyleIdx="10" presStyleCnt="21"/>
      <dgm:spPr/>
    </dgm:pt>
    <dgm:pt modelId="{41583173-AFE6-4248-826F-D013C230418E}" type="pres">
      <dgm:prSet presAssocID="{D5EE5A0E-78A2-4241-9D76-AA4622BD1C36}" presName="hierRoot2" presStyleCnt="0">
        <dgm:presLayoutVars>
          <dgm:hierBranch val="init"/>
        </dgm:presLayoutVars>
      </dgm:prSet>
      <dgm:spPr/>
    </dgm:pt>
    <dgm:pt modelId="{E9D019E8-F157-49FB-BA12-528814A054E8}" type="pres">
      <dgm:prSet presAssocID="{D5EE5A0E-78A2-4241-9D76-AA4622BD1C36}" presName="rootComposite" presStyleCnt="0"/>
      <dgm:spPr/>
    </dgm:pt>
    <dgm:pt modelId="{93669925-D6A6-4DE8-BCB1-FE933F14ED38}" type="pres">
      <dgm:prSet presAssocID="{D5EE5A0E-78A2-4241-9D76-AA4622BD1C36}" presName="rootText" presStyleLbl="node3" presStyleIdx="10" presStyleCnt="21">
        <dgm:presLayoutVars>
          <dgm:chPref val="3"/>
        </dgm:presLayoutVars>
      </dgm:prSet>
      <dgm:spPr/>
    </dgm:pt>
    <dgm:pt modelId="{EF4B24EA-A42F-40F3-AE12-4EF59CFEDA30}" type="pres">
      <dgm:prSet presAssocID="{D5EE5A0E-78A2-4241-9D76-AA4622BD1C36}" presName="rootConnector" presStyleLbl="node3" presStyleIdx="10" presStyleCnt="21"/>
      <dgm:spPr/>
    </dgm:pt>
    <dgm:pt modelId="{9E314968-AA65-4715-AE34-90CA4FB1A96E}" type="pres">
      <dgm:prSet presAssocID="{D5EE5A0E-78A2-4241-9D76-AA4622BD1C36}" presName="hierChild4" presStyleCnt="0"/>
      <dgm:spPr/>
    </dgm:pt>
    <dgm:pt modelId="{4FCFE212-E536-441F-9C62-1D9879F7F99B}" type="pres">
      <dgm:prSet presAssocID="{D5EE5A0E-78A2-4241-9D76-AA4622BD1C36}" presName="hierChild5" presStyleCnt="0"/>
      <dgm:spPr/>
    </dgm:pt>
    <dgm:pt modelId="{B5B6D7B7-87F3-4E45-9ED7-7E0EE3FD3533}" type="pres">
      <dgm:prSet presAssocID="{02467E8B-CD93-41BA-9153-C7103AF1766B}" presName="hierChild5" presStyleCnt="0"/>
      <dgm:spPr/>
    </dgm:pt>
    <dgm:pt modelId="{8D962C3C-8B47-4B9C-93B1-AE3807D8A5F1}" type="pres">
      <dgm:prSet presAssocID="{032B3F67-463D-4787-BCE1-F33DCC8D54F3}" presName="Name37" presStyleLbl="parChTrans1D2" presStyleIdx="6" presStyleCnt="8"/>
      <dgm:spPr/>
    </dgm:pt>
    <dgm:pt modelId="{0E951640-1F36-43B2-B2B2-925C21F09D6F}" type="pres">
      <dgm:prSet presAssocID="{3D7E9CAE-8B82-4DC1-BA02-6AE91B4CCF96}" presName="hierRoot2" presStyleCnt="0">
        <dgm:presLayoutVars>
          <dgm:hierBranch val="init"/>
        </dgm:presLayoutVars>
      </dgm:prSet>
      <dgm:spPr/>
    </dgm:pt>
    <dgm:pt modelId="{1B5053C7-87A7-4DF1-BA37-DB57D15834E5}" type="pres">
      <dgm:prSet presAssocID="{3D7E9CAE-8B82-4DC1-BA02-6AE91B4CCF96}" presName="rootComposite" presStyleCnt="0"/>
      <dgm:spPr/>
    </dgm:pt>
    <dgm:pt modelId="{0E20FDFF-5248-411D-B385-0F985922EA2A}" type="pres">
      <dgm:prSet presAssocID="{3D7E9CAE-8B82-4DC1-BA02-6AE91B4CCF96}" presName="rootText" presStyleLbl="node2" presStyleIdx="6" presStyleCnt="8">
        <dgm:presLayoutVars>
          <dgm:chPref val="3"/>
        </dgm:presLayoutVars>
      </dgm:prSet>
      <dgm:spPr/>
    </dgm:pt>
    <dgm:pt modelId="{CFBED8CF-A27F-4500-902D-6A9D96A82163}" type="pres">
      <dgm:prSet presAssocID="{3D7E9CAE-8B82-4DC1-BA02-6AE91B4CCF96}" presName="rootConnector" presStyleLbl="node2" presStyleIdx="6" presStyleCnt="8"/>
      <dgm:spPr/>
    </dgm:pt>
    <dgm:pt modelId="{F0F1ED5A-709A-41A5-9096-832E8C9AA942}" type="pres">
      <dgm:prSet presAssocID="{3D7E9CAE-8B82-4DC1-BA02-6AE91B4CCF96}" presName="hierChild4" presStyleCnt="0"/>
      <dgm:spPr/>
    </dgm:pt>
    <dgm:pt modelId="{0A84BEFB-C5A0-487D-A270-56665EDC866F}" type="pres">
      <dgm:prSet presAssocID="{25FBB2E8-9D0E-4094-9B35-8836C18E8287}" presName="Name37" presStyleLbl="parChTrans1D3" presStyleIdx="11" presStyleCnt="21"/>
      <dgm:spPr/>
    </dgm:pt>
    <dgm:pt modelId="{813AD517-DD19-4E48-9E55-A51C589DB835}" type="pres">
      <dgm:prSet presAssocID="{F76F596F-6E1F-424D-A7F8-899E22F6B72B}" presName="hierRoot2" presStyleCnt="0">
        <dgm:presLayoutVars>
          <dgm:hierBranch val="init"/>
        </dgm:presLayoutVars>
      </dgm:prSet>
      <dgm:spPr/>
    </dgm:pt>
    <dgm:pt modelId="{F8661BB3-E60B-4617-8830-615B0D7758D1}" type="pres">
      <dgm:prSet presAssocID="{F76F596F-6E1F-424D-A7F8-899E22F6B72B}" presName="rootComposite" presStyleCnt="0"/>
      <dgm:spPr/>
    </dgm:pt>
    <dgm:pt modelId="{5DF24F6A-A144-4044-9888-9F3066CCDCF1}" type="pres">
      <dgm:prSet presAssocID="{F76F596F-6E1F-424D-A7F8-899E22F6B72B}" presName="rootText" presStyleLbl="node3" presStyleIdx="11" presStyleCnt="21">
        <dgm:presLayoutVars>
          <dgm:chPref val="3"/>
        </dgm:presLayoutVars>
      </dgm:prSet>
      <dgm:spPr/>
    </dgm:pt>
    <dgm:pt modelId="{F6104E77-5AB6-4FB1-9499-A87F0F3073F5}" type="pres">
      <dgm:prSet presAssocID="{F76F596F-6E1F-424D-A7F8-899E22F6B72B}" presName="rootConnector" presStyleLbl="node3" presStyleIdx="11" presStyleCnt="21"/>
      <dgm:spPr/>
    </dgm:pt>
    <dgm:pt modelId="{EF780A12-1A28-4DB9-A24B-8C99E87D4268}" type="pres">
      <dgm:prSet presAssocID="{F76F596F-6E1F-424D-A7F8-899E22F6B72B}" presName="hierChild4" presStyleCnt="0"/>
      <dgm:spPr/>
    </dgm:pt>
    <dgm:pt modelId="{FACC607C-1E6E-43C9-B9EB-90AA47AD96B3}" type="pres">
      <dgm:prSet presAssocID="{F76F596F-6E1F-424D-A7F8-899E22F6B72B}" presName="hierChild5" presStyleCnt="0"/>
      <dgm:spPr/>
    </dgm:pt>
    <dgm:pt modelId="{D3B69376-5876-42E6-BE2E-77E6EDF04505}" type="pres">
      <dgm:prSet presAssocID="{F433885D-BB0F-4C3C-B43B-D637FD98B199}" presName="Name37" presStyleLbl="parChTrans1D3" presStyleIdx="12" presStyleCnt="21"/>
      <dgm:spPr/>
    </dgm:pt>
    <dgm:pt modelId="{0E11E70E-F915-419B-8414-4D40241888E0}" type="pres">
      <dgm:prSet presAssocID="{0C040236-0F91-406C-A001-3D8FCFEE1D62}" presName="hierRoot2" presStyleCnt="0">
        <dgm:presLayoutVars>
          <dgm:hierBranch val="init"/>
        </dgm:presLayoutVars>
      </dgm:prSet>
      <dgm:spPr/>
    </dgm:pt>
    <dgm:pt modelId="{76C3BC79-1650-4DA5-9F7A-66F9DA09A75C}" type="pres">
      <dgm:prSet presAssocID="{0C040236-0F91-406C-A001-3D8FCFEE1D62}" presName="rootComposite" presStyleCnt="0"/>
      <dgm:spPr/>
    </dgm:pt>
    <dgm:pt modelId="{8F31379F-48B5-4A77-BEA5-37D51739507D}" type="pres">
      <dgm:prSet presAssocID="{0C040236-0F91-406C-A001-3D8FCFEE1D62}" presName="rootText" presStyleLbl="node3" presStyleIdx="12" presStyleCnt="21">
        <dgm:presLayoutVars>
          <dgm:chPref val="3"/>
        </dgm:presLayoutVars>
      </dgm:prSet>
      <dgm:spPr/>
    </dgm:pt>
    <dgm:pt modelId="{91CCF268-39C7-4896-ACCE-C6BA14396D8F}" type="pres">
      <dgm:prSet presAssocID="{0C040236-0F91-406C-A001-3D8FCFEE1D62}" presName="rootConnector" presStyleLbl="node3" presStyleIdx="12" presStyleCnt="21"/>
      <dgm:spPr/>
    </dgm:pt>
    <dgm:pt modelId="{6A43F9DA-57E2-4D8C-8E87-B7EA83CA1611}" type="pres">
      <dgm:prSet presAssocID="{0C040236-0F91-406C-A001-3D8FCFEE1D62}" presName="hierChild4" presStyleCnt="0"/>
      <dgm:spPr/>
    </dgm:pt>
    <dgm:pt modelId="{B603FDF4-6E8E-40EC-B2C5-8DF20E61788F}" type="pres">
      <dgm:prSet presAssocID="{0C040236-0F91-406C-A001-3D8FCFEE1D62}" presName="hierChild5" presStyleCnt="0"/>
      <dgm:spPr/>
    </dgm:pt>
    <dgm:pt modelId="{AA15771E-1899-4BC2-B502-826CCD77E726}" type="pres">
      <dgm:prSet presAssocID="{4FAF4BDE-0E14-45EE-B34C-A4B810B2B98C}" presName="Name37" presStyleLbl="parChTrans1D3" presStyleIdx="13" presStyleCnt="21"/>
      <dgm:spPr/>
    </dgm:pt>
    <dgm:pt modelId="{A7589F82-4489-473C-9418-F148560FC9E9}" type="pres">
      <dgm:prSet presAssocID="{20886BB9-CBC4-47DA-8936-E996159CC584}" presName="hierRoot2" presStyleCnt="0">
        <dgm:presLayoutVars>
          <dgm:hierBranch val="init"/>
        </dgm:presLayoutVars>
      </dgm:prSet>
      <dgm:spPr/>
    </dgm:pt>
    <dgm:pt modelId="{E16477A6-650D-486D-B68A-3D1D79C20DEF}" type="pres">
      <dgm:prSet presAssocID="{20886BB9-CBC4-47DA-8936-E996159CC584}" presName="rootComposite" presStyleCnt="0"/>
      <dgm:spPr/>
    </dgm:pt>
    <dgm:pt modelId="{272797B7-CBD4-4769-A813-1FF13B6F5029}" type="pres">
      <dgm:prSet presAssocID="{20886BB9-CBC4-47DA-8936-E996159CC584}" presName="rootText" presStyleLbl="node3" presStyleIdx="13" presStyleCnt="21">
        <dgm:presLayoutVars>
          <dgm:chPref val="3"/>
        </dgm:presLayoutVars>
      </dgm:prSet>
      <dgm:spPr/>
    </dgm:pt>
    <dgm:pt modelId="{68F1D8EB-9A88-4B39-864E-CCE2ADD9B6BE}" type="pres">
      <dgm:prSet presAssocID="{20886BB9-CBC4-47DA-8936-E996159CC584}" presName="rootConnector" presStyleLbl="node3" presStyleIdx="13" presStyleCnt="21"/>
      <dgm:spPr/>
    </dgm:pt>
    <dgm:pt modelId="{0B69BBB8-5CD6-49F8-BAF8-50FB78EF722B}" type="pres">
      <dgm:prSet presAssocID="{20886BB9-CBC4-47DA-8936-E996159CC584}" presName="hierChild4" presStyleCnt="0"/>
      <dgm:spPr/>
    </dgm:pt>
    <dgm:pt modelId="{EC908F40-0CCF-472C-8F5C-60353B2DD75F}" type="pres">
      <dgm:prSet presAssocID="{20886BB9-CBC4-47DA-8936-E996159CC584}" presName="hierChild5" presStyleCnt="0"/>
      <dgm:spPr/>
    </dgm:pt>
    <dgm:pt modelId="{B0E1B9B1-BC39-4FD6-A037-6857C8747686}" type="pres">
      <dgm:prSet presAssocID="{86C96E73-1668-4433-9C26-46AE08ABE935}" presName="Name37" presStyleLbl="parChTrans1D3" presStyleIdx="14" presStyleCnt="21"/>
      <dgm:spPr/>
    </dgm:pt>
    <dgm:pt modelId="{1C5906D6-174E-4AB6-B938-D29608B9E69B}" type="pres">
      <dgm:prSet presAssocID="{5CA886FA-E92D-44EB-8967-8540D5F13E8D}" presName="hierRoot2" presStyleCnt="0">
        <dgm:presLayoutVars>
          <dgm:hierBranch val="init"/>
        </dgm:presLayoutVars>
      </dgm:prSet>
      <dgm:spPr/>
    </dgm:pt>
    <dgm:pt modelId="{004B6289-D6E9-4B32-8CDB-7186B62AB1E4}" type="pres">
      <dgm:prSet presAssocID="{5CA886FA-E92D-44EB-8967-8540D5F13E8D}" presName="rootComposite" presStyleCnt="0"/>
      <dgm:spPr/>
    </dgm:pt>
    <dgm:pt modelId="{A53C2521-B3D8-4D45-9D9E-BA2E39DB4E9B}" type="pres">
      <dgm:prSet presAssocID="{5CA886FA-E92D-44EB-8967-8540D5F13E8D}" presName="rootText" presStyleLbl="node3" presStyleIdx="14" presStyleCnt="21">
        <dgm:presLayoutVars>
          <dgm:chPref val="3"/>
        </dgm:presLayoutVars>
      </dgm:prSet>
      <dgm:spPr/>
    </dgm:pt>
    <dgm:pt modelId="{612F2AF7-C1A0-4FE6-B39E-5B40457F1134}" type="pres">
      <dgm:prSet presAssocID="{5CA886FA-E92D-44EB-8967-8540D5F13E8D}" presName="rootConnector" presStyleLbl="node3" presStyleIdx="14" presStyleCnt="21"/>
      <dgm:spPr/>
    </dgm:pt>
    <dgm:pt modelId="{AD21AE6F-2686-4BB0-A5B3-94CE14727231}" type="pres">
      <dgm:prSet presAssocID="{5CA886FA-E92D-44EB-8967-8540D5F13E8D}" presName="hierChild4" presStyleCnt="0"/>
      <dgm:spPr/>
    </dgm:pt>
    <dgm:pt modelId="{EA4CF6BC-61D1-4DC7-826D-A581161A317D}" type="pres">
      <dgm:prSet presAssocID="{5CA886FA-E92D-44EB-8967-8540D5F13E8D}" presName="hierChild5" presStyleCnt="0"/>
      <dgm:spPr/>
    </dgm:pt>
    <dgm:pt modelId="{B0EB793D-EF98-4F92-9564-8CC0BFB271FB}" type="pres">
      <dgm:prSet presAssocID="{3D7E9CAE-8B82-4DC1-BA02-6AE91B4CCF96}" presName="hierChild5" presStyleCnt="0"/>
      <dgm:spPr/>
    </dgm:pt>
    <dgm:pt modelId="{597257B7-340F-4630-885B-8A1030324512}" type="pres">
      <dgm:prSet presAssocID="{FA91757E-BFC8-4821-80FB-8692A07C32EE}" presName="Name37" presStyleLbl="parChTrans1D2" presStyleIdx="7" presStyleCnt="8"/>
      <dgm:spPr/>
    </dgm:pt>
    <dgm:pt modelId="{FE130043-6A8B-4577-B1E0-F77D5B1DCE89}" type="pres">
      <dgm:prSet presAssocID="{E2D2832A-A531-4347-A3C8-014C3F6AD9EA}" presName="hierRoot2" presStyleCnt="0">
        <dgm:presLayoutVars>
          <dgm:hierBranch val="init"/>
        </dgm:presLayoutVars>
      </dgm:prSet>
      <dgm:spPr/>
    </dgm:pt>
    <dgm:pt modelId="{2A0D247E-C69B-4A82-A92D-F0C1021FDA57}" type="pres">
      <dgm:prSet presAssocID="{E2D2832A-A531-4347-A3C8-014C3F6AD9EA}" presName="rootComposite" presStyleCnt="0"/>
      <dgm:spPr/>
    </dgm:pt>
    <dgm:pt modelId="{6E9C7AE7-064F-4E0D-8C3A-E36829567AA4}" type="pres">
      <dgm:prSet presAssocID="{E2D2832A-A531-4347-A3C8-014C3F6AD9EA}" presName="rootText" presStyleLbl="node2" presStyleIdx="7" presStyleCnt="8">
        <dgm:presLayoutVars>
          <dgm:chPref val="3"/>
        </dgm:presLayoutVars>
      </dgm:prSet>
      <dgm:spPr/>
    </dgm:pt>
    <dgm:pt modelId="{FB8A43B2-69B5-4D20-A93E-FD9BB3B41B1E}" type="pres">
      <dgm:prSet presAssocID="{E2D2832A-A531-4347-A3C8-014C3F6AD9EA}" presName="rootConnector" presStyleLbl="node2" presStyleIdx="7" presStyleCnt="8"/>
      <dgm:spPr/>
    </dgm:pt>
    <dgm:pt modelId="{80812131-F35C-4B37-ABAB-9E2E70146BCB}" type="pres">
      <dgm:prSet presAssocID="{E2D2832A-A531-4347-A3C8-014C3F6AD9EA}" presName="hierChild4" presStyleCnt="0"/>
      <dgm:spPr/>
    </dgm:pt>
    <dgm:pt modelId="{A00C0422-D660-4937-9C4F-9808CA4AB033}" type="pres">
      <dgm:prSet presAssocID="{9920D437-5013-45D2-A26F-0E8D1A313E82}" presName="Name37" presStyleLbl="parChTrans1D3" presStyleIdx="15" presStyleCnt="21"/>
      <dgm:spPr/>
    </dgm:pt>
    <dgm:pt modelId="{9E2B1E72-9896-4551-8F6E-A2D2B5CCABA0}" type="pres">
      <dgm:prSet presAssocID="{F5BC7A44-6F54-4E24-B6EF-8B57F7FE1AB2}" presName="hierRoot2" presStyleCnt="0">
        <dgm:presLayoutVars>
          <dgm:hierBranch val="init"/>
        </dgm:presLayoutVars>
      </dgm:prSet>
      <dgm:spPr/>
    </dgm:pt>
    <dgm:pt modelId="{2B64772A-6E5A-4B9A-A91F-28ECC051A9F2}" type="pres">
      <dgm:prSet presAssocID="{F5BC7A44-6F54-4E24-B6EF-8B57F7FE1AB2}" presName="rootComposite" presStyleCnt="0"/>
      <dgm:spPr/>
    </dgm:pt>
    <dgm:pt modelId="{9007B0D7-4468-449D-AD4E-D5EA1A75B3DE}" type="pres">
      <dgm:prSet presAssocID="{F5BC7A44-6F54-4E24-B6EF-8B57F7FE1AB2}" presName="rootText" presStyleLbl="node3" presStyleIdx="15" presStyleCnt="21">
        <dgm:presLayoutVars>
          <dgm:chPref val="3"/>
        </dgm:presLayoutVars>
      </dgm:prSet>
      <dgm:spPr/>
    </dgm:pt>
    <dgm:pt modelId="{9922CF14-EC30-4976-9D0B-E7242F2C14F5}" type="pres">
      <dgm:prSet presAssocID="{F5BC7A44-6F54-4E24-B6EF-8B57F7FE1AB2}" presName="rootConnector" presStyleLbl="node3" presStyleIdx="15" presStyleCnt="21"/>
      <dgm:spPr/>
    </dgm:pt>
    <dgm:pt modelId="{B8E1F599-C05E-4707-8185-D0F5DD7B0315}" type="pres">
      <dgm:prSet presAssocID="{F5BC7A44-6F54-4E24-B6EF-8B57F7FE1AB2}" presName="hierChild4" presStyleCnt="0"/>
      <dgm:spPr/>
    </dgm:pt>
    <dgm:pt modelId="{8C7ABBB9-3A8B-481E-9111-1DBAA4337D95}" type="pres">
      <dgm:prSet presAssocID="{F5BC7A44-6F54-4E24-B6EF-8B57F7FE1AB2}" presName="hierChild5" presStyleCnt="0"/>
      <dgm:spPr/>
    </dgm:pt>
    <dgm:pt modelId="{5DC6DE79-9B2E-4B97-93D4-DE82F4486CBC}" type="pres">
      <dgm:prSet presAssocID="{81CDF64A-24F0-43D2-B932-5FC50639021D}" presName="Name37" presStyleLbl="parChTrans1D3" presStyleIdx="16" presStyleCnt="21"/>
      <dgm:spPr/>
    </dgm:pt>
    <dgm:pt modelId="{253BCDE9-82DF-4106-9428-5302E5F8FC7D}" type="pres">
      <dgm:prSet presAssocID="{AADB5BBB-3548-464D-84B8-6A1AF881B678}" presName="hierRoot2" presStyleCnt="0">
        <dgm:presLayoutVars>
          <dgm:hierBranch val="init"/>
        </dgm:presLayoutVars>
      </dgm:prSet>
      <dgm:spPr/>
    </dgm:pt>
    <dgm:pt modelId="{4A12E822-5E1E-4E49-A9F3-531F1066B3D9}" type="pres">
      <dgm:prSet presAssocID="{AADB5BBB-3548-464D-84B8-6A1AF881B678}" presName="rootComposite" presStyleCnt="0"/>
      <dgm:spPr/>
    </dgm:pt>
    <dgm:pt modelId="{58AB59D4-4311-4D98-8923-3DC64182B5C4}" type="pres">
      <dgm:prSet presAssocID="{AADB5BBB-3548-464D-84B8-6A1AF881B678}" presName="rootText" presStyleLbl="node3" presStyleIdx="16" presStyleCnt="21">
        <dgm:presLayoutVars>
          <dgm:chPref val="3"/>
        </dgm:presLayoutVars>
      </dgm:prSet>
      <dgm:spPr/>
    </dgm:pt>
    <dgm:pt modelId="{64C99B81-DF6D-4FFF-80DE-A19C4272FDEE}" type="pres">
      <dgm:prSet presAssocID="{AADB5BBB-3548-464D-84B8-6A1AF881B678}" presName="rootConnector" presStyleLbl="node3" presStyleIdx="16" presStyleCnt="21"/>
      <dgm:spPr/>
    </dgm:pt>
    <dgm:pt modelId="{97480213-B450-41ED-87A6-7481E23D72FD}" type="pres">
      <dgm:prSet presAssocID="{AADB5BBB-3548-464D-84B8-6A1AF881B678}" presName="hierChild4" presStyleCnt="0"/>
      <dgm:spPr/>
    </dgm:pt>
    <dgm:pt modelId="{98C271BD-16E6-48D5-9202-1996666C9F8D}" type="pres">
      <dgm:prSet presAssocID="{AADB5BBB-3548-464D-84B8-6A1AF881B678}" presName="hierChild5" presStyleCnt="0"/>
      <dgm:spPr/>
    </dgm:pt>
    <dgm:pt modelId="{8B89E5D0-4A9F-4354-8530-2251FEE4A7E6}" type="pres">
      <dgm:prSet presAssocID="{D5890BD5-AF03-4CED-8982-5EA14274EFE0}" presName="Name37" presStyleLbl="parChTrans1D3" presStyleIdx="17" presStyleCnt="21"/>
      <dgm:spPr/>
    </dgm:pt>
    <dgm:pt modelId="{3E3B532B-2430-43BA-B655-57FE094D5F3E}" type="pres">
      <dgm:prSet presAssocID="{80EDF27E-6F2B-48D2-A664-ED046FB356F5}" presName="hierRoot2" presStyleCnt="0">
        <dgm:presLayoutVars>
          <dgm:hierBranch val="init"/>
        </dgm:presLayoutVars>
      </dgm:prSet>
      <dgm:spPr/>
    </dgm:pt>
    <dgm:pt modelId="{DD065E33-F24E-4B2B-A8E9-FCC8AFC11F52}" type="pres">
      <dgm:prSet presAssocID="{80EDF27E-6F2B-48D2-A664-ED046FB356F5}" presName="rootComposite" presStyleCnt="0"/>
      <dgm:spPr/>
    </dgm:pt>
    <dgm:pt modelId="{2F5245BD-B7E2-4EED-B0A4-8A223DB692F8}" type="pres">
      <dgm:prSet presAssocID="{80EDF27E-6F2B-48D2-A664-ED046FB356F5}" presName="rootText" presStyleLbl="node3" presStyleIdx="17" presStyleCnt="21">
        <dgm:presLayoutVars>
          <dgm:chPref val="3"/>
        </dgm:presLayoutVars>
      </dgm:prSet>
      <dgm:spPr/>
    </dgm:pt>
    <dgm:pt modelId="{E1103CDD-DCDA-4043-B2D6-54128ACF4B17}" type="pres">
      <dgm:prSet presAssocID="{80EDF27E-6F2B-48D2-A664-ED046FB356F5}" presName="rootConnector" presStyleLbl="node3" presStyleIdx="17" presStyleCnt="21"/>
      <dgm:spPr/>
    </dgm:pt>
    <dgm:pt modelId="{E1FBF8F8-D6C4-4F72-A2B8-FFD3B9DF81A2}" type="pres">
      <dgm:prSet presAssocID="{80EDF27E-6F2B-48D2-A664-ED046FB356F5}" presName="hierChild4" presStyleCnt="0"/>
      <dgm:spPr/>
    </dgm:pt>
    <dgm:pt modelId="{3E921EA1-0328-4456-B2B7-60278A9CA62C}" type="pres">
      <dgm:prSet presAssocID="{80EDF27E-6F2B-48D2-A664-ED046FB356F5}" presName="hierChild5" presStyleCnt="0"/>
      <dgm:spPr/>
    </dgm:pt>
    <dgm:pt modelId="{2693638A-B6C7-4140-B8A6-2DF26809975C}" type="pres">
      <dgm:prSet presAssocID="{075DAC77-78DA-43C5-926A-EB6CB87772EF}" presName="Name37" presStyleLbl="parChTrans1D3" presStyleIdx="18" presStyleCnt="21"/>
      <dgm:spPr/>
    </dgm:pt>
    <dgm:pt modelId="{CC323967-7B33-488A-9278-B797522DA6EE}" type="pres">
      <dgm:prSet presAssocID="{473BB514-7FCA-4A48-B5F9-1AE63921A1EC}" presName="hierRoot2" presStyleCnt="0">
        <dgm:presLayoutVars>
          <dgm:hierBranch val="init"/>
        </dgm:presLayoutVars>
      </dgm:prSet>
      <dgm:spPr/>
    </dgm:pt>
    <dgm:pt modelId="{68B71898-2023-4945-9E50-EB74C101D8F9}" type="pres">
      <dgm:prSet presAssocID="{473BB514-7FCA-4A48-B5F9-1AE63921A1EC}" presName="rootComposite" presStyleCnt="0"/>
      <dgm:spPr/>
    </dgm:pt>
    <dgm:pt modelId="{35229306-6E52-4E31-9715-496534FB4FEA}" type="pres">
      <dgm:prSet presAssocID="{473BB514-7FCA-4A48-B5F9-1AE63921A1EC}" presName="rootText" presStyleLbl="node3" presStyleIdx="18" presStyleCnt="21">
        <dgm:presLayoutVars>
          <dgm:chPref val="3"/>
        </dgm:presLayoutVars>
      </dgm:prSet>
      <dgm:spPr/>
    </dgm:pt>
    <dgm:pt modelId="{62754C45-888E-4A58-93BB-B75CF6F0D307}" type="pres">
      <dgm:prSet presAssocID="{473BB514-7FCA-4A48-B5F9-1AE63921A1EC}" presName="rootConnector" presStyleLbl="node3" presStyleIdx="18" presStyleCnt="21"/>
      <dgm:spPr/>
    </dgm:pt>
    <dgm:pt modelId="{44552FDA-C010-4A40-B913-1196E4BDEC21}" type="pres">
      <dgm:prSet presAssocID="{473BB514-7FCA-4A48-B5F9-1AE63921A1EC}" presName="hierChild4" presStyleCnt="0"/>
      <dgm:spPr/>
    </dgm:pt>
    <dgm:pt modelId="{AF0F68B4-7781-4B08-8D3C-EC2D4D6CBE9D}" type="pres">
      <dgm:prSet presAssocID="{473BB514-7FCA-4A48-B5F9-1AE63921A1EC}" presName="hierChild5" presStyleCnt="0"/>
      <dgm:spPr/>
    </dgm:pt>
    <dgm:pt modelId="{1684B378-2733-42E4-A034-51A0472AD0F2}" type="pres">
      <dgm:prSet presAssocID="{28CBA2D8-7C20-4FF5-ABC6-FF1C9ACCA92B}" presName="Name37" presStyleLbl="parChTrans1D3" presStyleIdx="19" presStyleCnt="21"/>
      <dgm:spPr/>
    </dgm:pt>
    <dgm:pt modelId="{D2CF73E3-C9F6-444C-9B88-F5D747D67887}" type="pres">
      <dgm:prSet presAssocID="{9349868E-87AC-461D-9844-8BF3135B8513}" presName="hierRoot2" presStyleCnt="0">
        <dgm:presLayoutVars>
          <dgm:hierBranch val="init"/>
        </dgm:presLayoutVars>
      </dgm:prSet>
      <dgm:spPr/>
    </dgm:pt>
    <dgm:pt modelId="{8CEDE101-A522-461A-B670-1ED897701DDB}" type="pres">
      <dgm:prSet presAssocID="{9349868E-87AC-461D-9844-8BF3135B8513}" presName="rootComposite" presStyleCnt="0"/>
      <dgm:spPr/>
    </dgm:pt>
    <dgm:pt modelId="{532C9923-5066-4764-83C4-5ABCB2196D07}" type="pres">
      <dgm:prSet presAssocID="{9349868E-87AC-461D-9844-8BF3135B8513}" presName="rootText" presStyleLbl="node3" presStyleIdx="19" presStyleCnt="21">
        <dgm:presLayoutVars>
          <dgm:chPref val="3"/>
        </dgm:presLayoutVars>
      </dgm:prSet>
      <dgm:spPr/>
    </dgm:pt>
    <dgm:pt modelId="{7BFB9872-413A-4FB1-8CE1-53A75256C20B}" type="pres">
      <dgm:prSet presAssocID="{9349868E-87AC-461D-9844-8BF3135B8513}" presName="rootConnector" presStyleLbl="node3" presStyleIdx="19" presStyleCnt="21"/>
      <dgm:spPr/>
    </dgm:pt>
    <dgm:pt modelId="{A487BBC6-C9DC-4888-BB2D-46C16D0720E9}" type="pres">
      <dgm:prSet presAssocID="{9349868E-87AC-461D-9844-8BF3135B8513}" presName="hierChild4" presStyleCnt="0"/>
      <dgm:spPr/>
    </dgm:pt>
    <dgm:pt modelId="{15479434-70E8-4424-98D2-4041266D2F0C}" type="pres">
      <dgm:prSet presAssocID="{9349868E-87AC-461D-9844-8BF3135B8513}" presName="hierChild5" presStyleCnt="0"/>
      <dgm:spPr/>
    </dgm:pt>
    <dgm:pt modelId="{453B7981-0219-466E-A419-CF4769700383}" type="pres">
      <dgm:prSet presAssocID="{5452785B-25F3-4CFD-A69A-8BE361204684}" presName="Name37" presStyleLbl="parChTrans1D3" presStyleIdx="20" presStyleCnt="21"/>
      <dgm:spPr/>
    </dgm:pt>
    <dgm:pt modelId="{78B1B955-A6A6-429A-9DD6-4CEFB0A94608}" type="pres">
      <dgm:prSet presAssocID="{20BDE437-731C-4306-884E-B4BCD1C6B997}" presName="hierRoot2" presStyleCnt="0">
        <dgm:presLayoutVars>
          <dgm:hierBranch val="init"/>
        </dgm:presLayoutVars>
      </dgm:prSet>
      <dgm:spPr/>
    </dgm:pt>
    <dgm:pt modelId="{1E66D658-913F-4D6B-A62F-845E37627CEF}" type="pres">
      <dgm:prSet presAssocID="{20BDE437-731C-4306-884E-B4BCD1C6B997}" presName="rootComposite" presStyleCnt="0"/>
      <dgm:spPr/>
    </dgm:pt>
    <dgm:pt modelId="{F0FC0B8A-BEC0-4D4C-8471-3597221B78A6}" type="pres">
      <dgm:prSet presAssocID="{20BDE437-731C-4306-884E-B4BCD1C6B997}" presName="rootText" presStyleLbl="node3" presStyleIdx="20" presStyleCnt="21">
        <dgm:presLayoutVars>
          <dgm:chPref val="3"/>
        </dgm:presLayoutVars>
      </dgm:prSet>
      <dgm:spPr/>
    </dgm:pt>
    <dgm:pt modelId="{4B6D0B7F-A00B-4145-87F6-DBE069F3D92A}" type="pres">
      <dgm:prSet presAssocID="{20BDE437-731C-4306-884E-B4BCD1C6B997}" presName="rootConnector" presStyleLbl="node3" presStyleIdx="20" presStyleCnt="21"/>
      <dgm:spPr/>
    </dgm:pt>
    <dgm:pt modelId="{C29C9A12-E372-4374-A296-02464214CED6}" type="pres">
      <dgm:prSet presAssocID="{20BDE437-731C-4306-884E-B4BCD1C6B997}" presName="hierChild4" presStyleCnt="0"/>
      <dgm:spPr/>
    </dgm:pt>
    <dgm:pt modelId="{BE9168C3-8944-42B9-A06D-136033D6F06F}" type="pres">
      <dgm:prSet presAssocID="{20BDE437-731C-4306-884E-B4BCD1C6B997}" presName="hierChild5" presStyleCnt="0"/>
      <dgm:spPr/>
    </dgm:pt>
    <dgm:pt modelId="{6CA3D0AD-D07D-4350-BD97-AD1723A2A34A}" type="pres">
      <dgm:prSet presAssocID="{E2D2832A-A531-4347-A3C8-014C3F6AD9EA}" presName="hierChild5" presStyleCnt="0"/>
      <dgm:spPr/>
    </dgm:pt>
    <dgm:pt modelId="{01449570-5CD2-4711-A0CE-645E6EB41E17}" type="pres">
      <dgm:prSet presAssocID="{7595990D-8584-4CB6-BB90-445D172A5470}" presName="hierChild3" presStyleCnt="0"/>
      <dgm:spPr/>
    </dgm:pt>
  </dgm:ptLst>
  <dgm:cxnLst>
    <dgm:cxn modelId="{CE267806-1D84-45A2-937B-34E4925A643D}" type="presOf" srcId="{F76F596F-6E1F-424D-A7F8-899E22F6B72B}" destId="{5DF24F6A-A144-4044-9888-9F3066CCDCF1}" srcOrd="0" destOrd="0" presId="urn:microsoft.com/office/officeart/2005/8/layout/orgChart1"/>
    <dgm:cxn modelId="{1DA05808-F4E4-4267-9729-B0E30C3A52CF}" srcId="{3D7E9CAE-8B82-4DC1-BA02-6AE91B4CCF96}" destId="{F76F596F-6E1F-424D-A7F8-899E22F6B72B}" srcOrd="0" destOrd="0" parTransId="{25FBB2E8-9D0E-4094-9B35-8836C18E8287}" sibTransId="{CC73C0B0-C090-4651-9273-D76AA0ACC1BB}"/>
    <dgm:cxn modelId="{05AE050A-6E7C-4CCB-B1BF-13CAFEDC7E77}" type="presOf" srcId="{02467E8B-CD93-41BA-9153-C7103AF1766B}" destId="{414E9981-1E6F-439D-B849-6751CF03D658}" srcOrd="1" destOrd="0" presId="urn:microsoft.com/office/officeart/2005/8/layout/orgChart1"/>
    <dgm:cxn modelId="{FA5F870A-D6B7-46E8-8A8D-95A70E20CFFB}" type="presOf" srcId="{0A0BA0B8-57B6-4B1F-B12F-F5C7C6BCC341}" destId="{11A1771F-32CA-4B71-A4A9-177E857CC2C9}" srcOrd="1" destOrd="0" presId="urn:microsoft.com/office/officeart/2005/8/layout/orgChart1"/>
    <dgm:cxn modelId="{C249A511-CAD6-4F72-BBEE-464612936578}" type="presOf" srcId="{106E9587-313D-4814-9FC7-D4F5A491AB9D}" destId="{EF0357FD-F8AF-43AB-9BE3-06B409D1401E}" srcOrd="0" destOrd="0" presId="urn:microsoft.com/office/officeart/2005/8/layout/orgChart1"/>
    <dgm:cxn modelId="{AAEC9113-0B91-489D-9E44-BF1C952302F1}" srcId="{E2D2832A-A531-4347-A3C8-014C3F6AD9EA}" destId="{80EDF27E-6F2B-48D2-A664-ED046FB356F5}" srcOrd="2" destOrd="0" parTransId="{D5890BD5-AF03-4CED-8982-5EA14274EFE0}" sibTransId="{7B8AC45E-C501-40E8-9BC8-3390953370DA}"/>
    <dgm:cxn modelId="{B6C20D18-D253-462D-85BB-01D88C6EDAED}" srcId="{7595990D-8584-4CB6-BB90-445D172A5470}" destId="{02467E8B-CD93-41BA-9153-C7103AF1766B}" srcOrd="5" destOrd="0" parTransId="{53488275-A38A-42C9-8C4D-294971B3419C}" sibTransId="{515FA724-158B-41FC-8BF6-9E53D56891D7}"/>
    <dgm:cxn modelId="{E0E1301A-1809-439C-937F-41737A1C23EA}" type="presOf" srcId="{5320954B-642C-4C2F-A53C-A93C5DC4220C}" destId="{7679E22C-F9F2-45DD-8A17-91E41196AF91}" srcOrd="0" destOrd="0" presId="urn:microsoft.com/office/officeart/2005/8/layout/orgChart1"/>
    <dgm:cxn modelId="{2AEB6D1A-32F7-417E-8EB0-C8F272ADE98B}" type="presOf" srcId="{57D1DCE6-978C-4FD5-8D79-DBB9342F8F1F}" destId="{219B244C-9C1A-4A6C-9FA1-4548ED4FD33E}" srcOrd="0" destOrd="0" presId="urn:microsoft.com/office/officeart/2005/8/layout/orgChart1"/>
    <dgm:cxn modelId="{DDF83B1C-A4B6-4EA0-B169-C6F115FE2FFA}" type="presOf" srcId="{81CDF64A-24F0-43D2-B932-5FC50639021D}" destId="{5DC6DE79-9B2E-4B97-93D4-DE82F4486CBC}" srcOrd="0" destOrd="0" presId="urn:microsoft.com/office/officeart/2005/8/layout/orgChart1"/>
    <dgm:cxn modelId="{DC7D521C-CBF5-4875-892A-E6EC554A33A2}" type="presOf" srcId="{C422E0F2-9DE3-4784-A3E8-F8AFA41E1C19}" destId="{DFAF3EB3-CCD0-4A9F-B9A9-53C7754F95FC}" srcOrd="1" destOrd="0" presId="urn:microsoft.com/office/officeart/2005/8/layout/orgChart1"/>
    <dgm:cxn modelId="{C679FC1C-AE0E-4057-9244-AC310A7B36DA}" type="presOf" srcId="{A9D77B08-41BB-4D80-86F3-6B3127A63B97}" destId="{F2A36D02-2C75-4C97-9076-E7CAD08F3FB6}" srcOrd="1" destOrd="0" presId="urn:microsoft.com/office/officeart/2005/8/layout/orgChart1"/>
    <dgm:cxn modelId="{02971D1E-B9C0-4743-B20D-5591DB51E523}" srcId="{E02D7FD2-56D5-4954-B1E5-4B474568B031}" destId="{B3C91EC2-D350-4014-94C7-1AE57AE80F2E}" srcOrd="1" destOrd="0" parTransId="{15F3C6D6-768B-4036-B0B4-EC6DE6EA71D8}" sibTransId="{8BA94CEC-F74D-44F6-BC1A-EAEBE5A42B03}"/>
    <dgm:cxn modelId="{24A74421-ED25-46E3-BC92-914809C37196}" type="presOf" srcId="{20886BB9-CBC4-47DA-8936-E996159CC584}" destId="{272797B7-CBD4-4769-A813-1FF13B6F5029}" srcOrd="0" destOrd="0" presId="urn:microsoft.com/office/officeart/2005/8/layout/orgChart1"/>
    <dgm:cxn modelId="{6615F623-A4F1-4E56-A9CC-9551AC1ED01F}" type="presOf" srcId="{E2D2832A-A531-4347-A3C8-014C3F6AD9EA}" destId="{6E9C7AE7-064F-4E0D-8C3A-E36829567AA4}" srcOrd="0" destOrd="0" presId="urn:microsoft.com/office/officeart/2005/8/layout/orgChart1"/>
    <dgm:cxn modelId="{0D42C42D-1890-4ABD-B306-AF8C3465FE8F}" srcId="{7595990D-8584-4CB6-BB90-445D172A5470}" destId="{E02D7FD2-56D5-4954-B1E5-4B474568B031}" srcOrd="4" destOrd="0" parTransId="{57D1DCE6-978C-4FD5-8D79-DBB9342F8F1F}" sibTransId="{E52752C1-543D-43F2-A321-EDB56F966CE5}"/>
    <dgm:cxn modelId="{DCC9072F-8C63-4AE6-8F38-80DF910C4AAF}" type="presOf" srcId="{5CA886FA-E92D-44EB-8967-8540D5F13E8D}" destId="{612F2AF7-C1A0-4FE6-B39E-5B40457F1134}" srcOrd="1" destOrd="0" presId="urn:microsoft.com/office/officeart/2005/8/layout/orgChart1"/>
    <dgm:cxn modelId="{BA32FD31-B6BB-4040-B2CC-42D29FB3BCD8}" srcId="{7595990D-8584-4CB6-BB90-445D172A5470}" destId="{0EDD3550-E6C3-413D-88D7-F6180B563BDC}" srcOrd="2" destOrd="0" parTransId="{5320954B-642C-4C2F-A53C-A93C5DC4220C}" sibTransId="{6AB39F01-C803-4936-B302-E491183592B4}"/>
    <dgm:cxn modelId="{3F7EFE34-3303-4045-BAB8-236C06F63DCD}" srcId="{7595990D-8584-4CB6-BB90-445D172A5470}" destId="{66EB2797-B5E6-45FF-9735-54590BBEC8F9}" srcOrd="3" destOrd="0" parTransId="{BE165630-AECA-4675-B432-EB16854BC41D}" sibTransId="{BBAA7BC3-4F6B-467B-9702-2A846D935B08}"/>
    <dgm:cxn modelId="{C1A32D35-4987-4242-8793-137B1D8C7440}" type="presOf" srcId="{F433885D-BB0F-4C3C-B43B-D637FD98B199}" destId="{D3B69376-5876-42E6-BE2E-77E6EDF04505}" srcOrd="0" destOrd="0" presId="urn:microsoft.com/office/officeart/2005/8/layout/orgChart1"/>
    <dgm:cxn modelId="{32F32138-354A-4C03-8C72-99AE28BB46A7}" type="presOf" srcId="{02467E8B-CD93-41BA-9153-C7103AF1766B}" destId="{D1BF1F15-A1DA-4B9F-B234-647A01BB4079}" srcOrd="0" destOrd="0" presId="urn:microsoft.com/office/officeart/2005/8/layout/orgChart1"/>
    <dgm:cxn modelId="{2C81063A-34F1-47EF-A013-B25D9A374518}" srcId="{E2D2832A-A531-4347-A3C8-014C3F6AD9EA}" destId="{20BDE437-731C-4306-884E-B4BCD1C6B997}" srcOrd="5" destOrd="0" parTransId="{5452785B-25F3-4CFD-A69A-8BE361204684}" sibTransId="{5A667AE9-2858-4FFD-801D-935D2EFCCA01}"/>
    <dgm:cxn modelId="{F8F8BD3C-2D35-452B-B145-09F485E7F25B}" srcId="{7595990D-8584-4CB6-BB90-445D172A5470}" destId="{C422E0F2-9DE3-4784-A3E8-F8AFA41E1C19}" srcOrd="1" destOrd="0" parTransId="{99B9E284-EDA2-410A-A7FB-23BAFA7FE7DE}" sibTransId="{76684B1C-0906-4AAF-A4E9-6511BAB262BC}"/>
    <dgm:cxn modelId="{CE39135D-83A2-4987-A89A-1C82330FF870}" srcId="{0A0BA0B8-57B6-4B1F-B12F-F5C7C6BCC341}" destId="{EEC9AF03-46EA-4E3E-BC9E-0693096E3031}" srcOrd="1" destOrd="0" parTransId="{FACDEA6A-3BFF-492E-8076-0A87C7FF8C59}" sibTransId="{1EB88E0D-6A27-41D9-B475-65EBC5021B33}"/>
    <dgm:cxn modelId="{7BC16D5D-C609-4962-AF92-0A4EDA2B022D}" type="presOf" srcId="{E2D2832A-A531-4347-A3C8-014C3F6AD9EA}" destId="{FB8A43B2-69B5-4D20-A93E-FD9BB3B41B1E}" srcOrd="1" destOrd="0" presId="urn:microsoft.com/office/officeart/2005/8/layout/orgChart1"/>
    <dgm:cxn modelId="{7B60D760-6408-4932-81B1-1CB24E994BD1}" type="presOf" srcId="{80EDF27E-6F2B-48D2-A664-ED046FB356F5}" destId="{2F5245BD-B7E2-4EED-B0A4-8A223DB692F8}" srcOrd="0" destOrd="0" presId="urn:microsoft.com/office/officeart/2005/8/layout/orgChart1"/>
    <dgm:cxn modelId="{04534461-2F63-4D26-A0EC-3B961879A943}" type="presOf" srcId="{86C96E73-1668-4433-9C26-46AE08ABE935}" destId="{B0E1B9B1-BC39-4FD6-A037-6857C8747686}" srcOrd="0" destOrd="0" presId="urn:microsoft.com/office/officeart/2005/8/layout/orgChart1"/>
    <dgm:cxn modelId="{4DEE0A62-E320-41DB-A546-F5D7F8944F83}" type="presOf" srcId="{4EA3DD65-2FF5-445A-B28E-E62B93D6E540}" destId="{95EBDCC4-EA9E-47F9-BCEE-E35802DA62C0}" srcOrd="0" destOrd="0" presId="urn:microsoft.com/office/officeart/2005/8/layout/orgChart1"/>
    <dgm:cxn modelId="{341A9342-2BC6-4ECD-8DCC-296FA817EA73}" type="presOf" srcId="{C0EDC9BB-64C4-4022-8D81-C88EC494D9F2}" destId="{2F2989DC-C9CA-47CA-AD8F-DF64C0CF781E}" srcOrd="0" destOrd="0" presId="urn:microsoft.com/office/officeart/2005/8/layout/orgChart1"/>
    <dgm:cxn modelId="{2FC29A62-0306-44CA-8A08-3CF585B45200}" type="presOf" srcId="{D7ABD5EF-B917-43EA-A27A-535BD0C3293C}" destId="{AEA490B0-9292-4705-A026-E0847E9654E3}" srcOrd="0" destOrd="0" presId="urn:microsoft.com/office/officeart/2005/8/layout/orgChart1"/>
    <dgm:cxn modelId="{7D8D1763-E591-4823-B2CF-BF4B77A45EC5}" type="presOf" srcId="{20BDE437-731C-4306-884E-B4BCD1C6B997}" destId="{4B6D0B7F-A00B-4145-87F6-DBE069F3D92A}" srcOrd="1" destOrd="0" presId="urn:microsoft.com/office/officeart/2005/8/layout/orgChart1"/>
    <dgm:cxn modelId="{D9923D45-8AFC-4C24-AD56-B6078E20C6AC}" type="presOf" srcId="{0EDD3550-E6C3-413D-88D7-F6180B563BDC}" destId="{48541260-0FC0-4329-B5CB-CAD80772402F}" srcOrd="0" destOrd="0" presId="urn:microsoft.com/office/officeart/2005/8/layout/orgChart1"/>
    <dgm:cxn modelId="{8E7A2C66-07C4-4165-8BD1-A2F07A75E9DC}" type="presOf" srcId="{15F3C6D6-768B-4036-B0B4-EC6DE6EA71D8}" destId="{78A6B576-5EF6-4FCD-91C6-EAAB3525F48B}" srcOrd="0" destOrd="0" presId="urn:microsoft.com/office/officeart/2005/8/layout/orgChart1"/>
    <dgm:cxn modelId="{394A2D66-F6AF-42D9-9540-A3C421BEF889}" type="presOf" srcId="{612B6FF2-6558-4A46-8C3D-73DF0125419F}" destId="{8534461B-6672-49F0-9602-C249966DB363}" srcOrd="1" destOrd="0" presId="urn:microsoft.com/office/officeart/2005/8/layout/orgChart1"/>
    <dgm:cxn modelId="{47D57766-3AD9-41BE-8EC7-19A7D5D6C65E}" srcId="{7595990D-8584-4CB6-BB90-445D172A5470}" destId="{E2D2832A-A531-4347-A3C8-014C3F6AD9EA}" srcOrd="7" destOrd="0" parTransId="{FA91757E-BFC8-4821-80FB-8692A07C32EE}" sibTransId="{1E63D88C-209B-4C0B-B94C-38A81CABA2EE}"/>
    <dgm:cxn modelId="{9E71DF66-8282-4820-944F-9DA80691DB39}" type="presOf" srcId="{836BA7BE-170A-467B-8D8F-3126A1C285C4}" destId="{61CD7305-92E2-49A9-8AE0-3CE80405F3B6}" srcOrd="1" destOrd="0" presId="urn:microsoft.com/office/officeart/2005/8/layout/orgChart1"/>
    <dgm:cxn modelId="{D3E08B69-404B-4B4B-924D-6969AB6A509F}" srcId="{E2D2832A-A531-4347-A3C8-014C3F6AD9EA}" destId="{473BB514-7FCA-4A48-B5F9-1AE63921A1EC}" srcOrd="3" destOrd="0" parTransId="{075DAC77-78DA-43C5-926A-EB6CB87772EF}" sibTransId="{DF49631F-5F31-4B11-B9F8-27AFF9B4E537}"/>
    <dgm:cxn modelId="{C019CB49-583D-4AD9-A98B-AAE67B9018AF}" type="presOf" srcId="{9349868E-87AC-461D-9844-8BF3135B8513}" destId="{7BFB9872-413A-4FB1-8CE1-53A75256C20B}" srcOrd="1" destOrd="0" presId="urn:microsoft.com/office/officeart/2005/8/layout/orgChart1"/>
    <dgm:cxn modelId="{514B734B-8A44-460F-8B1A-F20B4ADA75F6}" srcId="{E02D7FD2-56D5-4954-B1E5-4B474568B031}" destId="{612B6FF2-6558-4A46-8C3D-73DF0125419F}" srcOrd="0" destOrd="0" parTransId="{95B7BD2F-6A82-487E-86F0-9EA31969C08B}" sibTransId="{E3D9790D-7455-47EB-BDF4-510DBCB61C49}"/>
    <dgm:cxn modelId="{321F1C4C-F9E2-4A66-85D5-97A3EA332171}" type="presOf" srcId="{5A111504-A549-4A76-92D6-B55D49BB6F0A}" destId="{9C7A4135-5598-41FA-B86E-DEF0AD160232}" srcOrd="0" destOrd="0" presId="urn:microsoft.com/office/officeart/2005/8/layout/orgChart1"/>
    <dgm:cxn modelId="{E8F2764C-5683-42CF-A091-6894C6529585}" type="presOf" srcId="{AADB5BBB-3548-464D-84B8-6A1AF881B678}" destId="{64C99B81-DF6D-4FFF-80DE-A19C4272FDEE}" srcOrd="1" destOrd="0" presId="urn:microsoft.com/office/officeart/2005/8/layout/orgChart1"/>
    <dgm:cxn modelId="{89FA164F-871C-4EA2-BDE6-98F8D6BE9A64}" type="presOf" srcId="{D7F395FF-2340-46B8-810D-7FA66F6FE3D2}" destId="{4EC558C3-2DC0-453B-95CC-EC1EFBA5F8B2}" srcOrd="0" destOrd="0" presId="urn:microsoft.com/office/officeart/2005/8/layout/orgChart1"/>
    <dgm:cxn modelId="{85F8E14F-2D5F-43BC-8506-84614C657FE3}" srcId="{C422E0F2-9DE3-4784-A3E8-F8AFA41E1C19}" destId="{836BA7BE-170A-467B-8D8F-3126A1C285C4}" srcOrd="0" destOrd="0" parTransId="{C5655670-1A3D-46E5-BFC7-1E791CD5BCA3}" sibTransId="{66014DBD-4F2B-4C48-804C-1D67C1E91E1A}"/>
    <dgm:cxn modelId="{94C27171-5F2A-43C3-9EE6-AAC071B9AC72}" srcId="{C422E0F2-9DE3-4784-A3E8-F8AFA41E1C19}" destId="{D7ABD5EF-B917-43EA-A27A-535BD0C3293C}" srcOrd="1" destOrd="0" parTransId="{846A5932-6820-44C2-BFB5-20CDAB8ED19D}" sibTransId="{E6518B3F-E971-4FB4-AE3D-B96E63D83758}"/>
    <dgm:cxn modelId="{0D6A3252-0AE4-4DA2-B8DB-82F3B2EC222B}" type="presOf" srcId="{032B3F67-463D-4787-BCE1-F33DCC8D54F3}" destId="{8D962C3C-8B47-4B9C-93B1-AE3807D8A5F1}" srcOrd="0" destOrd="0" presId="urn:microsoft.com/office/officeart/2005/8/layout/orgChart1"/>
    <dgm:cxn modelId="{B4220073-FDCE-4796-9E72-A61524DCEF8A}" srcId="{02467E8B-CD93-41BA-9153-C7103AF1766B}" destId="{5A111504-A549-4A76-92D6-B55D49BB6F0A}" srcOrd="0" destOrd="0" parTransId="{C076C51A-1A2A-483A-B235-841DDA3FFD91}" sibTransId="{9F653F29-ACC0-4C47-AE3B-05C95754FE6F}"/>
    <dgm:cxn modelId="{EEEF4A77-A18F-4922-A06E-C22FCEB67867}" type="presOf" srcId="{B2680A48-CCC2-48E4-BE0C-99462E7720C6}" destId="{47BFDCE8-A2DC-42BD-86F7-5F77DA741904}" srcOrd="0" destOrd="0" presId="urn:microsoft.com/office/officeart/2005/8/layout/orgChart1"/>
    <dgm:cxn modelId="{E5F4A358-36D6-42A4-9157-5690B088DF39}" type="presOf" srcId="{E02D7FD2-56D5-4954-B1E5-4B474568B031}" destId="{DEFB3064-8A84-497A-9407-B40CBE7F72A4}" srcOrd="0" destOrd="0" presId="urn:microsoft.com/office/officeart/2005/8/layout/orgChart1"/>
    <dgm:cxn modelId="{C3BDC259-8777-48C2-A9C0-A8CD9BB2231C}" srcId="{106E9587-313D-4814-9FC7-D4F5A491AB9D}" destId="{7595990D-8584-4CB6-BB90-445D172A5470}" srcOrd="0" destOrd="0" parTransId="{E200CFD8-CF87-403B-A289-B8E087516F1C}" sibTransId="{F112178D-5985-4CA3-A22B-7966EC1F89F7}"/>
    <dgm:cxn modelId="{192CF759-DECA-453D-B5F9-298B2FE70E4D}" type="presOf" srcId="{FA91757E-BFC8-4821-80FB-8692A07C32EE}" destId="{597257B7-340F-4630-885B-8A1030324512}" srcOrd="0" destOrd="0" presId="urn:microsoft.com/office/officeart/2005/8/layout/orgChart1"/>
    <dgm:cxn modelId="{20015D7B-B6D5-4F37-A562-DCCF868A2DD3}" type="presOf" srcId="{EEC9AF03-46EA-4E3E-BC9E-0693096E3031}" destId="{426A5D1D-D9FE-4E57-8AB0-3BF37CDC3493}" srcOrd="1" destOrd="0" presId="urn:microsoft.com/office/officeart/2005/8/layout/orgChart1"/>
    <dgm:cxn modelId="{5F4BDA7F-8541-4718-A5D6-5E5F0765CDA0}" type="presOf" srcId="{B3C91EC2-D350-4014-94C7-1AE57AE80F2E}" destId="{6E0773C0-A79C-4B08-83BE-7EF119163695}" srcOrd="1" destOrd="0" presId="urn:microsoft.com/office/officeart/2005/8/layout/orgChart1"/>
    <dgm:cxn modelId="{6BCF5285-286C-4FC3-B200-3A2867AE92CE}" type="presOf" srcId="{846A5932-6820-44C2-BFB5-20CDAB8ED19D}" destId="{D6D3FA91-793A-43FE-A287-6C6B1C4B1537}" srcOrd="0" destOrd="0" presId="urn:microsoft.com/office/officeart/2005/8/layout/orgChart1"/>
    <dgm:cxn modelId="{4B124C8A-F372-4F59-B836-A91764EA90F6}" srcId="{66EB2797-B5E6-45FF-9735-54590BBEC8F9}" destId="{B2680A48-CCC2-48E4-BE0C-99462E7720C6}" srcOrd="0" destOrd="0" parTransId="{C0EDC9BB-64C4-4022-8D81-C88EC494D9F2}" sibTransId="{166D177D-B86F-4E40-8404-4B665C3AF18A}"/>
    <dgm:cxn modelId="{499B2B8B-D6BF-4104-BD9F-6CCA4CDE4F0D}" type="presOf" srcId="{40FFF65E-E9F9-4B9D-9B29-132B01659A5F}" destId="{280D2F70-CCDC-42A5-AF42-C21CC63F4ADB}" srcOrd="0" destOrd="0" presId="urn:microsoft.com/office/officeart/2005/8/layout/orgChart1"/>
    <dgm:cxn modelId="{EDD2488B-D2C4-4286-90BA-4B2AEE30CE34}" type="presOf" srcId="{66EB2797-B5E6-45FF-9735-54590BBEC8F9}" destId="{0FCDF9CD-944F-4038-9FA2-B7220E057AB7}" srcOrd="0" destOrd="0" presId="urn:microsoft.com/office/officeart/2005/8/layout/orgChart1"/>
    <dgm:cxn modelId="{3D0E128E-0203-49E1-9771-E0A3A2C65DAA}" type="presOf" srcId="{D5EE5A0E-78A2-4241-9D76-AA4622BD1C36}" destId="{EF4B24EA-A42F-40F3-AE12-4EF59CFEDA30}" srcOrd="1" destOrd="0" presId="urn:microsoft.com/office/officeart/2005/8/layout/orgChart1"/>
    <dgm:cxn modelId="{FA35EF91-42B7-4954-AFF1-591272EF7BDB}" type="presOf" srcId="{80EDF27E-6F2B-48D2-A664-ED046FB356F5}" destId="{E1103CDD-DCDA-4043-B2D6-54128ACF4B17}" srcOrd="1" destOrd="0" presId="urn:microsoft.com/office/officeart/2005/8/layout/orgChart1"/>
    <dgm:cxn modelId="{DB0C8E95-EE41-4A83-B4E8-288D1090821E}" srcId="{3D7E9CAE-8B82-4DC1-BA02-6AE91B4CCF96}" destId="{20886BB9-CBC4-47DA-8936-E996159CC584}" srcOrd="2" destOrd="0" parTransId="{4FAF4BDE-0E14-45EE-B34C-A4B810B2B98C}" sibTransId="{EFA380F6-2754-400F-BDFB-BB45D24CDCD4}"/>
    <dgm:cxn modelId="{0AECE595-9885-4E47-9ED7-A33479C855CC}" type="presOf" srcId="{5CA886FA-E92D-44EB-8967-8540D5F13E8D}" destId="{A53C2521-B3D8-4D45-9D9E-BA2E39DB4E9B}" srcOrd="0" destOrd="0" presId="urn:microsoft.com/office/officeart/2005/8/layout/orgChart1"/>
    <dgm:cxn modelId="{2575C998-5EDB-48D7-83B4-EB7855BBDEA5}" type="presOf" srcId="{5A111504-A549-4A76-92D6-B55D49BB6F0A}" destId="{6AC27872-F3A2-4C52-955E-4CEECB63BFE6}" srcOrd="1" destOrd="0" presId="urn:microsoft.com/office/officeart/2005/8/layout/orgChart1"/>
    <dgm:cxn modelId="{A1723699-D31C-424A-B6B1-FA42609A44D1}" type="presOf" srcId="{720F82D5-5393-4515-B61D-9BF040D540DC}" destId="{57901E30-DA01-401F-968A-3517204F359A}" srcOrd="0" destOrd="0" presId="urn:microsoft.com/office/officeart/2005/8/layout/orgChart1"/>
    <dgm:cxn modelId="{6F396E99-1811-4916-9DBE-750124CE2EB8}" type="presOf" srcId="{F5BC7A44-6F54-4E24-B6EF-8B57F7FE1AB2}" destId="{9922CF14-EC30-4976-9D0B-E7242F2C14F5}" srcOrd="1" destOrd="0" presId="urn:microsoft.com/office/officeart/2005/8/layout/orgChart1"/>
    <dgm:cxn modelId="{E28C189C-FBA6-4FA0-9D27-36C914E74629}" type="presOf" srcId="{0A0BA0B8-57B6-4B1F-B12F-F5C7C6BCC341}" destId="{C2C1CDCF-B5E8-4EF4-B0FB-C728B8F5BAE4}" srcOrd="0" destOrd="0" presId="urn:microsoft.com/office/officeart/2005/8/layout/orgChart1"/>
    <dgm:cxn modelId="{40945B9C-C727-4556-A687-4F3DAB58F51A}" type="presOf" srcId="{95B7BD2F-6A82-487E-86F0-9EA31969C08B}" destId="{021506E0-D4D5-4C3D-B64C-FE9B76D8919D}" srcOrd="0" destOrd="0" presId="urn:microsoft.com/office/officeart/2005/8/layout/orgChart1"/>
    <dgm:cxn modelId="{4919B19C-7892-4939-A703-D7A086036DC0}" type="presOf" srcId="{E02D7FD2-56D5-4954-B1E5-4B474568B031}" destId="{2A1CFA20-96BA-414D-9F92-36368581D2B2}" srcOrd="1" destOrd="0" presId="urn:microsoft.com/office/officeart/2005/8/layout/orgChart1"/>
    <dgm:cxn modelId="{3A3BB79C-7183-4F74-AECA-50F218EE8A9B}" type="presOf" srcId="{5452785B-25F3-4CFD-A69A-8BE361204684}" destId="{453B7981-0219-466E-A419-CF4769700383}" srcOrd="0" destOrd="0" presId="urn:microsoft.com/office/officeart/2005/8/layout/orgChart1"/>
    <dgm:cxn modelId="{24B4AB9F-1D97-4562-ABAC-D5AB9C090094}" type="presOf" srcId="{99B9E284-EDA2-410A-A7FB-23BAFA7FE7DE}" destId="{8DCFB584-2479-4D57-A123-84E362DBECC4}" srcOrd="0" destOrd="0" presId="urn:microsoft.com/office/officeart/2005/8/layout/orgChart1"/>
    <dgm:cxn modelId="{15FDD89F-652C-4B02-B939-2C98D23705DF}" type="presOf" srcId="{40FFF65E-E9F9-4B9D-9B29-132B01659A5F}" destId="{75126EEF-DAEA-4EAA-B9C3-16B794C5B3CF}" srcOrd="1" destOrd="0" presId="urn:microsoft.com/office/officeart/2005/8/layout/orgChart1"/>
    <dgm:cxn modelId="{DD1CEAA0-7C97-482E-AF58-400911F868E8}" type="presOf" srcId="{B2680A48-CCC2-48E4-BE0C-99462E7720C6}" destId="{F3C1BB77-92DA-4F81-978E-E8E3B26C4DA4}" srcOrd="1" destOrd="0" presId="urn:microsoft.com/office/officeart/2005/8/layout/orgChart1"/>
    <dgm:cxn modelId="{B2E939A4-7809-4E25-AA62-E1540E282A16}" type="presOf" srcId="{C076C51A-1A2A-483A-B235-841DDA3FFD91}" destId="{7D5DF18C-DB97-4AA8-83C4-997740D1AA2B}" srcOrd="0" destOrd="0" presId="urn:microsoft.com/office/officeart/2005/8/layout/orgChart1"/>
    <dgm:cxn modelId="{6BF8E2A5-7DF0-4D31-BA47-0C8D29626AF5}" type="presOf" srcId="{B3C91EC2-D350-4014-94C7-1AE57AE80F2E}" destId="{2F80EBA0-5AB8-47FA-A3EE-20410482FD6D}" srcOrd="0" destOrd="0" presId="urn:microsoft.com/office/officeart/2005/8/layout/orgChart1"/>
    <dgm:cxn modelId="{99CF2CA7-4DA6-4B04-A890-A7B75E43C42C}" type="presOf" srcId="{EEC9AF03-46EA-4E3E-BC9E-0693096E3031}" destId="{66423466-55C2-44B5-ACBD-4F65FB016DDC}" srcOrd="0" destOrd="0" presId="urn:microsoft.com/office/officeart/2005/8/layout/orgChart1"/>
    <dgm:cxn modelId="{2ACDBCA9-13C2-4764-9451-7F6155BC0459}" type="presOf" srcId="{F76F596F-6E1F-424D-A7F8-899E22F6B72B}" destId="{F6104E77-5AB6-4FB1-9499-A87F0F3073F5}" srcOrd="1" destOrd="0" presId="urn:microsoft.com/office/officeart/2005/8/layout/orgChart1"/>
    <dgm:cxn modelId="{B0C357B1-567D-4BD8-A1E9-F86587D600D8}" type="presOf" srcId="{20BDE437-731C-4306-884E-B4BCD1C6B997}" destId="{F0FC0B8A-BEC0-4D4C-8471-3597221B78A6}" srcOrd="0" destOrd="0" presId="urn:microsoft.com/office/officeart/2005/8/layout/orgChart1"/>
    <dgm:cxn modelId="{35CBF4B5-BA9F-4A5B-8026-559D0109953E}" type="presOf" srcId="{3D7E9CAE-8B82-4DC1-BA02-6AE91B4CCF96}" destId="{CFBED8CF-A27F-4500-902D-6A9D96A82163}" srcOrd="1" destOrd="0" presId="urn:microsoft.com/office/officeart/2005/8/layout/orgChart1"/>
    <dgm:cxn modelId="{022323B6-ED11-463E-B7A4-B23FD383FAA5}" srcId="{E2D2832A-A531-4347-A3C8-014C3F6AD9EA}" destId="{9349868E-87AC-461D-9844-8BF3135B8513}" srcOrd="4" destOrd="0" parTransId="{28CBA2D8-7C20-4FF5-ABC6-FF1C9ACCA92B}" sibTransId="{C733EF69-E35F-4003-946B-396C4DBBB0DD}"/>
    <dgm:cxn modelId="{7598DAB6-61F3-4F58-A723-A90D57D3096F}" type="presOf" srcId="{9920D437-5013-45D2-A26F-0E8D1A313E82}" destId="{A00C0422-D660-4937-9C4F-9808CA4AB033}" srcOrd="0" destOrd="0" presId="urn:microsoft.com/office/officeart/2005/8/layout/orgChart1"/>
    <dgm:cxn modelId="{CF350DB8-02A5-403B-95D5-E2BEA65C45E5}" type="presOf" srcId="{0C040236-0F91-406C-A001-3D8FCFEE1D62}" destId="{8F31379F-48B5-4A77-BEA5-37D51739507D}" srcOrd="0" destOrd="0" presId="urn:microsoft.com/office/officeart/2005/8/layout/orgChart1"/>
    <dgm:cxn modelId="{5F5913BA-AFA0-41C0-8E53-AE476D740545}" type="presOf" srcId="{075DAC77-78DA-43C5-926A-EB6CB87772EF}" destId="{2693638A-B6C7-4140-B8A6-2DF26809975C}" srcOrd="0" destOrd="0" presId="urn:microsoft.com/office/officeart/2005/8/layout/orgChart1"/>
    <dgm:cxn modelId="{DD252DBC-A6D3-4B89-BB3C-CD0B311D7D13}" srcId="{0A0BA0B8-57B6-4B1F-B12F-F5C7C6BCC341}" destId="{40FFF65E-E9F9-4B9D-9B29-132B01659A5F}" srcOrd="0" destOrd="0" parTransId="{61C33474-D103-41AA-81E0-54DFE8877B30}" sibTransId="{915E372B-46A7-41E4-9337-43B3AC0707F9}"/>
    <dgm:cxn modelId="{7232DFBD-3E01-4EBB-ABB7-952AACBC1729}" type="presOf" srcId="{C5655670-1A3D-46E5-BFC7-1E791CD5BCA3}" destId="{CE112EB8-6733-4278-A342-339B4BF17A94}" srcOrd="0" destOrd="0" presId="urn:microsoft.com/office/officeart/2005/8/layout/orgChart1"/>
    <dgm:cxn modelId="{48D41EC0-8195-449B-A8E2-5F8F10975210}" type="presOf" srcId="{7595990D-8584-4CB6-BB90-445D172A5470}" destId="{DCD946E4-BD1D-4D64-8EB6-5F9F5D4373FC}" srcOrd="1" destOrd="0" presId="urn:microsoft.com/office/officeart/2005/8/layout/orgChart1"/>
    <dgm:cxn modelId="{58693DC0-25BC-4FE3-91BA-0DCFD128D922}" type="presOf" srcId="{D5EE5A0E-78A2-4241-9D76-AA4622BD1C36}" destId="{93669925-D6A6-4DE8-BCB1-FE933F14ED38}" srcOrd="0" destOrd="0" presId="urn:microsoft.com/office/officeart/2005/8/layout/orgChart1"/>
    <dgm:cxn modelId="{CB032AC3-4C1D-4D81-94F5-1786C076691A}" type="presOf" srcId="{0C040236-0F91-406C-A001-3D8FCFEE1D62}" destId="{91CCF268-39C7-4896-ACCE-C6BA14396D8F}" srcOrd="1" destOrd="0" presId="urn:microsoft.com/office/officeart/2005/8/layout/orgChart1"/>
    <dgm:cxn modelId="{704FCFC3-D2D3-425D-B138-C06BB6BB43A4}" type="presOf" srcId="{28CBA2D8-7C20-4FF5-ABC6-FF1C9ACCA92B}" destId="{1684B378-2733-42E4-A034-51A0472AD0F2}" srcOrd="0" destOrd="0" presId="urn:microsoft.com/office/officeart/2005/8/layout/orgChart1"/>
    <dgm:cxn modelId="{9F512AC5-44CA-472B-9734-930CB80E8B92}" srcId="{02467E8B-CD93-41BA-9153-C7103AF1766B}" destId="{D5EE5A0E-78A2-4241-9D76-AA4622BD1C36}" srcOrd="2" destOrd="0" parTransId="{A328A0B8-8982-4812-86A5-EF9CD644A095}" sibTransId="{0D31DF05-3CBA-46BC-A897-A7984FC58DD2}"/>
    <dgm:cxn modelId="{1CFFDCC6-E485-47AA-B0FB-07A0E26D52E5}" type="presOf" srcId="{4FAF4BDE-0E14-45EE-B34C-A4B810B2B98C}" destId="{AA15771E-1899-4BC2-B502-826CCD77E726}" srcOrd="0" destOrd="0" presId="urn:microsoft.com/office/officeart/2005/8/layout/orgChart1"/>
    <dgm:cxn modelId="{DC82F8C7-78CD-4E69-90B5-522E52FC1376}" type="presOf" srcId="{473BB514-7FCA-4A48-B5F9-1AE63921A1EC}" destId="{35229306-6E52-4E31-9715-496534FB4FEA}" srcOrd="0" destOrd="0" presId="urn:microsoft.com/office/officeart/2005/8/layout/orgChart1"/>
    <dgm:cxn modelId="{002D3AC8-9681-44CC-A278-3E0C9D983DF7}" type="presOf" srcId="{AADB5BBB-3548-464D-84B8-6A1AF881B678}" destId="{58AB59D4-4311-4D98-8923-3DC64182B5C4}" srcOrd="0" destOrd="0" presId="urn:microsoft.com/office/officeart/2005/8/layout/orgChart1"/>
    <dgm:cxn modelId="{ADE2EBCD-5350-4671-B7A9-FA5DFD37F852}" type="presOf" srcId="{A328A0B8-8982-4812-86A5-EF9CD644A095}" destId="{EE830F6C-5DB6-4F72-9EFB-0A7953DE5ADF}" srcOrd="0" destOrd="0" presId="urn:microsoft.com/office/officeart/2005/8/layout/orgChart1"/>
    <dgm:cxn modelId="{1E0BB0CF-9BBE-4243-9B7A-F23AA93FFD5F}" type="presOf" srcId="{3D7E9CAE-8B82-4DC1-BA02-6AE91B4CCF96}" destId="{0E20FDFF-5248-411D-B385-0F985922EA2A}" srcOrd="0" destOrd="0" presId="urn:microsoft.com/office/officeart/2005/8/layout/orgChart1"/>
    <dgm:cxn modelId="{A92A1AD2-3CC9-4FBF-B5E8-75D71FF67998}" type="presOf" srcId="{FACDEA6A-3BFF-492E-8076-0A87C7FF8C59}" destId="{AC311825-58DD-4FD4-8269-06A4B95B954A}" srcOrd="0" destOrd="0" presId="urn:microsoft.com/office/officeart/2005/8/layout/orgChart1"/>
    <dgm:cxn modelId="{040E52D5-0DBA-4307-94C5-770ABB428F27}" type="presOf" srcId="{F5BC7A44-6F54-4E24-B6EF-8B57F7FE1AB2}" destId="{9007B0D7-4468-449D-AD4E-D5EA1A75B3DE}" srcOrd="0" destOrd="0" presId="urn:microsoft.com/office/officeart/2005/8/layout/orgChart1"/>
    <dgm:cxn modelId="{1F88EAD6-7EA5-44D9-8F1D-338B0C87DF42}" type="presOf" srcId="{D5890BD5-AF03-4CED-8982-5EA14274EFE0}" destId="{8B89E5D0-4A9F-4354-8530-2251FEE4A7E6}" srcOrd="0" destOrd="0" presId="urn:microsoft.com/office/officeart/2005/8/layout/orgChart1"/>
    <dgm:cxn modelId="{79AD0AD7-C1CB-4C5C-85D8-C186238966A9}" srcId="{02467E8B-CD93-41BA-9153-C7103AF1766B}" destId="{A9D77B08-41BB-4D80-86F3-6B3127A63B97}" srcOrd="1" destOrd="0" parTransId="{C8B28C5C-50EA-4BDF-B6D0-5830121475D4}" sibTransId="{B4A09CA2-AD5E-4C7B-96A9-B9DD6922898A}"/>
    <dgm:cxn modelId="{8FBD71DC-C07C-4C99-8B92-A22B674EE628}" type="presOf" srcId="{61C33474-D103-41AA-81E0-54DFE8877B30}" destId="{D583E408-EAF4-4CBD-9178-0B9229F61013}" srcOrd="0" destOrd="0" presId="urn:microsoft.com/office/officeart/2005/8/layout/orgChart1"/>
    <dgm:cxn modelId="{35C4AADF-0A33-47D4-9C24-AC6D7296C915}" type="presOf" srcId="{612B6FF2-6558-4A46-8C3D-73DF0125419F}" destId="{BAB198B9-5147-4A2C-AA76-B3766282F3E2}" srcOrd="0" destOrd="0" presId="urn:microsoft.com/office/officeart/2005/8/layout/orgChart1"/>
    <dgm:cxn modelId="{0D5B13E2-E636-4C33-807D-0131E2877B1F}" type="presOf" srcId="{C8B28C5C-50EA-4BDF-B6D0-5830121475D4}" destId="{D521D3F3-93FD-44B4-9500-FDD7DFC25332}" srcOrd="0" destOrd="0" presId="urn:microsoft.com/office/officeart/2005/8/layout/orgChart1"/>
    <dgm:cxn modelId="{479300E4-2B2D-4621-A8B1-4A725210CB36}" srcId="{7595990D-8584-4CB6-BB90-445D172A5470}" destId="{0A0BA0B8-57B6-4B1F-B12F-F5C7C6BCC341}" srcOrd="0" destOrd="0" parTransId="{D7F395FF-2340-46B8-810D-7FA66F6FE3D2}" sibTransId="{304E4725-368B-41EC-90D4-6185E2A6F5A7}"/>
    <dgm:cxn modelId="{EEF1D3E6-34E5-4B0C-B9C4-39B5ADFD0969}" type="presOf" srcId="{25FBB2E8-9D0E-4094-9B35-8836C18E8287}" destId="{0A84BEFB-C5A0-487D-A270-56665EDC866F}" srcOrd="0" destOrd="0" presId="urn:microsoft.com/office/officeart/2005/8/layout/orgChart1"/>
    <dgm:cxn modelId="{DAF7D5E6-B973-4EB8-AB9A-A3BB2A5634E1}" srcId="{3D7E9CAE-8B82-4DC1-BA02-6AE91B4CCF96}" destId="{0C040236-0F91-406C-A001-3D8FCFEE1D62}" srcOrd="1" destOrd="0" parTransId="{F433885D-BB0F-4C3C-B43B-D637FD98B199}" sibTransId="{01D2EF97-B60D-4F41-A634-DF5489708CB0}"/>
    <dgm:cxn modelId="{73B55FE9-A2C0-49D8-AC1D-203BDB7CD462}" type="presOf" srcId="{0EDD3550-E6C3-413D-88D7-F6180B563BDC}" destId="{5DB1D7F3-E28D-4A36-A534-EC9D8E6EC60E}" srcOrd="1" destOrd="0" presId="urn:microsoft.com/office/officeart/2005/8/layout/orgChart1"/>
    <dgm:cxn modelId="{B2BF10EA-F2F4-4898-A0FC-19C94DBDEC66}" type="presOf" srcId="{BE165630-AECA-4675-B432-EB16854BC41D}" destId="{FF8640DC-DBB1-48AF-99C3-0DB52C47789E}" srcOrd="0" destOrd="0" presId="urn:microsoft.com/office/officeart/2005/8/layout/orgChart1"/>
    <dgm:cxn modelId="{1D2D46EC-E2F4-48A7-A8B5-F5FE0CC2C96F}" srcId="{E2D2832A-A531-4347-A3C8-014C3F6AD9EA}" destId="{AADB5BBB-3548-464D-84B8-6A1AF881B678}" srcOrd="1" destOrd="0" parTransId="{81CDF64A-24F0-43D2-B932-5FC50639021D}" sibTransId="{BFA9E823-CDD5-4EDC-9751-A193FD963270}"/>
    <dgm:cxn modelId="{B95948ED-2740-4EF1-A590-ACFD5C43B576}" type="presOf" srcId="{9349868E-87AC-461D-9844-8BF3135B8513}" destId="{532C9923-5066-4764-83C4-5ABCB2196D07}" srcOrd="0" destOrd="0" presId="urn:microsoft.com/office/officeart/2005/8/layout/orgChart1"/>
    <dgm:cxn modelId="{A5F178ED-EAF0-47D9-B1EF-667F2F73669D}" type="presOf" srcId="{53488275-A38A-42C9-8C4D-294971B3419C}" destId="{CC1B93E9-E099-44F3-812D-B2EF7807C7E4}" srcOrd="0" destOrd="0" presId="urn:microsoft.com/office/officeart/2005/8/layout/orgChart1"/>
    <dgm:cxn modelId="{7811B1ED-7951-410A-9AA8-89E0E48F215C}" type="presOf" srcId="{C422E0F2-9DE3-4784-A3E8-F8AFA41E1C19}" destId="{68E27D1D-795A-4FCB-A8E4-E623C11574AC}" srcOrd="0" destOrd="0" presId="urn:microsoft.com/office/officeart/2005/8/layout/orgChart1"/>
    <dgm:cxn modelId="{7204C2ED-76F8-48A5-8428-1F3E38AE4275}" srcId="{3D7E9CAE-8B82-4DC1-BA02-6AE91B4CCF96}" destId="{5CA886FA-E92D-44EB-8967-8540D5F13E8D}" srcOrd="3" destOrd="0" parTransId="{86C96E73-1668-4433-9C26-46AE08ABE935}" sibTransId="{C1474644-0BB7-484C-96CA-C54A463C97B0}"/>
    <dgm:cxn modelId="{D1BAD3EF-9C89-4E86-AB7B-90284790A5AC}" type="presOf" srcId="{66EB2797-B5E6-45FF-9735-54590BBEC8F9}" destId="{A4092334-1F29-47C8-8592-430D27F3ADAC}" srcOrd="1" destOrd="0" presId="urn:microsoft.com/office/officeart/2005/8/layout/orgChart1"/>
    <dgm:cxn modelId="{49CEA0F2-5CF1-4D0F-BF9F-46D545F8CE67}" srcId="{E02D7FD2-56D5-4954-B1E5-4B474568B031}" destId="{720F82D5-5393-4515-B61D-9BF040D540DC}" srcOrd="2" destOrd="0" parTransId="{4EA3DD65-2FF5-445A-B28E-E62B93D6E540}" sibTransId="{46392C36-C1DD-4F52-8062-F278BF5982C9}"/>
    <dgm:cxn modelId="{894051F4-3F47-485E-8977-0A3F200D01F3}" type="presOf" srcId="{836BA7BE-170A-467B-8D8F-3126A1C285C4}" destId="{6D07FBEC-2754-4BC0-9693-78A2A83FB90D}" srcOrd="0" destOrd="0" presId="urn:microsoft.com/office/officeart/2005/8/layout/orgChart1"/>
    <dgm:cxn modelId="{705AA1F8-E4BC-45B3-8307-88EBFB671FE5}" type="presOf" srcId="{A9D77B08-41BB-4D80-86F3-6B3127A63B97}" destId="{31ECC83F-D889-4DBF-AB21-EC9127991447}" srcOrd="0" destOrd="0" presId="urn:microsoft.com/office/officeart/2005/8/layout/orgChart1"/>
    <dgm:cxn modelId="{E1EB3DF9-B249-4837-B737-955C5D12C1FA}" type="presOf" srcId="{720F82D5-5393-4515-B61D-9BF040D540DC}" destId="{BB981B87-04E1-434A-BBD0-C72F1AAA9C38}" srcOrd="1" destOrd="0" presId="urn:microsoft.com/office/officeart/2005/8/layout/orgChart1"/>
    <dgm:cxn modelId="{781451F9-8A3E-4982-BCB0-683DD6910315}" type="presOf" srcId="{D7ABD5EF-B917-43EA-A27A-535BD0C3293C}" destId="{BAED7829-05ED-4D47-8B7A-51438EA3ED7D}" srcOrd="1" destOrd="0" presId="urn:microsoft.com/office/officeart/2005/8/layout/orgChart1"/>
    <dgm:cxn modelId="{46660AFC-DA08-4B22-BF5C-64548866AB81}" srcId="{7595990D-8584-4CB6-BB90-445D172A5470}" destId="{3D7E9CAE-8B82-4DC1-BA02-6AE91B4CCF96}" srcOrd="6" destOrd="0" parTransId="{032B3F67-463D-4787-BCE1-F33DCC8D54F3}" sibTransId="{D3033456-6B2F-4380-A57B-5C14B6866FCD}"/>
    <dgm:cxn modelId="{A4CAA7FC-0CCB-474E-8F5B-983935E53011}" type="presOf" srcId="{7595990D-8584-4CB6-BB90-445D172A5470}" destId="{16A3FE0A-83FE-4B81-8ED2-FE822F4FA959}" srcOrd="0" destOrd="0" presId="urn:microsoft.com/office/officeart/2005/8/layout/orgChart1"/>
    <dgm:cxn modelId="{52615DFD-5909-481A-9559-FEEEC2082168}" type="presOf" srcId="{20886BB9-CBC4-47DA-8936-E996159CC584}" destId="{68F1D8EB-9A88-4B39-864E-CCE2ADD9B6BE}" srcOrd="1" destOrd="0" presId="urn:microsoft.com/office/officeart/2005/8/layout/orgChart1"/>
    <dgm:cxn modelId="{E05272FD-03FD-459E-ABE6-DD12A212009D}" type="presOf" srcId="{473BB514-7FCA-4A48-B5F9-1AE63921A1EC}" destId="{62754C45-888E-4A58-93BB-B75CF6F0D307}" srcOrd="1" destOrd="0" presId="urn:microsoft.com/office/officeart/2005/8/layout/orgChart1"/>
    <dgm:cxn modelId="{1F0A3EFF-6484-4F4F-AFCA-4B4E761691ED}" srcId="{E2D2832A-A531-4347-A3C8-014C3F6AD9EA}" destId="{F5BC7A44-6F54-4E24-B6EF-8B57F7FE1AB2}" srcOrd="0" destOrd="0" parTransId="{9920D437-5013-45D2-A26F-0E8D1A313E82}" sibTransId="{A361BF0D-7BC9-4A64-B24E-56B997773F00}"/>
    <dgm:cxn modelId="{94484ECD-8D75-4BE0-A4F8-483334F8010B}" type="presParOf" srcId="{EF0357FD-F8AF-43AB-9BE3-06B409D1401E}" destId="{20BF0A2F-D7D5-4D91-8BEB-820984BDD71D}" srcOrd="0" destOrd="0" presId="urn:microsoft.com/office/officeart/2005/8/layout/orgChart1"/>
    <dgm:cxn modelId="{A199B4AC-3E1E-4F04-AFD7-D857079B761C}" type="presParOf" srcId="{20BF0A2F-D7D5-4D91-8BEB-820984BDD71D}" destId="{854185F6-5D4E-4980-B762-FE816E58225C}" srcOrd="0" destOrd="0" presId="urn:microsoft.com/office/officeart/2005/8/layout/orgChart1"/>
    <dgm:cxn modelId="{65CEC7C6-F5B5-4137-8786-DF36C044D64E}" type="presParOf" srcId="{854185F6-5D4E-4980-B762-FE816E58225C}" destId="{16A3FE0A-83FE-4B81-8ED2-FE822F4FA959}" srcOrd="0" destOrd="0" presId="urn:microsoft.com/office/officeart/2005/8/layout/orgChart1"/>
    <dgm:cxn modelId="{F4BEB8A9-E111-4418-89B8-B4351509EA7F}" type="presParOf" srcId="{854185F6-5D4E-4980-B762-FE816E58225C}" destId="{DCD946E4-BD1D-4D64-8EB6-5F9F5D4373FC}" srcOrd="1" destOrd="0" presId="urn:microsoft.com/office/officeart/2005/8/layout/orgChart1"/>
    <dgm:cxn modelId="{B0067F3A-E701-4F08-9E85-BC27046B9CAC}" type="presParOf" srcId="{20BF0A2F-D7D5-4D91-8BEB-820984BDD71D}" destId="{66136199-8EAC-488D-9F0C-197D867C4686}" srcOrd="1" destOrd="0" presId="urn:microsoft.com/office/officeart/2005/8/layout/orgChart1"/>
    <dgm:cxn modelId="{5C19A968-7B84-4B78-B75D-C15378B329F4}" type="presParOf" srcId="{66136199-8EAC-488D-9F0C-197D867C4686}" destId="{4EC558C3-2DC0-453B-95CC-EC1EFBA5F8B2}" srcOrd="0" destOrd="0" presId="urn:microsoft.com/office/officeart/2005/8/layout/orgChart1"/>
    <dgm:cxn modelId="{9EDE8199-7E6C-4345-A758-DF607915C5A6}" type="presParOf" srcId="{66136199-8EAC-488D-9F0C-197D867C4686}" destId="{F3488F7B-55B2-4537-BC2D-5739ED9C60B4}" srcOrd="1" destOrd="0" presId="urn:microsoft.com/office/officeart/2005/8/layout/orgChart1"/>
    <dgm:cxn modelId="{F190D988-0C99-4939-9155-511B7288859A}" type="presParOf" srcId="{F3488F7B-55B2-4537-BC2D-5739ED9C60B4}" destId="{58673242-3663-4F7C-B521-022268210E39}" srcOrd="0" destOrd="0" presId="urn:microsoft.com/office/officeart/2005/8/layout/orgChart1"/>
    <dgm:cxn modelId="{C0D56A35-BAE5-47E3-8940-BE1B6DF57D5E}" type="presParOf" srcId="{58673242-3663-4F7C-B521-022268210E39}" destId="{C2C1CDCF-B5E8-4EF4-B0FB-C728B8F5BAE4}" srcOrd="0" destOrd="0" presId="urn:microsoft.com/office/officeart/2005/8/layout/orgChart1"/>
    <dgm:cxn modelId="{5EADD109-DDB1-4D29-84D9-FCE22C27D374}" type="presParOf" srcId="{58673242-3663-4F7C-B521-022268210E39}" destId="{11A1771F-32CA-4B71-A4A9-177E857CC2C9}" srcOrd="1" destOrd="0" presId="urn:microsoft.com/office/officeart/2005/8/layout/orgChart1"/>
    <dgm:cxn modelId="{A5739261-B9AF-44F7-9A49-07B29ED785A0}" type="presParOf" srcId="{F3488F7B-55B2-4537-BC2D-5739ED9C60B4}" destId="{974FF5A8-4E16-4791-9A0C-AA3272F26F69}" srcOrd="1" destOrd="0" presId="urn:microsoft.com/office/officeart/2005/8/layout/orgChart1"/>
    <dgm:cxn modelId="{FC72B7A6-CB43-46C4-AC1F-5EB6F2A8DDC1}" type="presParOf" srcId="{974FF5A8-4E16-4791-9A0C-AA3272F26F69}" destId="{D583E408-EAF4-4CBD-9178-0B9229F61013}" srcOrd="0" destOrd="0" presId="urn:microsoft.com/office/officeart/2005/8/layout/orgChart1"/>
    <dgm:cxn modelId="{A6AF1C66-06D9-478C-B14D-F4E5E723DA3E}" type="presParOf" srcId="{974FF5A8-4E16-4791-9A0C-AA3272F26F69}" destId="{68DE3136-7134-4C31-827D-4D00AB0B5507}" srcOrd="1" destOrd="0" presId="urn:microsoft.com/office/officeart/2005/8/layout/orgChart1"/>
    <dgm:cxn modelId="{DF94D810-13C4-47DE-93D7-2766D4A825C1}" type="presParOf" srcId="{68DE3136-7134-4C31-827D-4D00AB0B5507}" destId="{B96565E4-0372-42E9-9255-9470BD0174BE}" srcOrd="0" destOrd="0" presId="urn:microsoft.com/office/officeart/2005/8/layout/orgChart1"/>
    <dgm:cxn modelId="{23761CF0-A2A5-4C62-B8BB-77BAA15CA84F}" type="presParOf" srcId="{B96565E4-0372-42E9-9255-9470BD0174BE}" destId="{280D2F70-CCDC-42A5-AF42-C21CC63F4ADB}" srcOrd="0" destOrd="0" presId="urn:microsoft.com/office/officeart/2005/8/layout/orgChart1"/>
    <dgm:cxn modelId="{19A3A00A-2E84-4982-B924-B642C9D62A3D}" type="presParOf" srcId="{B96565E4-0372-42E9-9255-9470BD0174BE}" destId="{75126EEF-DAEA-4EAA-B9C3-16B794C5B3CF}" srcOrd="1" destOrd="0" presId="urn:microsoft.com/office/officeart/2005/8/layout/orgChart1"/>
    <dgm:cxn modelId="{859EC4D1-8885-4C29-B5C7-0F42FE09ADBB}" type="presParOf" srcId="{68DE3136-7134-4C31-827D-4D00AB0B5507}" destId="{ECDBCC0A-170D-4C83-8516-C904B1BFFCBB}" srcOrd="1" destOrd="0" presId="urn:microsoft.com/office/officeart/2005/8/layout/orgChart1"/>
    <dgm:cxn modelId="{D8C3846D-8DCD-4DA7-8CFF-F1737D50F056}" type="presParOf" srcId="{68DE3136-7134-4C31-827D-4D00AB0B5507}" destId="{4967D7C6-DCC4-4370-8F05-3C0AEF34D005}" srcOrd="2" destOrd="0" presId="urn:microsoft.com/office/officeart/2005/8/layout/orgChart1"/>
    <dgm:cxn modelId="{431BDE70-52CD-4A0E-8BBB-1D56CA310ABD}" type="presParOf" srcId="{974FF5A8-4E16-4791-9A0C-AA3272F26F69}" destId="{AC311825-58DD-4FD4-8269-06A4B95B954A}" srcOrd="2" destOrd="0" presId="urn:microsoft.com/office/officeart/2005/8/layout/orgChart1"/>
    <dgm:cxn modelId="{7175C183-21DD-40C5-90BA-A090B0ABC588}" type="presParOf" srcId="{974FF5A8-4E16-4791-9A0C-AA3272F26F69}" destId="{AD17B3F8-0698-4A67-82A0-EC91D0AF9D5D}" srcOrd="3" destOrd="0" presId="urn:microsoft.com/office/officeart/2005/8/layout/orgChart1"/>
    <dgm:cxn modelId="{FEAEFD3A-05E9-4950-82E0-F6B6E9E799A3}" type="presParOf" srcId="{AD17B3F8-0698-4A67-82A0-EC91D0AF9D5D}" destId="{CFE10905-6FBA-4848-848E-1CE7DC692C4A}" srcOrd="0" destOrd="0" presId="urn:microsoft.com/office/officeart/2005/8/layout/orgChart1"/>
    <dgm:cxn modelId="{5B9A47CE-52AD-4006-B4E3-688CB98913C7}" type="presParOf" srcId="{CFE10905-6FBA-4848-848E-1CE7DC692C4A}" destId="{66423466-55C2-44B5-ACBD-4F65FB016DDC}" srcOrd="0" destOrd="0" presId="urn:microsoft.com/office/officeart/2005/8/layout/orgChart1"/>
    <dgm:cxn modelId="{56392F98-901F-44D5-9860-2105D65BFFCE}" type="presParOf" srcId="{CFE10905-6FBA-4848-848E-1CE7DC692C4A}" destId="{426A5D1D-D9FE-4E57-8AB0-3BF37CDC3493}" srcOrd="1" destOrd="0" presId="urn:microsoft.com/office/officeart/2005/8/layout/orgChart1"/>
    <dgm:cxn modelId="{CCC95C41-9228-421E-BFF6-313B1332BA6D}" type="presParOf" srcId="{AD17B3F8-0698-4A67-82A0-EC91D0AF9D5D}" destId="{35DF4308-B54B-478D-85FF-05A5D4D4F847}" srcOrd="1" destOrd="0" presId="urn:microsoft.com/office/officeart/2005/8/layout/orgChart1"/>
    <dgm:cxn modelId="{54F629B2-DFDB-4238-855D-C9ED637227C3}" type="presParOf" srcId="{AD17B3F8-0698-4A67-82A0-EC91D0AF9D5D}" destId="{1BF84DAF-6CEC-41F4-A8C9-A49FB5273E7F}" srcOrd="2" destOrd="0" presId="urn:microsoft.com/office/officeart/2005/8/layout/orgChart1"/>
    <dgm:cxn modelId="{DBEA28BB-000D-4DEA-8314-018B6E0EC960}" type="presParOf" srcId="{F3488F7B-55B2-4537-BC2D-5739ED9C60B4}" destId="{7130E262-5BA3-4F82-86E8-A99FAE131605}" srcOrd="2" destOrd="0" presId="urn:microsoft.com/office/officeart/2005/8/layout/orgChart1"/>
    <dgm:cxn modelId="{378B36C4-DF83-4F38-AC3B-25A1DAD20067}" type="presParOf" srcId="{66136199-8EAC-488D-9F0C-197D867C4686}" destId="{8DCFB584-2479-4D57-A123-84E362DBECC4}" srcOrd="2" destOrd="0" presId="urn:microsoft.com/office/officeart/2005/8/layout/orgChart1"/>
    <dgm:cxn modelId="{939B87CC-2B28-4C94-B8E1-60A90F7F4ECB}" type="presParOf" srcId="{66136199-8EAC-488D-9F0C-197D867C4686}" destId="{C41CEC56-AC65-4F4E-9A60-4C6390E9D5F0}" srcOrd="3" destOrd="0" presId="urn:microsoft.com/office/officeart/2005/8/layout/orgChart1"/>
    <dgm:cxn modelId="{8595858B-4C7C-4536-95AC-EEECD2655A7E}" type="presParOf" srcId="{C41CEC56-AC65-4F4E-9A60-4C6390E9D5F0}" destId="{7AE714DB-2F96-4F9A-B7E2-6FE9718673E1}" srcOrd="0" destOrd="0" presId="urn:microsoft.com/office/officeart/2005/8/layout/orgChart1"/>
    <dgm:cxn modelId="{596FBBFC-F1E3-4371-88F9-A5DF8C34F460}" type="presParOf" srcId="{7AE714DB-2F96-4F9A-B7E2-6FE9718673E1}" destId="{68E27D1D-795A-4FCB-A8E4-E623C11574AC}" srcOrd="0" destOrd="0" presId="urn:microsoft.com/office/officeart/2005/8/layout/orgChart1"/>
    <dgm:cxn modelId="{DEB8C0AB-5816-427D-B3B5-0A57D8BCEEA6}" type="presParOf" srcId="{7AE714DB-2F96-4F9A-B7E2-6FE9718673E1}" destId="{DFAF3EB3-CCD0-4A9F-B9A9-53C7754F95FC}" srcOrd="1" destOrd="0" presId="urn:microsoft.com/office/officeart/2005/8/layout/orgChart1"/>
    <dgm:cxn modelId="{7140696F-E8AF-4F63-9AF0-7FD0CCFBBC90}" type="presParOf" srcId="{C41CEC56-AC65-4F4E-9A60-4C6390E9D5F0}" destId="{959504AB-008F-4242-9C4D-48252F290309}" srcOrd="1" destOrd="0" presId="urn:microsoft.com/office/officeart/2005/8/layout/orgChart1"/>
    <dgm:cxn modelId="{71987F92-3742-41C1-A7ED-DB96FE351AAB}" type="presParOf" srcId="{959504AB-008F-4242-9C4D-48252F290309}" destId="{CE112EB8-6733-4278-A342-339B4BF17A94}" srcOrd="0" destOrd="0" presId="urn:microsoft.com/office/officeart/2005/8/layout/orgChart1"/>
    <dgm:cxn modelId="{98536CDC-ADE0-48A7-A6B4-128ED5CB6081}" type="presParOf" srcId="{959504AB-008F-4242-9C4D-48252F290309}" destId="{B03F1737-352D-404D-B627-0D3BB1BC0B2B}" srcOrd="1" destOrd="0" presId="urn:microsoft.com/office/officeart/2005/8/layout/orgChart1"/>
    <dgm:cxn modelId="{C1C7179B-E0F2-4D5D-906E-6BB763E02581}" type="presParOf" srcId="{B03F1737-352D-404D-B627-0D3BB1BC0B2B}" destId="{C394CFE4-3CCB-4D16-B360-EDD5E73F1AC6}" srcOrd="0" destOrd="0" presId="urn:microsoft.com/office/officeart/2005/8/layout/orgChart1"/>
    <dgm:cxn modelId="{61CCD775-3676-46CE-9EA0-23E551183BD5}" type="presParOf" srcId="{C394CFE4-3CCB-4D16-B360-EDD5E73F1AC6}" destId="{6D07FBEC-2754-4BC0-9693-78A2A83FB90D}" srcOrd="0" destOrd="0" presId="urn:microsoft.com/office/officeart/2005/8/layout/orgChart1"/>
    <dgm:cxn modelId="{29E17AF1-6F2B-4265-8A33-FBCF51EDB97E}" type="presParOf" srcId="{C394CFE4-3CCB-4D16-B360-EDD5E73F1AC6}" destId="{61CD7305-92E2-49A9-8AE0-3CE80405F3B6}" srcOrd="1" destOrd="0" presId="urn:microsoft.com/office/officeart/2005/8/layout/orgChart1"/>
    <dgm:cxn modelId="{CD129405-79B1-4A8A-B226-8EBF393B3047}" type="presParOf" srcId="{B03F1737-352D-404D-B627-0D3BB1BC0B2B}" destId="{76DE78A9-1FAF-459C-8205-D4F2156C98F5}" srcOrd="1" destOrd="0" presId="urn:microsoft.com/office/officeart/2005/8/layout/orgChart1"/>
    <dgm:cxn modelId="{ED8A756A-800D-4013-AF24-DFACE68B4F11}" type="presParOf" srcId="{B03F1737-352D-404D-B627-0D3BB1BC0B2B}" destId="{EEBBAD14-D275-481A-B780-22CB21346F88}" srcOrd="2" destOrd="0" presId="urn:microsoft.com/office/officeart/2005/8/layout/orgChart1"/>
    <dgm:cxn modelId="{58872FC3-A372-416C-9D4F-4621478B6076}" type="presParOf" srcId="{959504AB-008F-4242-9C4D-48252F290309}" destId="{D6D3FA91-793A-43FE-A287-6C6B1C4B1537}" srcOrd="2" destOrd="0" presId="urn:microsoft.com/office/officeart/2005/8/layout/orgChart1"/>
    <dgm:cxn modelId="{41E20295-2B9B-4E05-B09C-D435E41CF38B}" type="presParOf" srcId="{959504AB-008F-4242-9C4D-48252F290309}" destId="{CEDB0C93-5A59-4BA6-88C2-80FFE8C0AFE6}" srcOrd="3" destOrd="0" presId="urn:microsoft.com/office/officeart/2005/8/layout/orgChart1"/>
    <dgm:cxn modelId="{16156545-3B4D-4DE1-92B2-62E0819B8B17}" type="presParOf" srcId="{CEDB0C93-5A59-4BA6-88C2-80FFE8C0AFE6}" destId="{8FFFFE5C-633F-4E07-85D6-6BAB3AB811F6}" srcOrd="0" destOrd="0" presId="urn:microsoft.com/office/officeart/2005/8/layout/orgChart1"/>
    <dgm:cxn modelId="{B8882DBF-D067-4EE9-BFCB-BAAB13D9C765}" type="presParOf" srcId="{8FFFFE5C-633F-4E07-85D6-6BAB3AB811F6}" destId="{AEA490B0-9292-4705-A026-E0847E9654E3}" srcOrd="0" destOrd="0" presId="urn:microsoft.com/office/officeart/2005/8/layout/orgChart1"/>
    <dgm:cxn modelId="{A61D845C-E7D4-434C-8937-86BC10BD9DBC}" type="presParOf" srcId="{8FFFFE5C-633F-4E07-85D6-6BAB3AB811F6}" destId="{BAED7829-05ED-4D47-8B7A-51438EA3ED7D}" srcOrd="1" destOrd="0" presId="urn:microsoft.com/office/officeart/2005/8/layout/orgChart1"/>
    <dgm:cxn modelId="{E45D3100-7FC3-4C7B-A228-B1BA31E35395}" type="presParOf" srcId="{CEDB0C93-5A59-4BA6-88C2-80FFE8C0AFE6}" destId="{91629FE8-6DC1-49A2-854E-BCDE2CF6C5A0}" srcOrd="1" destOrd="0" presId="urn:microsoft.com/office/officeart/2005/8/layout/orgChart1"/>
    <dgm:cxn modelId="{41708EF7-9810-4F5E-AE60-9957AEF3FF3A}" type="presParOf" srcId="{CEDB0C93-5A59-4BA6-88C2-80FFE8C0AFE6}" destId="{EB35D66F-B306-43BC-A7EE-B748145210C3}" srcOrd="2" destOrd="0" presId="urn:microsoft.com/office/officeart/2005/8/layout/orgChart1"/>
    <dgm:cxn modelId="{4C9877D3-59B4-462E-B8F8-A2B8D2117C19}" type="presParOf" srcId="{C41CEC56-AC65-4F4E-9A60-4C6390E9D5F0}" destId="{13CFFF67-F6FF-4099-ADE7-1A49F6B53711}" srcOrd="2" destOrd="0" presId="urn:microsoft.com/office/officeart/2005/8/layout/orgChart1"/>
    <dgm:cxn modelId="{2814B445-5FC4-4361-9753-6EE2A18097C2}" type="presParOf" srcId="{66136199-8EAC-488D-9F0C-197D867C4686}" destId="{7679E22C-F9F2-45DD-8A17-91E41196AF91}" srcOrd="4" destOrd="0" presId="urn:microsoft.com/office/officeart/2005/8/layout/orgChart1"/>
    <dgm:cxn modelId="{CF0AC454-0D30-414B-8DE0-1EBE39AC0AC8}" type="presParOf" srcId="{66136199-8EAC-488D-9F0C-197D867C4686}" destId="{3FBC7E89-9FD5-475E-8033-C2E1AC70F92B}" srcOrd="5" destOrd="0" presId="urn:microsoft.com/office/officeart/2005/8/layout/orgChart1"/>
    <dgm:cxn modelId="{2CF6CA17-650F-4DA3-B692-37F3B17C98D1}" type="presParOf" srcId="{3FBC7E89-9FD5-475E-8033-C2E1AC70F92B}" destId="{EF92E951-A9D7-442A-B75B-D67DD36EA899}" srcOrd="0" destOrd="0" presId="urn:microsoft.com/office/officeart/2005/8/layout/orgChart1"/>
    <dgm:cxn modelId="{01BC5F06-62E8-4BBD-9D29-994AB2DAD2E0}" type="presParOf" srcId="{EF92E951-A9D7-442A-B75B-D67DD36EA899}" destId="{48541260-0FC0-4329-B5CB-CAD80772402F}" srcOrd="0" destOrd="0" presId="urn:microsoft.com/office/officeart/2005/8/layout/orgChart1"/>
    <dgm:cxn modelId="{65D6A288-7047-47CA-95F6-238F498765FB}" type="presParOf" srcId="{EF92E951-A9D7-442A-B75B-D67DD36EA899}" destId="{5DB1D7F3-E28D-4A36-A534-EC9D8E6EC60E}" srcOrd="1" destOrd="0" presId="urn:microsoft.com/office/officeart/2005/8/layout/orgChart1"/>
    <dgm:cxn modelId="{9B42FE6C-3D47-4BA1-A331-E2DF507B6DF9}" type="presParOf" srcId="{3FBC7E89-9FD5-475E-8033-C2E1AC70F92B}" destId="{EAD33480-7620-4EB2-B6B5-1652222AFB92}" srcOrd="1" destOrd="0" presId="urn:microsoft.com/office/officeart/2005/8/layout/orgChart1"/>
    <dgm:cxn modelId="{2DEF8025-8CED-4163-9256-CA921A6F306C}" type="presParOf" srcId="{3FBC7E89-9FD5-475E-8033-C2E1AC70F92B}" destId="{322E0820-EA93-4BE8-BA8B-3FE1F1EEADB0}" srcOrd="2" destOrd="0" presId="urn:microsoft.com/office/officeart/2005/8/layout/orgChart1"/>
    <dgm:cxn modelId="{51F0B979-BA63-4016-8EFE-481089A76AF9}" type="presParOf" srcId="{66136199-8EAC-488D-9F0C-197D867C4686}" destId="{FF8640DC-DBB1-48AF-99C3-0DB52C47789E}" srcOrd="6" destOrd="0" presId="urn:microsoft.com/office/officeart/2005/8/layout/orgChart1"/>
    <dgm:cxn modelId="{3043DC60-AFEC-4A55-A288-8C4A4E9E7FDD}" type="presParOf" srcId="{66136199-8EAC-488D-9F0C-197D867C4686}" destId="{700A59E8-633C-4C41-9D3F-C35088C18FF9}" srcOrd="7" destOrd="0" presId="urn:microsoft.com/office/officeart/2005/8/layout/orgChart1"/>
    <dgm:cxn modelId="{B5870051-6E16-4CB0-B841-BCA870C615CE}" type="presParOf" srcId="{700A59E8-633C-4C41-9D3F-C35088C18FF9}" destId="{16F0A157-D276-4651-A63F-3F32FD4C67C9}" srcOrd="0" destOrd="0" presId="urn:microsoft.com/office/officeart/2005/8/layout/orgChart1"/>
    <dgm:cxn modelId="{D1ECB729-AF80-4515-ACD2-697A41EAB6CD}" type="presParOf" srcId="{16F0A157-D276-4651-A63F-3F32FD4C67C9}" destId="{0FCDF9CD-944F-4038-9FA2-B7220E057AB7}" srcOrd="0" destOrd="0" presId="urn:microsoft.com/office/officeart/2005/8/layout/orgChart1"/>
    <dgm:cxn modelId="{76B8EF13-DB52-43D3-8513-7CD364095668}" type="presParOf" srcId="{16F0A157-D276-4651-A63F-3F32FD4C67C9}" destId="{A4092334-1F29-47C8-8592-430D27F3ADAC}" srcOrd="1" destOrd="0" presId="urn:microsoft.com/office/officeart/2005/8/layout/orgChart1"/>
    <dgm:cxn modelId="{0B586317-96F2-4D04-831C-F0C5167E932E}" type="presParOf" srcId="{700A59E8-633C-4C41-9D3F-C35088C18FF9}" destId="{18E7520A-32A6-45C5-9195-EFBD898981B7}" srcOrd="1" destOrd="0" presId="urn:microsoft.com/office/officeart/2005/8/layout/orgChart1"/>
    <dgm:cxn modelId="{671C6166-49BB-4ACD-A84B-99D20A62EA90}" type="presParOf" srcId="{18E7520A-32A6-45C5-9195-EFBD898981B7}" destId="{2F2989DC-C9CA-47CA-AD8F-DF64C0CF781E}" srcOrd="0" destOrd="0" presId="urn:microsoft.com/office/officeart/2005/8/layout/orgChart1"/>
    <dgm:cxn modelId="{7ABC3891-FA09-4D2D-A807-C767ACBC2789}" type="presParOf" srcId="{18E7520A-32A6-45C5-9195-EFBD898981B7}" destId="{4B74EF98-7247-4A57-815D-02768447861C}" srcOrd="1" destOrd="0" presId="urn:microsoft.com/office/officeart/2005/8/layout/orgChart1"/>
    <dgm:cxn modelId="{A5B17D5D-FE43-42CD-9302-300B671E4B81}" type="presParOf" srcId="{4B74EF98-7247-4A57-815D-02768447861C}" destId="{54B90E9F-1D85-4947-8FA5-F4A523604528}" srcOrd="0" destOrd="0" presId="urn:microsoft.com/office/officeart/2005/8/layout/orgChart1"/>
    <dgm:cxn modelId="{E37B1457-45B1-47B9-B8BE-C3894CF94FDB}" type="presParOf" srcId="{54B90E9F-1D85-4947-8FA5-F4A523604528}" destId="{47BFDCE8-A2DC-42BD-86F7-5F77DA741904}" srcOrd="0" destOrd="0" presId="urn:microsoft.com/office/officeart/2005/8/layout/orgChart1"/>
    <dgm:cxn modelId="{C3BF334F-8C5B-4B45-973A-C44CBD7A0D60}" type="presParOf" srcId="{54B90E9F-1D85-4947-8FA5-F4A523604528}" destId="{F3C1BB77-92DA-4F81-978E-E8E3B26C4DA4}" srcOrd="1" destOrd="0" presId="urn:microsoft.com/office/officeart/2005/8/layout/orgChart1"/>
    <dgm:cxn modelId="{5F9690BB-9F74-4D9A-B0DD-B7B87FE965CA}" type="presParOf" srcId="{4B74EF98-7247-4A57-815D-02768447861C}" destId="{709E1D51-327B-4321-BACB-80F38FABB247}" srcOrd="1" destOrd="0" presId="urn:microsoft.com/office/officeart/2005/8/layout/orgChart1"/>
    <dgm:cxn modelId="{CF77FF41-398C-4064-9188-A6B4C1E5E7FE}" type="presParOf" srcId="{4B74EF98-7247-4A57-815D-02768447861C}" destId="{447C7DC5-E5BA-4650-A739-E9FB476107BD}" srcOrd="2" destOrd="0" presId="urn:microsoft.com/office/officeart/2005/8/layout/orgChart1"/>
    <dgm:cxn modelId="{DE94026D-7025-4F12-9C0F-BFA1B65C7AFA}" type="presParOf" srcId="{700A59E8-633C-4C41-9D3F-C35088C18FF9}" destId="{19709482-84E2-48BC-B0BC-66B3906DE7B0}" srcOrd="2" destOrd="0" presId="urn:microsoft.com/office/officeart/2005/8/layout/orgChart1"/>
    <dgm:cxn modelId="{5823FC53-49C3-49E2-AA92-EFB1C7BCD451}" type="presParOf" srcId="{66136199-8EAC-488D-9F0C-197D867C4686}" destId="{219B244C-9C1A-4A6C-9FA1-4548ED4FD33E}" srcOrd="8" destOrd="0" presId="urn:microsoft.com/office/officeart/2005/8/layout/orgChart1"/>
    <dgm:cxn modelId="{BF9C16A8-1C2E-4F4D-9A14-61F24748D7BB}" type="presParOf" srcId="{66136199-8EAC-488D-9F0C-197D867C4686}" destId="{F61CF966-FB36-4629-9114-7F55D1335CA2}" srcOrd="9" destOrd="0" presId="urn:microsoft.com/office/officeart/2005/8/layout/orgChart1"/>
    <dgm:cxn modelId="{F86A25D2-BC82-490D-B128-7168E72FD720}" type="presParOf" srcId="{F61CF966-FB36-4629-9114-7F55D1335CA2}" destId="{F194AA85-C8E3-44BE-B545-79D412CC9FBF}" srcOrd="0" destOrd="0" presId="urn:microsoft.com/office/officeart/2005/8/layout/orgChart1"/>
    <dgm:cxn modelId="{A3BCA28C-CA30-4D2E-9D57-2D3A32155B8F}" type="presParOf" srcId="{F194AA85-C8E3-44BE-B545-79D412CC9FBF}" destId="{DEFB3064-8A84-497A-9407-B40CBE7F72A4}" srcOrd="0" destOrd="0" presId="urn:microsoft.com/office/officeart/2005/8/layout/orgChart1"/>
    <dgm:cxn modelId="{EAF17313-07FD-4D9F-91B2-46DD5156F682}" type="presParOf" srcId="{F194AA85-C8E3-44BE-B545-79D412CC9FBF}" destId="{2A1CFA20-96BA-414D-9F92-36368581D2B2}" srcOrd="1" destOrd="0" presId="urn:microsoft.com/office/officeart/2005/8/layout/orgChart1"/>
    <dgm:cxn modelId="{1B45CE9B-EB79-43CC-A5E1-38E63752950A}" type="presParOf" srcId="{F61CF966-FB36-4629-9114-7F55D1335CA2}" destId="{1DB19D10-2E55-43DE-834F-A4B11BC8FF02}" srcOrd="1" destOrd="0" presId="urn:microsoft.com/office/officeart/2005/8/layout/orgChart1"/>
    <dgm:cxn modelId="{3398EE0A-CBA8-4CCC-884A-1CCD87C98C35}" type="presParOf" srcId="{1DB19D10-2E55-43DE-834F-A4B11BC8FF02}" destId="{021506E0-D4D5-4C3D-B64C-FE9B76D8919D}" srcOrd="0" destOrd="0" presId="urn:microsoft.com/office/officeart/2005/8/layout/orgChart1"/>
    <dgm:cxn modelId="{F21BB92F-942D-442E-BB33-3AFE47D1E430}" type="presParOf" srcId="{1DB19D10-2E55-43DE-834F-A4B11BC8FF02}" destId="{B332F73D-25E5-4897-8F3E-0ACC1BA7A9AB}" srcOrd="1" destOrd="0" presId="urn:microsoft.com/office/officeart/2005/8/layout/orgChart1"/>
    <dgm:cxn modelId="{089AA2D7-7A94-47B2-9363-64D492B4FD5E}" type="presParOf" srcId="{B332F73D-25E5-4897-8F3E-0ACC1BA7A9AB}" destId="{0252F1DC-9C3F-46FC-8D6E-DB01770F1966}" srcOrd="0" destOrd="0" presId="urn:microsoft.com/office/officeart/2005/8/layout/orgChart1"/>
    <dgm:cxn modelId="{26D7655F-EA77-4E90-8246-44AD5F8D2A83}" type="presParOf" srcId="{0252F1DC-9C3F-46FC-8D6E-DB01770F1966}" destId="{BAB198B9-5147-4A2C-AA76-B3766282F3E2}" srcOrd="0" destOrd="0" presId="urn:microsoft.com/office/officeart/2005/8/layout/orgChart1"/>
    <dgm:cxn modelId="{1B2ED0D9-C2CF-47EC-B0F0-DF9B61B3DB2D}" type="presParOf" srcId="{0252F1DC-9C3F-46FC-8D6E-DB01770F1966}" destId="{8534461B-6672-49F0-9602-C249966DB363}" srcOrd="1" destOrd="0" presId="urn:microsoft.com/office/officeart/2005/8/layout/orgChart1"/>
    <dgm:cxn modelId="{EC9CABC2-A576-4219-9E4A-9A988F3CB485}" type="presParOf" srcId="{B332F73D-25E5-4897-8F3E-0ACC1BA7A9AB}" destId="{BE50177D-88E7-45A4-8416-5D82EFDEEA89}" srcOrd="1" destOrd="0" presId="urn:microsoft.com/office/officeart/2005/8/layout/orgChart1"/>
    <dgm:cxn modelId="{E6CD95DE-387E-4D1A-BE3D-499B30082060}" type="presParOf" srcId="{B332F73D-25E5-4897-8F3E-0ACC1BA7A9AB}" destId="{200877BB-DECA-48BE-BEBF-C753D4C3508C}" srcOrd="2" destOrd="0" presId="urn:microsoft.com/office/officeart/2005/8/layout/orgChart1"/>
    <dgm:cxn modelId="{23D267A8-9941-4FFC-9086-28DB99099C3D}" type="presParOf" srcId="{1DB19D10-2E55-43DE-834F-A4B11BC8FF02}" destId="{78A6B576-5EF6-4FCD-91C6-EAAB3525F48B}" srcOrd="2" destOrd="0" presId="urn:microsoft.com/office/officeart/2005/8/layout/orgChart1"/>
    <dgm:cxn modelId="{B528D80F-AFB3-423C-B2D3-1C5F48CBB7B7}" type="presParOf" srcId="{1DB19D10-2E55-43DE-834F-A4B11BC8FF02}" destId="{D6EAFE8F-FA48-491F-BA8C-C877E591BF5C}" srcOrd="3" destOrd="0" presId="urn:microsoft.com/office/officeart/2005/8/layout/orgChart1"/>
    <dgm:cxn modelId="{886083D8-CCAB-4DD9-A5DC-89A8149FF9DE}" type="presParOf" srcId="{D6EAFE8F-FA48-491F-BA8C-C877E591BF5C}" destId="{FFA13601-AAB8-4FEB-AF70-7546261C67BC}" srcOrd="0" destOrd="0" presId="urn:microsoft.com/office/officeart/2005/8/layout/orgChart1"/>
    <dgm:cxn modelId="{43109CCC-B7C8-4B2F-95EC-12AFAEFE7A00}" type="presParOf" srcId="{FFA13601-AAB8-4FEB-AF70-7546261C67BC}" destId="{2F80EBA0-5AB8-47FA-A3EE-20410482FD6D}" srcOrd="0" destOrd="0" presId="urn:microsoft.com/office/officeart/2005/8/layout/orgChart1"/>
    <dgm:cxn modelId="{CCF4C4DC-A17D-4DBA-85C7-FEE188009C64}" type="presParOf" srcId="{FFA13601-AAB8-4FEB-AF70-7546261C67BC}" destId="{6E0773C0-A79C-4B08-83BE-7EF119163695}" srcOrd="1" destOrd="0" presId="urn:microsoft.com/office/officeart/2005/8/layout/orgChart1"/>
    <dgm:cxn modelId="{905D650F-4088-40C6-BABF-563858E4C853}" type="presParOf" srcId="{D6EAFE8F-FA48-491F-BA8C-C877E591BF5C}" destId="{9E914CBA-392B-454F-8DDB-188F1813C75C}" srcOrd="1" destOrd="0" presId="urn:microsoft.com/office/officeart/2005/8/layout/orgChart1"/>
    <dgm:cxn modelId="{7DE7B0E8-FD86-4FFA-86DE-2636A66543FA}" type="presParOf" srcId="{D6EAFE8F-FA48-491F-BA8C-C877E591BF5C}" destId="{94EE835F-B77E-4321-934F-FF694EEFC662}" srcOrd="2" destOrd="0" presId="urn:microsoft.com/office/officeart/2005/8/layout/orgChart1"/>
    <dgm:cxn modelId="{CB61C3A8-F1E5-4685-ABF7-4B22CD1C657E}" type="presParOf" srcId="{1DB19D10-2E55-43DE-834F-A4B11BC8FF02}" destId="{95EBDCC4-EA9E-47F9-BCEE-E35802DA62C0}" srcOrd="4" destOrd="0" presId="urn:microsoft.com/office/officeart/2005/8/layout/orgChart1"/>
    <dgm:cxn modelId="{5A740C6A-5942-4E95-B248-5D2883E90D70}" type="presParOf" srcId="{1DB19D10-2E55-43DE-834F-A4B11BC8FF02}" destId="{42777316-E5E3-4935-B115-A0ECD33E470E}" srcOrd="5" destOrd="0" presId="urn:microsoft.com/office/officeart/2005/8/layout/orgChart1"/>
    <dgm:cxn modelId="{C165F245-DE81-4252-AF87-43CF8B827EEC}" type="presParOf" srcId="{42777316-E5E3-4935-B115-A0ECD33E470E}" destId="{65F0B3D4-54E6-44ED-B3E5-4C41058BE883}" srcOrd="0" destOrd="0" presId="urn:microsoft.com/office/officeart/2005/8/layout/orgChart1"/>
    <dgm:cxn modelId="{D194284F-BC45-4A4B-84A9-37CCEB634091}" type="presParOf" srcId="{65F0B3D4-54E6-44ED-B3E5-4C41058BE883}" destId="{57901E30-DA01-401F-968A-3517204F359A}" srcOrd="0" destOrd="0" presId="urn:microsoft.com/office/officeart/2005/8/layout/orgChart1"/>
    <dgm:cxn modelId="{ABE4147B-9E51-48EA-9AE6-84DF3CD22243}" type="presParOf" srcId="{65F0B3D4-54E6-44ED-B3E5-4C41058BE883}" destId="{BB981B87-04E1-434A-BBD0-C72F1AAA9C38}" srcOrd="1" destOrd="0" presId="urn:microsoft.com/office/officeart/2005/8/layout/orgChart1"/>
    <dgm:cxn modelId="{48BA502A-804E-47E3-A941-01C9DDCEF82E}" type="presParOf" srcId="{42777316-E5E3-4935-B115-A0ECD33E470E}" destId="{5C4B7BB4-8DDE-4B30-BC7E-F2FFA795589E}" srcOrd="1" destOrd="0" presId="urn:microsoft.com/office/officeart/2005/8/layout/orgChart1"/>
    <dgm:cxn modelId="{1477F96D-6EB8-41D9-9C9A-745F884D18E9}" type="presParOf" srcId="{42777316-E5E3-4935-B115-A0ECD33E470E}" destId="{037BA712-1D1C-46A8-9463-A72482C28D50}" srcOrd="2" destOrd="0" presId="urn:microsoft.com/office/officeart/2005/8/layout/orgChart1"/>
    <dgm:cxn modelId="{C5BED7C2-7633-4FEA-94CA-FD0CA723EDEC}" type="presParOf" srcId="{F61CF966-FB36-4629-9114-7F55D1335CA2}" destId="{2DCE0A70-EAC1-41CA-A929-66BCD93F515C}" srcOrd="2" destOrd="0" presId="urn:microsoft.com/office/officeart/2005/8/layout/orgChart1"/>
    <dgm:cxn modelId="{F7746DD0-E50C-4228-8EFF-6C4CE87316EE}" type="presParOf" srcId="{66136199-8EAC-488D-9F0C-197D867C4686}" destId="{CC1B93E9-E099-44F3-812D-B2EF7807C7E4}" srcOrd="10" destOrd="0" presId="urn:microsoft.com/office/officeart/2005/8/layout/orgChart1"/>
    <dgm:cxn modelId="{364C8051-2596-4B60-873B-FA13C7137C6D}" type="presParOf" srcId="{66136199-8EAC-488D-9F0C-197D867C4686}" destId="{253B87C1-6821-47F1-96FC-6C1FBFAE6ED6}" srcOrd="11" destOrd="0" presId="urn:microsoft.com/office/officeart/2005/8/layout/orgChart1"/>
    <dgm:cxn modelId="{79710DB2-88E4-44EE-90AF-2661DB4B71B9}" type="presParOf" srcId="{253B87C1-6821-47F1-96FC-6C1FBFAE6ED6}" destId="{D0BC0F13-BDE2-470A-86BB-77C95E3553FF}" srcOrd="0" destOrd="0" presId="urn:microsoft.com/office/officeart/2005/8/layout/orgChart1"/>
    <dgm:cxn modelId="{9E4569D7-C84E-4B68-B9FA-DC6E9B75DC94}" type="presParOf" srcId="{D0BC0F13-BDE2-470A-86BB-77C95E3553FF}" destId="{D1BF1F15-A1DA-4B9F-B234-647A01BB4079}" srcOrd="0" destOrd="0" presId="urn:microsoft.com/office/officeart/2005/8/layout/orgChart1"/>
    <dgm:cxn modelId="{36E3E19B-BB7F-4882-BC1F-7A89AEEFD5C8}" type="presParOf" srcId="{D0BC0F13-BDE2-470A-86BB-77C95E3553FF}" destId="{414E9981-1E6F-439D-B849-6751CF03D658}" srcOrd="1" destOrd="0" presId="urn:microsoft.com/office/officeart/2005/8/layout/orgChart1"/>
    <dgm:cxn modelId="{1CD46F72-D2E0-469B-B348-69095F1EB5DE}" type="presParOf" srcId="{253B87C1-6821-47F1-96FC-6C1FBFAE6ED6}" destId="{882CCB05-0761-423E-B8D8-C4D6003C4FC7}" srcOrd="1" destOrd="0" presId="urn:microsoft.com/office/officeart/2005/8/layout/orgChart1"/>
    <dgm:cxn modelId="{95DF633A-0E6D-400A-8C50-1814034E43B0}" type="presParOf" srcId="{882CCB05-0761-423E-B8D8-C4D6003C4FC7}" destId="{7D5DF18C-DB97-4AA8-83C4-997740D1AA2B}" srcOrd="0" destOrd="0" presId="urn:microsoft.com/office/officeart/2005/8/layout/orgChart1"/>
    <dgm:cxn modelId="{C87C9ABE-8579-4702-909A-6B9F371B4BDF}" type="presParOf" srcId="{882CCB05-0761-423E-B8D8-C4D6003C4FC7}" destId="{458BCB46-0FBB-49D0-800C-B8ADA3C4875C}" srcOrd="1" destOrd="0" presId="urn:microsoft.com/office/officeart/2005/8/layout/orgChart1"/>
    <dgm:cxn modelId="{CE3A0ED6-3025-4BE6-A8D2-337CC78E9166}" type="presParOf" srcId="{458BCB46-0FBB-49D0-800C-B8ADA3C4875C}" destId="{7729B0B4-7EC7-422F-A057-7EE5BE31CAF1}" srcOrd="0" destOrd="0" presId="urn:microsoft.com/office/officeart/2005/8/layout/orgChart1"/>
    <dgm:cxn modelId="{9687C3BF-0A4F-4896-99D1-ED5F0B544E16}" type="presParOf" srcId="{7729B0B4-7EC7-422F-A057-7EE5BE31CAF1}" destId="{9C7A4135-5598-41FA-B86E-DEF0AD160232}" srcOrd="0" destOrd="0" presId="urn:microsoft.com/office/officeart/2005/8/layout/orgChart1"/>
    <dgm:cxn modelId="{27B65D36-DEA4-49A3-A912-0A74587AB575}" type="presParOf" srcId="{7729B0B4-7EC7-422F-A057-7EE5BE31CAF1}" destId="{6AC27872-F3A2-4C52-955E-4CEECB63BFE6}" srcOrd="1" destOrd="0" presId="urn:microsoft.com/office/officeart/2005/8/layout/orgChart1"/>
    <dgm:cxn modelId="{8A6FE417-9DBE-4DEF-8D7E-3F623DA78A50}" type="presParOf" srcId="{458BCB46-0FBB-49D0-800C-B8ADA3C4875C}" destId="{21DBE0AA-0784-4175-A61C-00CD8FB6BAAE}" srcOrd="1" destOrd="0" presId="urn:microsoft.com/office/officeart/2005/8/layout/orgChart1"/>
    <dgm:cxn modelId="{3E6AF277-F65B-4CC6-BD91-5809D8D33D3D}" type="presParOf" srcId="{458BCB46-0FBB-49D0-800C-B8ADA3C4875C}" destId="{3A7DB233-DF2B-4785-A75D-EF4E2C0A98D1}" srcOrd="2" destOrd="0" presId="urn:microsoft.com/office/officeart/2005/8/layout/orgChart1"/>
    <dgm:cxn modelId="{4A8C3511-BDB1-4A8E-A65A-B502876CB976}" type="presParOf" srcId="{882CCB05-0761-423E-B8D8-C4D6003C4FC7}" destId="{D521D3F3-93FD-44B4-9500-FDD7DFC25332}" srcOrd="2" destOrd="0" presId="urn:microsoft.com/office/officeart/2005/8/layout/orgChart1"/>
    <dgm:cxn modelId="{F29DEA5F-3408-4339-BB84-04F0DF7CEFF3}" type="presParOf" srcId="{882CCB05-0761-423E-B8D8-C4D6003C4FC7}" destId="{1C1FB09A-F1E6-45A6-991D-20BED34510FE}" srcOrd="3" destOrd="0" presId="urn:microsoft.com/office/officeart/2005/8/layout/orgChart1"/>
    <dgm:cxn modelId="{61ADED0B-DEA5-4F64-8A12-CCFD6BFA25B2}" type="presParOf" srcId="{1C1FB09A-F1E6-45A6-991D-20BED34510FE}" destId="{77929263-6CFC-4D9D-857A-A89031D89598}" srcOrd="0" destOrd="0" presId="urn:microsoft.com/office/officeart/2005/8/layout/orgChart1"/>
    <dgm:cxn modelId="{3498CBFC-6099-41B4-9404-76D000E2A031}" type="presParOf" srcId="{77929263-6CFC-4D9D-857A-A89031D89598}" destId="{31ECC83F-D889-4DBF-AB21-EC9127991447}" srcOrd="0" destOrd="0" presId="urn:microsoft.com/office/officeart/2005/8/layout/orgChart1"/>
    <dgm:cxn modelId="{B189DA8F-CCCF-4971-91AF-42939B27630B}" type="presParOf" srcId="{77929263-6CFC-4D9D-857A-A89031D89598}" destId="{F2A36D02-2C75-4C97-9076-E7CAD08F3FB6}" srcOrd="1" destOrd="0" presId="urn:microsoft.com/office/officeart/2005/8/layout/orgChart1"/>
    <dgm:cxn modelId="{BB89B3F3-4791-40BB-8898-554CDE18D39E}" type="presParOf" srcId="{1C1FB09A-F1E6-45A6-991D-20BED34510FE}" destId="{F0A6EAE7-7474-424D-89A3-AD014545ABE9}" srcOrd="1" destOrd="0" presId="urn:microsoft.com/office/officeart/2005/8/layout/orgChart1"/>
    <dgm:cxn modelId="{193E5005-AC7F-4E77-95D2-2598337F8E5D}" type="presParOf" srcId="{1C1FB09A-F1E6-45A6-991D-20BED34510FE}" destId="{309E5C92-EF14-45BE-A751-729CB804CA86}" srcOrd="2" destOrd="0" presId="urn:microsoft.com/office/officeart/2005/8/layout/orgChart1"/>
    <dgm:cxn modelId="{5E3A4890-C8BE-448F-A583-23B64FB416E2}" type="presParOf" srcId="{882CCB05-0761-423E-B8D8-C4D6003C4FC7}" destId="{EE830F6C-5DB6-4F72-9EFB-0A7953DE5ADF}" srcOrd="4" destOrd="0" presId="urn:microsoft.com/office/officeart/2005/8/layout/orgChart1"/>
    <dgm:cxn modelId="{C940D007-A1F8-4928-9C0F-162ACC08924A}" type="presParOf" srcId="{882CCB05-0761-423E-B8D8-C4D6003C4FC7}" destId="{41583173-AFE6-4248-826F-D013C230418E}" srcOrd="5" destOrd="0" presId="urn:microsoft.com/office/officeart/2005/8/layout/orgChart1"/>
    <dgm:cxn modelId="{240813C0-ABFF-4076-A1A7-00F1177B53C6}" type="presParOf" srcId="{41583173-AFE6-4248-826F-D013C230418E}" destId="{E9D019E8-F157-49FB-BA12-528814A054E8}" srcOrd="0" destOrd="0" presId="urn:microsoft.com/office/officeart/2005/8/layout/orgChart1"/>
    <dgm:cxn modelId="{8AF5E5A3-C0CA-45BE-B066-3D7538BB10B1}" type="presParOf" srcId="{E9D019E8-F157-49FB-BA12-528814A054E8}" destId="{93669925-D6A6-4DE8-BCB1-FE933F14ED38}" srcOrd="0" destOrd="0" presId="urn:microsoft.com/office/officeart/2005/8/layout/orgChart1"/>
    <dgm:cxn modelId="{A716345E-B2E0-400D-9AFA-877837BFA872}" type="presParOf" srcId="{E9D019E8-F157-49FB-BA12-528814A054E8}" destId="{EF4B24EA-A42F-40F3-AE12-4EF59CFEDA30}" srcOrd="1" destOrd="0" presId="urn:microsoft.com/office/officeart/2005/8/layout/orgChart1"/>
    <dgm:cxn modelId="{C18236E4-9483-4791-9B2D-38F82C23FA6F}" type="presParOf" srcId="{41583173-AFE6-4248-826F-D013C230418E}" destId="{9E314968-AA65-4715-AE34-90CA4FB1A96E}" srcOrd="1" destOrd="0" presId="urn:microsoft.com/office/officeart/2005/8/layout/orgChart1"/>
    <dgm:cxn modelId="{80D14501-0D4D-46E1-83CC-C1C41277B042}" type="presParOf" srcId="{41583173-AFE6-4248-826F-D013C230418E}" destId="{4FCFE212-E536-441F-9C62-1D9879F7F99B}" srcOrd="2" destOrd="0" presId="urn:microsoft.com/office/officeart/2005/8/layout/orgChart1"/>
    <dgm:cxn modelId="{D77CA08D-1E95-4731-B067-F6C63B9B78F6}" type="presParOf" srcId="{253B87C1-6821-47F1-96FC-6C1FBFAE6ED6}" destId="{B5B6D7B7-87F3-4E45-9ED7-7E0EE3FD3533}" srcOrd="2" destOrd="0" presId="urn:microsoft.com/office/officeart/2005/8/layout/orgChart1"/>
    <dgm:cxn modelId="{6B67F19A-E40D-452A-B7AB-F6B9D23E71F9}" type="presParOf" srcId="{66136199-8EAC-488D-9F0C-197D867C4686}" destId="{8D962C3C-8B47-4B9C-93B1-AE3807D8A5F1}" srcOrd="12" destOrd="0" presId="urn:microsoft.com/office/officeart/2005/8/layout/orgChart1"/>
    <dgm:cxn modelId="{C25D4588-D747-4021-9071-26870C4D8279}" type="presParOf" srcId="{66136199-8EAC-488D-9F0C-197D867C4686}" destId="{0E951640-1F36-43B2-B2B2-925C21F09D6F}" srcOrd="13" destOrd="0" presId="urn:microsoft.com/office/officeart/2005/8/layout/orgChart1"/>
    <dgm:cxn modelId="{B74530F6-AB19-4BA6-855C-EBF347D82FD4}" type="presParOf" srcId="{0E951640-1F36-43B2-B2B2-925C21F09D6F}" destId="{1B5053C7-87A7-4DF1-BA37-DB57D15834E5}" srcOrd="0" destOrd="0" presId="urn:microsoft.com/office/officeart/2005/8/layout/orgChart1"/>
    <dgm:cxn modelId="{8B43EFD5-E159-4D35-B218-458FE7B207A4}" type="presParOf" srcId="{1B5053C7-87A7-4DF1-BA37-DB57D15834E5}" destId="{0E20FDFF-5248-411D-B385-0F985922EA2A}" srcOrd="0" destOrd="0" presId="urn:microsoft.com/office/officeart/2005/8/layout/orgChart1"/>
    <dgm:cxn modelId="{AAB16A28-93C9-4F25-82BE-D8865B267BAE}" type="presParOf" srcId="{1B5053C7-87A7-4DF1-BA37-DB57D15834E5}" destId="{CFBED8CF-A27F-4500-902D-6A9D96A82163}" srcOrd="1" destOrd="0" presId="urn:microsoft.com/office/officeart/2005/8/layout/orgChart1"/>
    <dgm:cxn modelId="{EB2EC28C-9772-4216-931B-FEBA80898EB5}" type="presParOf" srcId="{0E951640-1F36-43B2-B2B2-925C21F09D6F}" destId="{F0F1ED5A-709A-41A5-9096-832E8C9AA942}" srcOrd="1" destOrd="0" presId="urn:microsoft.com/office/officeart/2005/8/layout/orgChart1"/>
    <dgm:cxn modelId="{E648A450-5F82-456A-A28C-CB23E5F22894}" type="presParOf" srcId="{F0F1ED5A-709A-41A5-9096-832E8C9AA942}" destId="{0A84BEFB-C5A0-487D-A270-56665EDC866F}" srcOrd="0" destOrd="0" presId="urn:microsoft.com/office/officeart/2005/8/layout/orgChart1"/>
    <dgm:cxn modelId="{AC20331D-0F01-41F6-A17D-AED7496C7234}" type="presParOf" srcId="{F0F1ED5A-709A-41A5-9096-832E8C9AA942}" destId="{813AD517-DD19-4E48-9E55-A51C589DB835}" srcOrd="1" destOrd="0" presId="urn:microsoft.com/office/officeart/2005/8/layout/orgChart1"/>
    <dgm:cxn modelId="{22B36373-A191-494D-B99C-0009D2FB5350}" type="presParOf" srcId="{813AD517-DD19-4E48-9E55-A51C589DB835}" destId="{F8661BB3-E60B-4617-8830-615B0D7758D1}" srcOrd="0" destOrd="0" presId="urn:microsoft.com/office/officeart/2005/8/layout/orgChart1"/>
    <dgm:cxn modelId="{282435FC-39E7-478F-9048-09B172F88411}" type="presParOf" srcId="{F8661BB3-E60B-4617-8830-615B0D7758D1}" destId="{5DF24F6A-A144-4044-9888-9F3066CCDCF1}" srcOrd="0" destOrd="0" presId="urn:microsoft.com/office/officeart/2005/8/layout/orgChart1"/>
    <dgm:cxn modelId="{60EA9B3B-15BA-46A0-A7EE-DF126F23F405}" type="presParOf" srcId="{F8661BB3-E60B-4617-8830-615B0D7758D1}" destId="{F6104E77-5AB6-4FB1-9499-A87F0F3073F5}" srcOrd="1" destOrd="0" presId="urn:microsoft.com/office/officeart/2005/8/layout/orgChart1"/>
    <dgm:cxn modelId="{C38BDDF3-85AB-43EC-A188-30354B6BA254}" type="presParOf" srcId="{813AD517-DD19-4E48-9E55-A51C589DB835}" destId="{EF780A12-1A28-4DB9-A24B-8C99E87D4268}" srcOrd="1" destOrd="0" presId="urn:microsoft.com/office/officeart/2005/8/layout/orgChart1"/>
    <dgm:cxn modelId="{A6D8E4DC-F928-4606-87BD-F6F80E313FA2}" type="presParOf" srcId="{813AD517-DD19-4E48-9E55-A51C589DB835}" destId="{FACC607C-1E6E-43C9-B9EB-90AA47AD96B3}" srcOrd="2" destOrd="0" presId="urn:microsoft.com/office/officeart/2005/8/layout/orgChart1"/>
    <dgm:cxn modelId="{CA7E27AC-D6C9-41BB-916B-CC726D6F64E7}" type="presParOf" srcId="{F0F1ED5A-709A-41A5-9096-832E8C9AA942}" destId="{D3B69376-5876-42E6-BE2E-77E6EDF04505}" srcOrd="2" destOrd="0" presId="urn:microsoft.com/office/officeart/2005/8/layout/orgChart1"/>
    <dgm:cxn modelId="{A896AAD7-512E-40BC-99C2-C750A04A5981}" type="presParOf" srcId="{F0F1ED5A-709A-41A5-9096-832E8C9AA942}" destId="{0E11E70E-F915-419B-8414-4D40241888E0}" srcOrd="3" destOrd="0" presId="urn:microsoft.com/office/officeart/2005/8/layout/orgChart1"/>
    <dgm:cxn modelId="{CD365BDD-1815-4924-A9AE-0427AD08E597}" type="presParOf" srcId="{0E11E70E-F915-419B-8414-4D40241888E0}" destId="{76C3BC79-1650-4DA5-9F7A-66F9DA09A75C}" srcOrd="0" destOrd="0" presId="urn:microsoft.com/office/officeart/2005/8/layout/orgChart1"/>
    <dgm:cxn modelId="{A169260D-EECC-4ED8-BA59-8345FB55931F}" type="presParOf" srcId="{76C3BC79-1650-4DA5-9F7A-66F9DA09A75C}" destId="{8F31379F-48B5-4A77-BEA5-37D51739507D}" srcOrd="0" destOrd="0" presId="urn:microsoft.com/office/officeart/2005/8/layout/orgChart1"/>
    <dgm:cxn modelId="{9306C9E4-5D2D-4957-92E5-723AE8F862C4}" type="presParOf" srcId="{76C3BC79-1650-4DA5-9F7A-66F9DA09A75C}" destId="{91CCF268-39C7-4896-ACCE-C6BA14396D8F}" srcOrd="1" destOrd="0" presId="urn:microsoft.com/office/officeart/2005/8/layout/orgChart1"/>
    <dgm:cxn modelId="{3A1BD5BE-4F67-4493-B008-075FDCD68F5E}" type="presParOf" srcId="{0E11E70E-F915-419B-8414-4D40241888E0}" destId="{6A43F9DA-57E2-4D8C-8E87-B7EA83CA1611}" srcOrd="1" destOrd="0" presId="urn:microsoft.com/office/officeart/2005/8/layout/orgChart1"/>
    <dgm:cxn modelId="{B00F0ED9-C7D6-4734-8B49-11A61D4E3097}" type="presParOf" srcId="{0E11E70E-F915-419B-8414-4D40241888E0}" destId="{B603FDF4-6E8E-40EC-B2C5-8DF20E61788F}" srcOrd="2" destOrd="0" presId="urn:microsoft.com/office/officeart/2005/8/layout/orgChart1"/>
    <dgm:cxn modelId="{BF05FB48-9426-4844-A229-A1B1CAD15718}" type="presParOf" srcId="{F0F1ED5A-709A-41A5-9096-832E8C9AA942}" destId="{AA15771E-1899-4BC2-B502-826CCD77E726}" srcOrd="4" destOrd="0" presId="urn:microsoft.com/office/officeart/2005/8/layout/orgChart1"/>
    <dgm:cxn modelId="{57154035-5042-4262-97ED-67F1029FFD7D}" type="presParOf" srcId="{F0F1ED5A-709A-41A5-9096-832E8C9AA942}" destId="{A7589F82-4489-473C-9418-F148560FC9E9}" srcOrd="5" destOrd="0" presId="urn:microsoft.com/office/officeart/2005/8/layout/orgChart1"/>
    <dgm:cxn modelId="{34741221-00FF-472F-BBCB-D0B686108CDE}" type="presParOf" srcId="{A7589F82-4489-473C-9418-F148560FC9E9}" destId="{E16477A6-650D-486D-B68A-3D1D79C20DEF}" srcOrd="0" destOrd="0" presId="urn:microsoft.com/office/officeart/2005/8/layout/orgChart1"/>
    <dgm:cxn modelId="{575CD3A1-FC66-420D-8A96-F4FA810D5909}" type="presParOf" srcId="{E16477A6-650D-486D-B68A-3D1D79C20DEF}" destId="{272797B7-CBD4-4769-A813-1FF13B6F5029}" srcOrd="0" destOrd="0" presId="urn:microsoft.com/office/officeart/2005/8/layout/orgChart1"/>
    <dgm:cxn modelId="{E7AB8734-5675-46D8-9E2D-5A46840FCF08}" type="presParOf" srcId="{E16477A6-650D-486D-B68A-3D1D79C20DEF}" destId="{68F1D8EB-9A88-4B39-864E-CCE2ADD9B6BE}" srcOrd="1" destOrd="0" presId="urn:microsoft.com/office/officeart/2005/8/layout/orgChart1"/>
    <dgm:cxn modelId="{AB785BCD-8108-4F85-AC57-48074EBDF5C3}" type="presParOf" srcId="{A7589F82-4489-473C-9418-F148560FC9E9}" destId="{0B69BBB8-5CD6-49F8-BAF8-50FB78EF722B}" srcOrd="1" destOrd="0" presId="urn:microsoft.com/office/officeart/2005/8/layout/orgChart1"/>
    <dgm:cxn modelId="{EBE641C8-9956-479B-B043-33D76E42F4F5}" type="presParOf" srcId="{A7589F82-4489-473C-9418-F148560FC9E9}" destId="{EC908F40-0CCF-472C-8F5C-60353B2DD75F}" srcOrd="2" destOrd="0" presId="urn:microsoft.com/office/officeart/2005/8/layout/orgChart1"/>
    <dgm:cxn modelId="{2C94492E-8F40-4FB1-B2CC-5C69BD9FF43C}" type="presParOf" srcId="{F0F1ED5A-709A-41A5-9096-832E8C9AA942}" destId="{B0E1B9B1-BC39-4FD6-A037-6857C8747686}" srcOrd="6" destOrd="0" presId="urn:microsoft.com/office/officeart/2005/8/layout/orgChart1"/>
    <dgm:cxn modelId="{21DEA90D-88FD-42DC-94F4-E3E92E36E05D}" type="presParOf" srcId="{F0F1ED5A-709A-41A5-9096-832E8C9AA942}" destId="{1C5906D6-174E-4AB6-B938-D29608B9E69B}" srcOrd="7" destOrd="0" presId="urn:microsoft.com/office/officeart/2005/8/layout/orgChart1"/>
    <dgm:cxn modelId="{4E4A0028-17A5-49C7-8EF6-9FE21B40A0B3}" type="presParOf" srcId="{1C5906D6-174E-4AB6-B938-D29608B9E69B}" destId="{004B6289-D6E9-4B32-8CDB-7186B62AB1E4}" srcOrd="0" destOrd="0" presId="urn:microsoft.com/office/officeart/2005/8/layout/orgChart1"/>
    <dgm:cxn modelId="{7BF9E96D-E91B-46AA-90E9-AFB7CFCD97E2}" type="presParOf" srcId="{004B6289-D6E9-4B32-8CDB-7186B62AB1E4}" destId="{A53C2521-B3D8-4D45-9D9E-BA2E39DB4E9B}" srcOrd="0" destOrd="0" presId="urn:microsoft.com/office/officeart/2005/8/layout/orgChart1"/>
    <dgm:cxn modelId="{B629237F-777E-4A37-A6EF-5C71A7C4F217}" type="presParOf" srcId="{004B6289-D6E9-4B32-8CDB-7186B62AB1E4}" destId="{612F2AF7-C1A0-4FE6-B39E-5B40457F1134}" srcOrd="1" destOrd="0" presId="urn:microsoft.com/office/officeart/2005/8/layout/orgChart1"/>
    <dgm:cxn modelId="{81B3BF05-C546-4806-9C18-B74CA523FFDE}" type="presParOf" srcId="{1C5906D6-174E-4AB6-B938-D29608B9E69B}" destId="{AD21AE6F-2686-4BB0-A5B3-94CE14727231}" srcOrd="1" destOrd="0" presId="urn:microsoft.com/office/officeart/2005/8/layout/orgChart1"/>
    <dgm:cxn modelId="{9E89E6EB-3AFE-4818-B4B1-F6B2086C3CF1}" type="presParOf" srcId="{1C5906D6-174E-4AB6-B938-D29608B9E69B}" destId="{EA4CF6BC-61D1-4DC7-826D-A581161A317D}" srcOrd="2" destOrd="0" presId="urn:microsoft.com/office/officeart/2005/8/layout/orgChart1"/>
    <dgm:cxn modelId="{9F3F7DEE-5A72-4182-964E-9E61EFB8A641}" type="presParOf" srcId="{0E951640-1F36-43B2-B2B2-925C21F09D6F}" destId="{B0EB793D-EF98-4F92-9564-8CC0BFB271FB}" srcOrd="2" destOrd="0" presId="urn:microsoft.com/office/officeart/2005/8/layout/orgChart1"/>
    <dgm:cxn modelId="{65FD27B3-58FF-4F5B-967E-ECB06B999F8D}" type="presParOf" srcId="{66136199-8EAC-488D-9F0C-197D867C4686}" destId="{597257B7-340F-4630-885B-8A1030324512}" srcOrd="14" destOrd="0" presId="urn:microsoft.com/office/officeart/2005/8/layout/orgChart1"/>
    <dgm:cxn modelId="{604F0D60-34F2-43A5-8AE0-6DED69BAEF00}" type="presParOf" srcId="{66136199-8EAC-488D-9F0C-197D867C4686}" destId="{FE130043-6A8B-4577-B1E0-F77D5B1DCE89}" srcOrd="15" destOrd="0" presId="urn:microsoft.com/office/officeart/2005/8/layout/orgChart1"/>
    <dgm:cxn modelId="{4BAEF310-D01B-4820-B783-D187A31455B2}" type="presParOf" srcId="{FE130043-6A8B-4577-B1E0-F77D5B1DCE89}" destId="{2A0D247E-C69B-4A82-A92D-F0C1021FDA57}" srcOrd="0" destOrd="0" presId="urn:microsoft.com/office/officeart/2005/8/layout/orgChart1"/>
    <dgm:cxn modelId="{44805103-999B-40DD-9F08-087AFFECBDA1}" type="presParOf" srcId="{2A0D247E-C69B-4A82-A92D-F0C1021FDA57}" destId="{6E9C7AE7-064F-4E0D-8C3A-E36829567AA4}" srcOrd="0" destOrd="0" presId="urn:microsoft.com/office/officeart/2005/8/layout/orgChart1"/>
    <dgm:cxn modelId="{C49F48F6-E131-4F91-90EE-F22FF4370707}" type="presParOf" srcId="{2A0D247E-C69B-4A82-A92D-F0C1021FDA57}" destId="{FB8A43B2-69B5-4D20-A93E-FD9BB3B41B1E}" srcOrd="1" destOrd="0" presId="urn:microsoft.com/office/officeart/2005/8/layout/orgChart1"/>
    <dgm:cxn modelId="{9E502AD5-7690-417A-987E-05B8D5E18846}" type="presParOf" srcId="{FE130043-6A8B-4577-B1E0-F77D5B1DCE89}" destId="{80812131-F35C-4B37-ABAB-9E2E70146BCB}" srcOrd="1" destOrd="0" presId="urn:microsoft.com/office/officeart/2005/8/layout/orgChart1"/>
    <dgm:cxn modelId="{B0069D27-A66B-45B2-AFF2-7F8C428C08E4}" type="presParOf" srcId="{80812131-F35C-4B37-ABAB-9E2E70146BCB}" destId="{A00C0422-D660-4937-9C4F-9808CA4AB033}" srcOrd="0" destOrd="0" presId="urn:microsoft.com/office/officeart/2005/8/layout/orgChart1"/>
    <dgm:cxn modelId="{A9B879D0-C234-4DCD-8383-81D4C245F31F}" type="presParOf" srcId="{80812131-F35C-4B37-ABAB-9E2E70146BCB}" destId="{9E2B1E72-9896-4551-8F6E-A2D2B5CCABA0}" srcOrd="1" destOrd="0" presId="urn:microsoft.com/office/officeart/2005/8/layout/orgChart1"/>
    <dgm:cxn modelId="{0E8C0EAF-03D4-4F34-AF45-3C6F4E0DE0EA}" type="presParOf" srcId="{9E2B1E72-9896-4551-8F6E-A2D2B5CCABA0}" destId="{2B64772A-6E5A-4B9A-A91F-28ECC051A9F2}" srcOrd="0" destOrd="0" presId="urn:microsoft.com/office/officeart/2005/8/layout/orgChart1"/>
    <dgm:cxn modelId="{14260059-9DE6-4332-B89E-3F001D47E9BA}" type="presParOf" srcId="{2B64772A-6E5A-4B9A-A91F-28ECC051A9F2}" destId="{9007B0D7-4468-449D-AD4E-D5EA1A75B3DE}" srcOrd="0" destOrd="0" presId="urn:microsoft.com/office/officeart/2005/8/layout/orgChart1"/>
    <dgm:cxn modelId="{FF1300DD-D0B0-4B93-AD6E-48CCD8A24549}" type="presParOf" srcId="{2B64772A-6E5A-4B9A-A91F-28ECC051A9F2}" destId="{9922CF14-EC30-4976-9D0B-E7242F2C14F5}" srcOrd="1" destOrd="0" presId="urn:microsoft.com/office/officeart/2005/8/layout/orgChart1"/>
    <dgm:cxn modelId="{F45AB2B7-6774-417D-8354-7649D8B35D28}" type="presParOf" srcId="{9E2B1E72-9896-4551-8F6E-A2D2B5CCABA0}" destId="{B8E1F599-C05E-4707-8185-D0F5DD7B0315}" srcOrd="1" destOrd="0" presId="urn:microsoft.com/office/officeart/2005/8/layout/orgChart1"/>
    <dgm:cxn modelId="{77C75864-D7E8-4CCB-A2DB-52CFF8D40882}" type="presParOf" srcId="{9E2B1E72-9896-4551-8F6E-A2D2B5CCABA0}" destId="{8C7ABBB9-3A8B-481E-9111-1DBAA4337D95}" srcOrd="2" destOrd="0" presId="urn:microsoft.com/office/officeart/2005/8/layout/orgChart1"/>
    <dgm:cxn modelId="{63E3AA42-7DB9-4D06-B5AE-D60AC10F18F1}" type="presParOf" srcId="{80812131-F35C-4B37-ABAB-9E2E70146BCB}" destId="{5DC6DE79-9B2E-4B97-93D4-DE82F4486CBC}" srcOrd="2" destOrd="0" presId="urn:microsoft.com/office/officeart/2005/8/layout/orgChart1"/>
    <dgm:cxn modelId="{74A7245E-8D7C-44B7-AE84-BF539D941889}" type="presParOf" srcId="{80812131-F35C-4B37-ABAB-9E2E70146BCB}" destId="{253BCDE9-82DF-4106-9428-5302E5F8FC7D}" srcOrd="3" destOrd="0" presId="urn:microsoft.com/office/officeart/2005/8/layout/orgChart1"/>
    <dgm:cxn modelId="{F87AE67D-52FA-4789-AF13-FE81413A4D0E}" type="presParOf" srcId="{253BCDE9-82DF-4106-9428-5302E5F8FC7D}" destId="{4A12E822-5E1E-4E49-A9F3-531F1066B3D9}" srcOrd="0" destOrd="0" presId="urn:microsoft.com/office/officeart/2005/8/layout/orgChart1"/>
    <dgm:cxn modelId="{05BD8CC1-549F-4D2B-AAD8-85694475890A}" type="presParOf" srcId="{4A12E822-5E1E-4E49-A9F3-531F1066B3D9}" destId="{58AB59D4-4311-4D98-8923-3DC64182B5C4}" srcOrd="0" destOrd="0" presId="urn:microsoft.com/office/officeart/2005/8/layout/orgChart1"/>
    <dgm:cxn modelId="{00A2D2FB-6DCC-46F2-B769-72DC396E9F12}" type="presParOf" srcId="{4A12E822-5E1E-4E49-A9F3-531F1066B3D9}" destId="{64C99B81-DF6D-4FFF-80DE-A19C4272FDEE}" srcOrd="1" destOrd="0" presId="urn:microsoft.com/office/officeart/2005/8/layout/orgChart1"/>
    <dgm:cxn modelId="{B4435458-5B66-4823-BE7B-99A9324AA87A}" type="presParOf" srcId="{253BCDE9-82DF-4106-9428-5302E5F8FC7D}" destId="{97480213-B450-41ED-87A6-7481E23D72FD}" srcOrd="1" destOrd="0" presId="urn:microsoft.com/office/officeart/2005/8/layout/orgChart1"/>
    <dgm:cxn modelId="{30DC3B68-6757-4015-9473-993D6B70A271}" type="presParOf" srcId="{253BCDE9-82DF-4106-9428-5302E5F8FC7D}" destId="{98C271BD-16E6-48D5-9202-1996666C9F8D}" srcOrd="2" destOrd="0" presId="urn:microsoft.com/office/officeart/2005/8/layout/orgChart1"/>
    <dgm:cxn modelId="{57354D0A-518F-4B66-AE4D-553D9065A7B0}" type="presParOf" srcId="{80812131-F35C-4B37-ABAB-9E2E70146BCB}" destId="{8B89E5D0-4A9F-4354-8530-2251FEE4A7E6}" srcOrd="4" destOrd="0" presId="urn:microsoft.com/office/officeart/2005/8/layout/orgChart1"/>
    <dgm:cxn modelId="{CAB1CA2B-F757-4538-81BC-5A313E9083B0}" type="presParOf" srcId="{80812131-F35C-4B37-ABAB-9E2E70146BCB}" destId="{3E3B532B-2430-43BA-B655-57FE094D5F3E}" srcOrd="5" destOrd="0" presId="urn:microsoft.com/office/officeart/2005/8/layout/orgChart1"/>
    <dgm:cxn modelId="{094CF332-A052-4BF2-9CC4-F2CC157F9E9B}" type="presParOf" srcId="{3E3B532B-2430-43BA-B655-57FE094D5F3E}" destId="{DD065E33-F24E-4B2B-A8E9-FCC8AFC11F52}" srcOrd="0" destOrd="0" presId="urn:microsoft.com/office/officeart/2005/8/layout/orgChart1"/>
    <dgm:cxn modelId="{16BC9128-3EBA-4389-A2D3-96089C831A06}" type="presParOf" srcId="{DD065E33-F24E-4B2B-A8E9-FCC8AFC11F52}" destId="{2F5245BD-B7E2-4EED-B0A4-8A223DB692F8}" srcOrd="0" destOrd="0" presId="urn:microsoft.com/office/officeart/2005/8/layout/orgChart1"/>
    <dgm:cxn modelId="{023CE2AA-0A95-4C70-A665-492A391232A1}" type="presParOf" srcId="{DD065E33-F24E-4B2B-A8E9-FCC8AFC11F52}" destId="{E1103CDD-DCDA-4043-B2D6-54128ACF4B17}" srcOrd="1" destOrd="0" presId="urn:microsoft.com/office/officeart/2005/8/layout/orgChart1"/>
    <dgm:cxn modelId="{90C5CA0B-E338-43AF-9D0B-2511113CEC81}" type="presParOf" srcId="{3E3B532B-2430-43BA-B655-57FE094D5F3E}" destId="{E1FBF8F8-D6C4-4F72-A2B8-FFD3B9DF81A2}" srcOrd="1" destOrd="0" presId="urn:microsoft.com/office/officeart/2005/8/layout/orgChart1"/>
    <dgm:cxn modelId="{71CFB12A-2570-4F47-8E5E-8EDEDF3392BF}" type="presParOf" srcId="{3E3B532B-2430-43BA-B655-57FE094D5F3E}" destId="{3E921EA1-0328-4456-B2B7-60278A9CA62C}" srcOrd="2" destOrd="0" presId="urn:microsoft.com/office/officeart/2005/8/layout/orgChart1"/>
    <dgm:cxn modelId="{09ACBD22-FEBC-427C-B51E-4936EC63F579}" type="presParOf" srcId="{80812131-F35C-4B37-ABAB-9E2E70146BCB}" destId="{2693638A-B6C7-4140-B8A6-2DF26809975C}" srcOrd="6" destOrd="0" presId="urn:microsoft.com/office/officeart/2005/8/layout/orgChart1"/>
    <dgm:cxn modelId="{E442F191-5CD3-462E-910D-6669E2F0AB51}" type="presParOf" srcId="{80812131-F35C-4B37-ABAB-9E2E70146BCB}" destId="{CC323967-7B33-488A-9278-B797522DA6EE}" srcOrd="7" destOrd="0" presId="urn:microsoft.com/office/officeart/2005/8/layout/orgChart1"/>
    <dgm:cxn modelId="{202B8834-0EF5-49D6-8D44-FBF458ACB68B}" type="presParOf" srcId="{CC323967-7B33-488A-9278-B797522DA6EE}" destId="{68B71898-2023-4945-9E50-EB74C101D8F9}" srcOrd="0" destOrd="0" presId="urn:microsoft.com/office/officeart/2005/8/layout/orgChart1"/>
    <dgm:cxn modelId="{FE0C9093-1918-4EBE-893A-0502E4FB6E82}" type="presParOf" srcId="{68B71898-2023-4945-9E50-EB74C101D8F9}" destId="{35229306-6E52-4E31-9715-496534FB4FEA}" srcOrd="0" destOrd="0" presId="urn:microsoft.com/office/officeart/2005/8/layout/orgChart1"/>
    <dgm:cxn modelId="{639BE5F1-530B-4302-8BC7-FAE490C2A45A}" type="presParOf" srcId="{68B71898-2023-4945-9E50-EB74C101D8F9}" destId="{62754C45-888E-4A58-93BB-B75CF6F0D307}" srcOrd="1" destOrd="0" presId="urn:microsoft.com/office/officeart/2005/8/layout/orgChart1"/>
    <dgm:cxn modelId="{BB7A8C93-82C2-4422-9EAD-6B19CCAC0736}" type="presParOf" srcId="{CC323967-7B33-488A-9278-B797522DA6EE}" destId="{44552FDA-C010-4A40-B913-1196E4BDEC21}" srcOrd="1" destOrd="0" presId="urn:microsoft.com/office/officeart/2005/8/layout/orgChart1"/>
    <dgm:cxn modelId="{3A0251D4-EA60-4BCF-8A58-3F51FF601EC2}" type="presParOf" srcId="{CC323967-7B33-488A-9278-B797522DA6EE}" destId="{AF0F68B4-7781-4B08-8D3C-EC2D4D6CBE9D}" srcOrd="2" destOrd="0" presId="urn:microsoft.com/office/officeart/2005/8/layout/orgChart1"/>
    <dgm:cxn modelId="{C6A33D49-77CE-409D-B8B8-A800040AAFF6}" type="presParOf" srcId="{80812131-F35C-4B37-ABAB-9E2E70146BCB}" destId="{1684B378-2733-42E4-A034-51A0472AD0F2}" srcOrd="8" destOrd="0" presId="urn:microsoft.com/office/officeart/2005/8/layout/orgChart1"/>
    <dgm:cxn modelId="{500D4638-F1E4-4B25-8260-173C449F433D}" type="presParOf" srcId="{80812131-F35C-4B37-ABAB-9E2E70146BCB}" destId="{D2CF73E3-C9F6-444C-9B88-F5D747D67887}" srcOrd="9" destOrd="0" presId="urn:microsoft.com/office/officeart/2005/8/layout/orgChart1"/>
    <dgm:cxn modelId="{19B11D8B-16D5-4E1F-8F24-5C3D1F6E18BE}" type="presParOf" srcId="{D2CF73E3-C9F6-444C-9B88-F5D747D67887}" destId="{8CEDE101-A522-461A-B670-1ED897701DDB}" srcOrd="0" destOrd="0" presId="urn:microsoft.com/office/officeart/2005/8/layout/orgChart1"/>
    <dgm:cxn modelId="{7CF75677-D1BE-46CB-BF68-604210B9B4B6}" type="presParOf" srcId="{8CEDE101-A522-461A-B670-1ED897701DDB}" destId="{532C9923-5066-4764-83C4-5ABCB2196D07}" srcOrd="0" destOrd="0" presId="urn:microsoft.com/office/officeart/2005/8/layout/orgChart1"/>
    <dgm:cxn modelId="{20419001-A72F-4EAD-A92A-15804FF51F00}" type="presParOf" srcId="{8CEDE101-A522-461A-B670-1ED897701DDB}" destId="{7BFB9872-413A-4FB1-8CE1-53A75256C20B}" srcOrd="1" destOrd="0" presId="urn:microsoft.com/office/officeart/2005/8/layout/orgChart1"/>
    <dgm:cxn modelId="{B8DFBB49-597C-4E00-AF71-AB499E415844}" type="presParOf" srcId="{D2CF73E3-C9F6-444C-9B88-F5D747D67887}" destId="{A487BBC6-C9DC-4888-BB2D-46C16D0720E9}" srcOrd="1" destOrd="0" presId="urn:microsoft.com/office/officeart/2005/8/layout/orgChart1"/>
    <dgm:cxn modelId="{A89DF162-BA39-4D24-83AD-E545B4C86A9A}" type="presParOf" srcId="{D2CF73E3-C9F6-444C-9B88-F5D747D67887}" destId="{15479434-70E8-4424-98D2-4041266D2F0C}" srcOrd="2" destOrd="0" presId="urn:microsoft.com/office/officeart/2005/8/layout/orgChart1"/>
    <dgm:cxn modelId="{7A914DDD-5DA0-48B1-B833-D9CC476DDEDD}" type="presParOf" srcId="{80812131-F35C-4B37-ABAB-9E2E70146BCB}" destId="{453B7981-0219-466E-A419-CF4769700383}" srcOrd="10" destOrd="0" presId="urn:microsoft.com/office/officeart/2005/8/layout/orgChart1"/>
    <dgm:cxn modelId="{F871F733-9101-41AF-8D4A-EF06F07B4987}" type="presParOf" srcId="{80812131-F35C-4B37-ABAB-9E2E70146BCB}" destId="{78B1B955-A6A6-429A-9DD6-4CEFB0A94608}" srcOrd="11" destOrd="0" presId="urn:microsoft.com/office/officeart/2005/8/layout/orgChart1"/>
    <dgm:cxn modelId="{710FC560-48B6-4BDD-8AC6-E0F24DFDD74C}" type="presParOf" srcId="{78B1B955-A6A6-429A-9DD6-4CEFB0A94608}" destId="{1E66D658-913F-4D6B-A62F-845E37627CEF}" srcOrd="0" destOrd="0" presId="urn:microsoft.com/office/officeart/2005/8/layout/orgChart1"/>
    <dgm:cxn modelId="{1E66CFCB-E128-4D59-8129-88306F734DCC}" type="presParOf" srcId="{1E66D658-913F-4D6B-A62F-845E37627CEF}" destId="{F0FC0B8A-BEC0-4D4C-8471-3597221B78A6}" srcOrd="0" destOrd="0" presId="urn:microsoft.com/office/officeart/2005/8/layout/orgChart1"/>
    <dgm:cxn modelId="{1CA66325-0A22-4C61-BFEE-A1EC877684A4}" type="presParOf" srcId="{1E66D658-913F-4D6B-A62F-845E37627CEF}" destId="{4B6D0B7F-A00B-4145-87F6-DBE069F3D92A}" srcOrd="1" destOrd="0" presId="urn:microsoft.com/office/officeart/2005/8/layout/orgChart1"/>
    <dgm:cxn modelId="{48482898-6D0C-4BC9-8F35-5338569B9EFD}" type="presParOf" srcId="{78B1B955-A6A6-429A-9DD6-4CEFB0A94608}" destId="{C29C9A12-E372-4374-A296-02464214CED6}" srcOrd="1" destOrd="0" presId="urn:microsoft.com/office/officeart/2005/8/layout/orgChart1"/>
    <dgm:cxn modelId="{8D83F43F-1D5D-44C0-9849-3CDECA6F95B1}" type="presParOf" srcId="{78B1B955-A6A6-429A-9DD6-4CEFB0A94608}" destId="{BE9168C3-8944-42B9-A06D-136033D6F06F}" srcOrd="2" destOrd="0" presId="urn:microsoft.com/office/officeart/2005/8/layout/orgChart1"/>
    <dgm:cxn modelId="{3E96E6AA-37A7-491D-A7B3-ABA66E39D3E3}" type="presParOf" srcId="{FE130043-6A8B-4577-B1E0-F77D5B1DCE89}" destId="{6CA3D0AD-D07D-4350-BD97-AD1723A2A34A}" srcOrd="2" destOrd="0" presId="urn:microsoft.com/office/officeart/2005/8/layout/orgChart1"/>
    <dgm:cxn modelId="{38A1400B-72F0-411D-B976-46B159850F37}" type="presParOf" srcId="{20BF0A2F-D7D5-4D91-8BEB-820984BDD71D}" destId="{01449570-5CD2-4711-A0CE-645E6EB41E1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B7981-0219-466E-A419-CF4769700383}">
      <dsp:nvSpPr>
        <dsp:cNvPr id="0" name=""/>
        <dsp:cNvSpPr/>
      </dsp:nvSpPr>
      <dsp:spPr>
        <a:xfrm>
          <a:off x="8207458" y="963208"/>
          <a:ext cx="119258" cy="318817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88175"/>
              </a:lnTo>
              <a:lnTo>
                <a:pt x="119258" y="318817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4B378-2733-42E4-A034-51A0472AD0F2}">
      <dsp:nvSpPr>
        <dsp:cNvPr id="0" name=""/>
        <dsp:cNvSpPr/>
      </dsp:nvSpPr>
      <dsp:spPr>
        <a:xfrm>
          <a:off x="8207458" y="963208"/>
          <a:ext cx="119258" cy="26236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3685"/>
              </a:lnTo>
              <a:lnTo>
                <a:pt x="119258" y="262368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93638A-B6C7-4140-B8A6-2DF26809975C}">
      <dsp:nvSpPr>
        <dsp:cNvPr id="0" name=""/>
        <dsp:cNvSpPr/>
      </dsp:nvSpPr>
      <dsp:spPr>
        <a:xfrm>
          <a:off x="8207458" y="963208"/>
          <a:ext cx="119258" cy="205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195"/>
              </a:lnTo>
              <a:lnTo>
                <a:pt x="119258" y="205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89E5D0-4A9F-4354-8530-2251FEE4A7E6}">
      <dsp:nvSpPr>
        <dsp:cNvPr id="0" name=""/>
        <dsp:cNvSpPr/>
      </dsp:nvSpPr>
      <dsp:spPr>
        <a:xfrm>
          <a:off x="8207458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6DE79-9B2E-4B97-93D4-DE82F4486CBC}">
      <dsp:nvSpPr>
        <dsp:cNvPr id="0" name=""/>
        <dsp:cNvSpPr/>
      </dsp:nvSpPr>
      <dsp:spPr>
        <a:xfrm>
          <a:off x="8207458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0C0422-D660-4937-9C4F-9808CA4AB033}">
      <dsp:nvSpPr>
        <dsp:cNvPr id="0" name=""/>
        <dsp:cNvSpPr/>
      </dsp:nvSpPr>
      <dsp:spPr>
        <a:xfrm>
          <a:off x="8207458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257B7-340F-4630-885B-8A1030324512}">
      <dsp:nvSpPr>
        <dsp:cNvPr id="0" name=""/>
        <dsp:cNvSpPr/>
      </dsp:nvSpPr>
      <dsp:spPr>
        <a:xfrm>
          <a:off x="5158417" y="398718"/>
          <a:ext cx="3367062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3367062" y="83480"/>
              </a:lnTo>
              <a:lnTo>
                <a:pt x="3367062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1B9B1-BC39-4FD6-A037-6857C8747686}">
      <dsp:nvSpPr>
        <dsp:cNvPr id="0" name=""/>
        <dsp:cNvSpPr/>
      </dsp:nvSpPr>
      <dsp:spPr>
        <a:xfrm>
          <a:off x="7245440" y="963208"/>
          <a:ext cx="119258" cy="205919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59195"/>
              </a:lnTo>
              <a:lnTo>
                <a:pt x="119258" y="205919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15771E-1899-4BC2-B502-826CCD77E726}">
      <dsp:nvSpPr>
        <dsp:cNvPr id="0" name=""/>
        <dsp:cNvSpPr/>
      </dsp:nvSpPr>
      <dsp:spPr>
        <a:xfrm>
          <a:off x="7245440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69376-5876-42E6-BE2E-77E6EDF04505}">
      <dsp:nvSpPr>
        <dsp:cNvPr id="0" name=""/>
        <dsp:cNvSpPr/>
      </dsp:nvSpPr>
      <dsp:spPr>
        <a:xfrm>
          <a:off x="7245440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84BEFB-C5A0-487D-A270-56665EDC866F}">
      <dsp:nvSpPr>
        <dsp:cNvPr id="0" name=""/>
        <dsp:cNvSpPr/>
      </dsp:nvSpPr>
      <dsp:spPr>
        <a:xfrm>
          <a:off x="7245440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62C3C-8B47-4B9C-93B1-AE3807D8A5F1}">
      <dsp:nvSpPr>
        <dsp:cNvPr id="0" name=""/>
        <dsp:cNvSpPr/>
      </dsp:nvSpPr>
      <dsp:spPr>
        <a:xfrm>
          <a:off x="5158417" y="398718"/>
          <a:ext cx="2405044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2405044" y="83480"/>
              </a:lnTo>
              <a:lnTo>
                <a:pt x="2405044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830F6C-5DB6-4F72-9EFB-0A7953DE5ADF}">
      <dsp:nvSpPr>
        <dsp:cNvPr id="0" name=""/>
        <dsp:cNvSpPr/>
      </dsp:nvSpPr>
      <dsp:spPr>
        <a:xfrm>
          <a:off x="6283422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21D3F3-93FD-44B4-9500-FDD7DFC25332}">
      <dsp:nvSpPr>
        <dsp:cNvPr id="0" name=""/>
        <dsp:cNvSpPr/>
      </dsp:nvSpPr>
      <dsp:spPr>
        <a:xfrm>
          <a:off x="6283422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5DF18C-DB97-4AA8-83C4-997740D1AA2B}">
      <dsp:nvSpPr>
        <dsp:cNvPr id="0" name=""/>
        <dsp:cNvSpPr/>
      </dsp:nvSpPr>
      <dsp:spPr>
        <a:xfrm>
          <a:off x="6283422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1B93E9-E099-44F3-812D-B2EF7807C7E4}">
      <dsp:nvSpPr>
        <dsp:cNvPr id="0" name=""/>
        <dsp:cNvSpPr/>
      </dsp:nvSpPr>
      <dsp:spPr>
        <a:xfrm>
          <a:off x="5158417" y="398718"/>
          <a:ext cx="1443026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1443026" y="83480"/>
              </a:lnTo>
              <a:lnTo>
                <a:pt x="1443026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EBDCC4-EA9E-47F9-BCEE-E35802DA62C0}">
      <dsp:nvSpPr>
        <dsp:cNvPr id="0" name=""/>
        <dsp:cNvSpPr/>
      </dsp:nvSpPr>
      <dsp:spPr>
        <a:xfrm>
          <a:off x="5321404" y="963208"/>
          <a:ext cx="119258" cy="1494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4705"/>
              </a:lnTo>
              <a:lnTo>
                <a:pt x="119258" y="1494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6B576-5EF6-4FCD-91C6-EAAB3525F48B}">
      <dsp:nvSpPr>
        <dsp:cNvPr id="0" name=""/>
        <dsp:cNvSpPr/>
      </dsp:nvSpPr>
      <dsp:spPr>
        <a:xfrm>
          <a:off x="5321404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506E0-D4D5-4C3D-B64C-FE9B76D8919D}">
      <dsp:nvSpPr>
        <dsp:cNvPr id="0" name=""/>
        <dsp:cNvSpPr/>
      </dsp:nvSpPr>
      <dsp:spPr>
        <a:xfrm>
          <a:off x="5321404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B244C-9C1A-4A6C-9FA1-4548ED4FD33E}">
      <dsp:nvSpPr>
        <dsp:cNvPr id="0" name=""/>
        <dsp:cNvSpPr/>
      </dsp:nvSpPr>
      <dsp:spPr>
        <a:xfrm>
          <a:off x="5158417" y="39871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480"/>
              </a:lnTo>
              <a:lnTo>
                <a:pt x="481008" y="83480"/>
              </a:lnTo>
              <a:lnTo>
                <a:pt x="481008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2989DC-C9CA-47CA-AD8F-DF64C0CF781E}">
      <dsp:nvSpPr>
        <dsp:cNvPr id="0" name=""/>
        <dsp:cNvSpPr/>
      </dsp:nvSpPr>
      <dsp:spPr>
        <a:xfrm>
          <a:off x="4359386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8640DC-DBB1-48AF-99C3-0DB52C47789E}">
      <dsp:nvSpPr>
        <dsp:cNvPr id="0" name=""/>
        <dsp:cNvSpPr/>
      </dsp:nvSpPr>
      <dsp:spPr>
        <a:xfrm>
          <a:off x="4677409" y="398718"/>
          <a:ext cx="481008" cy="166961"/>
        </a:xfrm>
        <a:custGeom>
          <a:avLst/>
          <a:gdLst/>
          <a:ahLst/>
          <a:cxnLst/>
          <a:rect l="0" t="0" r="0" b="0"/>
          <a:pathLst>
            <a:path>
              <a:moveTo>
                <a:pt x="481008" y="0"/>
              </a:moveTo>
              <a:lnTo>
                <a:pt x="481008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79E22C-F9F2-45DD-8A17-91E41196AF91}">
      <dsp:nvSpPr>
        <dsp:cNvPr id="0" name=""/>
        <dsp:cNvSpPr/>
      </dsp:nvSpPr>
      <dsp:spPr>
        <a:xfrm>
          <a:off x="3715391" y="398718"/>
          <a:ext cx="1443026" cy="166961"/>
        </a:xfrm>
        <a:custGeom>
          <a:avLst/>
          <a:gdLst/>
          <a:ahLst/>
          <a:cxnLst/>
          <a:rect l="0" t="0" r="0" b="0"/>
          <a:pathLst>
            <a:path>
              <a:moveTo>
                <a:pt x="1443026" y="0"/>
              </a:moveTo>
              <a:lnTo>
                <a:pt x="1443026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3FA91-793A-43FE-A287-6C6B1C4B1537}">
      <dsp:nvSpPr>
        <dsp:cNvPr id="0" name=""/>
        <dsp:cNvSpPr/>
      </dsp:nvSpPr>
      <dsp:spPr>
        <a:xfrm>
          <a:off x="2435350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112EB8-6733-4278-A342-339B4BF17A94}">
      <dsp:nvSpPr>
        <dsp:cNvPr id="0" name=""/>
        <dsp:cNvSpPr/>
      </dsp:nvSpPr>
      <dsp:spPr>
        <a:xfrm>
          <a:off x="2435350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CFB584-2479-4D57-A123-84E362DBECC4}">
      <dsp:nvSpPr>
        <dsp:cNvPr id="0" name=""/>
        <dsp:cNvSpPr/>
      </dsp:nvSpPr>
      <dsp:spPr>
        <a:xfrm>
          <a:off x="2753373" y="398718"/>
          <a:ext cx="2405044" cy="166961"/>
        </a:xfrm>
        <a:custGeom>
          <a:avLst/>
          <a:gdLst/>
          <a:ahLst/>
          <a:cxnLst/>
          <a:rect l="0" t="0" r="0" b="0"/>
          <a:pathLst>
            <a:path>
              <a:moveTo>
                <a:pt x="2405044" y="0"/>
              </a:moveTo>
              <a:lnTo>
                <a:pt x="2405044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11825-58DD-4FD4-8269-06A4B95B954A}">
      <dsp:nvSpPr>
        <dsp:cNvPr id="0" name=""/>
        <dsp:cNvSpPr/>
      </dsp:nvSpPr>
      <dsp:spPr>
        <a:xfrm>
          <a:off x="1473332" y="963208"/>
          <a:ext cx="119258" cy="9302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30215"/>
              </a:lnTo>
              <a:lnTo>
                <a:pt x="119258" y="93021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83E408-EAF4-4CBD-9178-0B9229F61013}">
      <dsp:nvSpPr>
        <dsp:cNvPr id="0" name=""/>
        <dsp:cNvSpPr/>
      </dsp:nvSpPr>
      <dsp:spPr>
        <a:xfrm>
          <a:off x="1473332" y="963208"/>
          <a:ext cx="119258" cy="3657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5725"/>
              </a:lnTo>
              <a:lnTo>
                <a:pt x="119258" y="36572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C558C3-2DC0-453B-95CC-EC1EFBA5F8B2}">
      <dsp:nvSpPr>
        <dsp:cNvPr id="0" name=""/>
        <dsp:cNvSpPr/>
      </dsp:nvSpPr>
      <dsp:spPr>
        <a:xfrm>
          <a:off x="1791355" y="398718"/>
          <a:ext cx="3367062" cy="166961"/>
        </a:xfrm>
        <a:custGeom>
          <a:avLst/>
          <a:gdLst/>
          <a:ahLst/>
          <a:cxnLst/>
          <a:rect l="0" t="0" r="0" b="0"/>
          <a:pathLst>
            <a:path>
              <a:moveTo>
                <a:pt x="3367062" y="0"/>
              </a:moveTo>
              <a:lnTo>
                <a:pt x="3367062" y="83480"/>
              </a:lnTo>
              <a:lnTo>
                <a:pt x="0" y="83480"/>
              </a:lnTo>
              <a:lnTo>
                <a:pt x="0" y="16696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A3FE0A-83FE-4B81-8ED2-FE822F4FA959}">
      <dsp:nvSpPr>
        <dsp:cNvPr id="0" name=""/>
        <dsp:cNvSpPr/>
      </dsp:nvSpPr>
      <dsp:spPr>
        <a:xfrm>
          <a:off x="4760889" y="119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Introduction</a:t>
          </a:r>
        </a:p>
      </dsp:txBody>
      <dsp:txXfrm>
        <a:off x="4760889" y="1190"/>
        <a:ext cx="795056" cy="397528"/>
      </dsp:txXfrm>
    </dsp:sp>
    <dsp:sp modelId="{C2C1CDCF-B5E8-4EF4-B0FB-C728B8F5BAE4}">
      <dsp:nvSpPr>
        <dsp:cNvPr id="0" name=""/>
        <dsp:cNvSpPr/>
      </dsp:nvSpPr>
      <dsp:spPr>
        <a:xfrm>
          <a:off x="1393827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Installation</a:t>
          </a:r>
        </a:p>
      </dsp:txBody>
      <dsp:txXfrm>
        <a:off x="1393827" y="565680"/>
        <a:ext cx="795056" cy="397528"/>
      </dsp:txXfrm>
    </dsp:sp>
    <dsp:sp modelId="{280D2F70-CCDC-42A5-AF42-C21CC63F4ADB}">
      <dsp:nvSpPr>
        <dsp:cNvPr id="0" name=""/>
        <dsp:cNvSpPr/>
      </dsp:nvSpPr>
      <dsp:spPr>
        <a:xfrm>
          <a:off x="1592591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PE</a:t>
          </a:r>
        </a:p>
      </dsp:txBody>
      <dsp:txXfrm>
        <a:off x="1592591" y="1130170"/>
        <a:ext cx="795056" cy="397528"/>
      </dsp:txXfrm>
    </dsp:sp>
    <dsp:sp modelId="{66423466-55C2-44B5-ACBD-4F65FB016DDC}">
      <dsp:nvSpPr>
        <dsp:cNvPr id="0" name=""/>
        <dsp:cNvSpPr/>
      </dsp:nvSpPr>
      <dsp:spPr>
        <a:xfrm>
          <a:off x="1592591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BE</a:t>
          </a:r>
        </a:p>
      </dsp:txBody>
      <dsp:txXfrm>
        <a:off x="1592591" y="1694660"/>
        <a:ext cx="795056" cy="397528"/>
      </dsp:txXfrm>
    </dsp:sp>
    <dsp:sp modelId="{68E27D1D-795A-4FCB-A8E4-E623C11574AC}">
      <dsp:nvSpPr>
        <dsp:cNvPr id="0" name=""/>
        <dsp:cNvSpPr/>
      </dsp:nvSpPr>
      <dsp:spPr>
        <a:xfrm>
          <a:off x="2355845" y="565680"/>
          <a:ext cx="795056" cy="397528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</a:t>
          </a:r>
        </a:p>
      </dsp:txBody>
      <dsp:txXfrm>
        <a:off x="2355845" y="565680"/>
        <a:ext cx="795056" cy="397528"/>
      </dsp:txXfrm>
    </dsp:sp>
    <dsp:sp modelId="{6D07FBEC-2754-4BC0-9693-78A2A83FB90D}">
      <dsp:nvSpPr>
        <dsp:cNvPr id="0" name=""/>
        <dsp:cNvSpPr/>
      </dsp:nvSpPr>
      <dsp:spPr>
        <a:xfrm>
          <a:off x="2554609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Views</a:t>
          </a:r>
        </a:p>
      </dsp:txBody>
      <dsp:txXfrm>
        <a:off x="2554609" y="1130170"/>
        <a:ext cx="795056" cy="397528"/>
      </dsp:txXfrm>
    </dsp:sp>
    <dsp:sp modelId="{AEA490B0-9292-4705-A026-E0847E9654E3}">
      <dsp:nvSpPr>
        <dsp:cNvPr id="0" name=""/>
        <dsp:cNvSpPr/>
      </dsp:nvSpPr>
      <dsp:spPr>
        <a:xfrm>
          <a:off x="2554609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Types</a:t>
          </a:r>
        </a:p>
      </dsp:txBody>
      <dsp:txXfrm>
        <a:off x="2554609" y="1694660"/>
        <a:ext cx="795056" cy="397528"/>
      </dsp:txXfrm>
    </dsp:sp>
    <dsp:sp modelId="{48541260-0FC0-4329-B5CB-CAD80772402F}">
      <dsp:nvSpPr>
        <dsp:cNvPr id="0" name=""/>
        <dsp:cNvSpPr/>
      </dsp:nvSpPr>
      <dsp:spPr>
        <a:xfrm>
          <a:off x="3317863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Tasks</a:t>
          </a:r>
        </a:p>
      </dsp:txBody>
      <dsp:txXfrm>
        <a:off x="3317863" y="565680"/>
        <a:ext cx="795056" cy="397528"/>
      </dsp:txXfrm>
    </dsp:sp>
    <dsp:sp modelId="{0FCDF9CD-944F-4038-9FA2-B7220E057AB7}">
      <dsp:nvSpPr>
        <dsp:cNvPr id="0" name=""/>
        <dsp:cNvSpPr/>
      </dsp:nvSpPr>
      <dsp:spPr>
        <a:xfrm>
          <a:off x="4279880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Workflows</a:t>
          </a:r>
        </a:p>
      </dsp:txBody>
      <dsp:txXfrm>
        <a:off x="4279880" y="565680"/>
        <a:ext cx="795056" cy="397528"/>
      </dsp:txXfrm>
    </dsp:sp>
    <dsp:sp modelId="{47BFDCE8-A2DC-42BD-86F7-5F77DA741904}">
      <dsp:nvSpPr>
        <dsp:cNvPr id="0" name=""/>
        <dsp:cNvSpPr/>
      </dsp:nvSpPr>
      <dsp:spPr>
        <a:xfrm>
          <a:off x="4478645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HTTP</a:t>
          </a:r>
        </a:p>
      </dsp:txBody>
      <dsp:txXfrm>
        <a:off x="4478645" y="1130170"/>
        <a:ext cx="795056" cy="397528"/>
      </dsp:txXfrm>
    </dsp:sp>
    <dsp:sp modelId="{DEFB3064-8A84-497A-9407-B40CBE7F72A4}">
      <dsp:nvSpPr>
        <dsp:cNvPr id="0" name=""/>
        <dsp:cNvSpPr/>
      </dsp:nvSpPr>
      <dsp:spPr>
        <a:xfrm>
          <a:off x="5241898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Plugins</a:t>
          </a:r>
        </a:p>
      </dsp:txBody>
      <dsp:txXfrm>
        <a:off x="5241898" y="565680"/>
        <a:ext cx="795056" cy="397528"/>
      </dsp:txXfrm>
    </dsp:sp>
    <dsp:sp modelId="{BAB198B9-5147-4A2C-AA76-B3766282F3E2}">
      <dsp:nvSpPr>
        <dsp:cNvPr id="0" name=""/>
        <dsp:cNvSpPr/>
      </dsp:nvSpPr>
      <dsp:spPr>
        <a:xfrm>
          <a:off x="5440662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Installing</a:t>
          </a:r>
        </a:p>
      </dsp:txBody>
      <dsp:txXfrm>
        <a:off x="5440662" y="1130170"/>
        <a:ext cx="795056" cy="397528"/>
      </dsp:txXfrm>
    </dsp:sp>
    <dsp:sp modelId="{2F80EBA0-5AB8-47FA-A3EE-20410482FD6D}">
      <dsp:nvSpPr>
        <dsp:cNvPr id="0" name=""/>
        <dsp:cNvSpPr/>
      </dsp:nvSpPr>
      <dsp:spPr>
        <a:xfrm>
          <a:off x="5440662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Creating</a:t>
          </a:r>
        </a:p>
      </dsp:txBody>
      <dsp:txXfrm>
        <a:off x="5440662" y="1694660"/>
        <a:ext cx="795056" cy="397528"/>
      </dsp:txXfrm>
    </dsp:sp>
    <dsp:sp modelId="{57901E30-DA01-401F-968A-3517204F359A}">
      <dsp:nvSpPr>
        <dsp:cNvPr id="0" name=""/>
        <dsp:cNvSpPr/>
      </dsp:nvSpPr>
      <dsp:spPr>
        <a:xfrm>
          <a:off x="5440662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Publishing</a:t>
          </a:r>
        </a:p>
      </dsp:txBody>
      <dsp:txXfrm>
        <a:off x="5440662" y="2259149"/>
        <a:ext cx="795056" cy="397528"/>
      </dsp:txXfrm>
    </dsp:sp>
    <dsp:sp modelId="{D1BF1F15-A1DA-4B9F-B234-647A01BB4079}">
      <dsp:nvSpPr>
        <dsp:cNvPr id="0" name=""/>
        <dsp:cNvSpPr/>
      </dsp:nvSpPr>
      <dsp:spPr>
        <a:xfrm>
          <a:off x="6203916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Solutions</a:t>
          </a:r>
        </a:p>
      </dsp:txBody>
      <dsp:txXfrm>
        <a:off x="6203916" y="565680"/>
        <a:ext cx="795056" cy="397528"/>
      </dsp:txXfrm>
    </dsp:sp>
    <dsp:sp modelId="{9C7A4135-5598-41FA-B86E-DEF0AD160232}">
      <dsp:nvSpPr>
        <dsp:cNvPr id="0" name=""/>
        <dsp:cNvSpPr/>
      </dsp:nvSpPr>
      <dsp:spPr>
        <a:xfrm>
          <a:off x="6402680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Creating</a:t>
          </a:r>
        </a:p>
      </dsp:txBody>
      <dsp:txXfrm>
        <a:off x="6402680" y="1130170"/>
        <a:ext cx="795056" cy="397528"/>
      </dsp:txXfrm>
    </dsp:sp>
    <dsp:sp modelId="{31ECC83F-D889-4DBF-AB21-EC9127991447}">
      <dsp:nvSpPr>
        <dsp:cNvPr id="0" name=""/>
        <dsp:cNvSpPr/>
      </dsp:nvSpPr>
      <dsp:spPr>
        <a:xfrm>
          <a:off x="6402680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Editing</a:t>
          </a:r>
        </a:p>
      </dsp:txBody>
      <dsp:txXfrm>
        <a:off x="6402680" y="1694660"/>
        <a:ext cx="795056" cy="397528"/>
      </dsp:txXfrm>
    </dsp:sp>
    <dsp:sp modelId="{93669925-D6A6-4DE8-BCB1-FE933F14ED38}">
      <dsp:nvSpPr>
        <dsp:cNvPr id="0" name=""/>
        <dsp:cNvSpPr/>
      </dsp:nvSpPr>
      <dsp:spPr>
        <a:xfrm>
          <a:off x="6402680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Saving</a:t>
          </a:r>
        </a:p>
      </dsp:txBody>
      <dsp:txXfrm>
        <a:off x="6402680" y="2259149"/>
        <a:ext cx="795056" cy="397528"/>
      </dsp:txXfrm>
    </dsp:sp>
    <dsp:sp modelId="{0E20FDFF-5248-411D-B385-0F985922EA2A}">
      <dsp:nvSpPr>
        <dsp:cNvPr id="0" name=""/>
        <dsp:cNvSpPr/>
      </dsp:nvSpPr>
      <dsp:spPr>
        <a:xfrm>
          <a:off x="7165934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Cookbook</a:t>
          </a:r>
        </a:p>
      </dsp:txBody>
      <dsp:txXfrm>
        <a:off x="7165934" y="565680"/>
        <a:ext cx="795056" cy="397528"/>
      </dsp:txXfrm>
    </dsp:sp>
    <dsp:sp modelId="{5DF24F6A-A144-4044-9888-9F3066CCDCF1}">
      <dsp:nvSpPr>
        <dsp:cNvPr id="0" name=""/>
        <dsp:cNvSpPr/>
      </dsp:nvSpPr>
      <dsp:spPr>
        <a:xfrm>
          <a:off x="7364698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CRM</a:t>
          </a:r>
        </a:p>
      </dsp:txBody>
      <dsp:txXfrm>
        <a:off x="7364698" y="1130170"/>
        <a:ext cx="795056" cy="397528"/>
      </dsp:txXfrm>
    </dsp:sp>
    <dsp:sp modelId="{8F31379F-48B5-4A77-BEA5-37D51739507D}">
      <dsp:nvSpPr>
        <dsp:cNvPr id="0" name=""/>
        <dsp:cNvSpPr/>
      </dsp:nvSpPr>
      <dsp:spPr>
        <a:xfrm>
          <a:off x="7364698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Web Sites</a:t>
          </a:r>
        </a:p>
      </dsp:txBody>
      <dsp:txXfrm>
        <a:off x="7364698" y="1694660"/>
        <a:ext cx="795056" cy="397528"/>
      </dsp:txXfrm>
    </dsp:sp>
    <dsp:sp modelId="{272797B7-CBD4-4769-A813-1FF13B6F5029}">
      <dsp:nvSpPr>
        <dsp:cNvPr id="0" name=""/>
        <dsp:cNvSpPr/>
      </dsp:nvSpPr>
      <dsp:spPr>
        <a:xfrm>
          <a:off x="7364698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Redirects</a:t>
          </a:r>
        </a:p>
      </dsp:txBody>
      <dsp:txXfrm>
        <a:off x="7364698" y="2259149"/>
        <a:ext cx="795056" cy="397528"/>
      </dsp:txXfrm>
    </dsp:sp>
    <dsp:sp modelId="{A53C2521-B3D8-4D45-9D9E-BA2E39DB4E9B}">
      <dsp:nvSpPr>
        <dsp:cNvPr id="0" name=""/>
        <dsp:cNvSpPr/>
      </dsp:nvSpPr>
      <dsp:spPr>
        <a:xfrm>
          <a:off x="7364698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UI</a:t>
          </a:r>
        </a:p>
      </dsp:txBody>
      <dsp:txXfrm>
        <a:off x="7364698" y="2823639"/>
        <a:ext cx="795056" cy="397528"/>
      </dsp:txXfrm>
    </dsp:sp>
    <dsp:sp modelId="{6E9C7AE7-064F-4E0D-8C3A-E36829567AA4}">
      <dsp:nvSpPr>
        <dsp:cNvPr id="0" name=""/>
        <dsp:cNvSpPr/>
      </dsp:nvSpPr>
      <dsp:spPr>
        <a:xfrm>
          <a:off x="8127952" y="56568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Technical</a:t>
          </a:r>
        </a:p>
      </dsp:txBody>
      <dsp:txXfrm>
        <a:off x="8127952" y="565680"/>
        <a:ext cx="795056" cy="397528"/>
      </dsp:txXfrm>
    </dsp:sp>
    <dsp:sp modelId="{9007B0D7-4468-449D-AD4E-D5EA1A75B3DE}">
      <dsp:nvSpPr>
        <dsp:cNvPr id="0" name=""/>
        <dsp:cNvSpPr/>
      </dsp:nvSpPr>
      <dsp:spPr>
        <a:xfrm>
          <a:off x="8326716" y="113017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Configuration</a:t>
          </a:r>
        </a:p>
      </dsp:txBody>
      <dsp:txXfrm>
        <a:off x="8326716" y="1130170"/>
        <a:ext cx="795056" cy="397528"/>
      </dsp:txXfrm>
    </dsp:sp>
    <dsp:sp modelId="{58AB59D4-4311-4D98-8923-3DC64182B5C4}">
      <dsp:nvSpPr>
        <dsp:cNvPr id="0" name=""/>
        <dsp:cNvSpPr/>
      </dsp:nvSpPr>
      <dsp:spPr>
        <a:xfrm>
          <a:off x="8326716" y="1694660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Database</a:t>
          </a:r>
        </a:p>
      </dsp:txBody>
      <dsp:txXfrm>
        <a:off x="8326716" y="1694660"/>
        <a:ext cx="795056" cy="397528"/>
      </dsp:txXfrm>
    </dsp:sp>
    <dsp:sp modelId="{2F5245BD-B7E2-4EED-B0A4-8A223DB692F8}">
      <dsp:nvSpPr>
        <dsp:cNvPr id="0" name=""/>
        <dsp:cNvSpPr/>
      </dsp:nvSpPr>
      <dsp:spPr>
        <a:xfrm>
          <a:off x="8326716" y="225914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Azure</a:t>
          </a:r>
        </a:p>
      </dsp:txBody>
      <dsp:txXfrm>
        <a:off x="8326716" y="2259149"/>
        <a:ext cx="795056" cy="397528"/>
      </dsp:txXfrm>
    </dsp:sp>
    <dsp:sp modelId="{35229306-6E52-4E31-9715-496534FB4FEA}">
      <dsp:nvSpPr>
        <dsp:cNvPr id="0" name=""/>
        <dsp:cNvSpPr/>
      </dsp:nvSpPr>
      <dsp:spPr>
        <a:xfrm>
          <a:off x="8326716" y="282363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AWS</a:t>
          </a:r>
        </a:p>
      </dsp:txBody>
      <dsp:txXfrm>
        <a:off x="8326716" y="2823639"/>
        <a:ext cx="795056" cy="397528"/>
      </dsp:txXfrm>
    </dsp:sp>
    <dsp:sp modelId="{532C9923-5066-4764-83C4-5ABCB2196D07}">
      <dsp:nvSpPr>
        <dsp:cNvPr id="0" name=""/>
        <dsp:cNvSpPr/>
      </dsp:nvSpPr>
      <dsp:spPr>
        <a:xfrm>
          <a:off x="8326716" y="338812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GCP</a:t>
          </a:r>
        </a:p>
      </dsp:txBody>
      <dsp:txXfrm>
        <a:off x="8326716" y="3388129"/>
        <a:ext cx="795056" cy="397528"/>
      </dsp:txXfrm>
    </dsp:sp>
    <dsp:sp modelId="{F0FC0B8A-BEC0-4D4C-8471-3597221B78A6}">
      <dsp:nvSpPr>
        <dsp:cNvPr id="0" name=""/>
        <dsp:cNvSpPr/>
      </dsp:nvSpPr>
      <dsp:spPr>
        <a:xfrm>
          <a:off x="8326716" y="3952619"/>
          <a:ext cx="795056" cy="3975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100" kern="1200" dirty="0"/>
            <a:t>Containers</a:t>
          </a:r>
        </a:p>
      </dsp:txBody>
      <dsp:txXfrm>
        <a:off x="8326716" y="3952619"/>
        <a:ext cx="795056" cy="397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B6AE-2E61-9FDF-C516-96FAE7C97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CF509E-2E62-86F4-93F7-3E12C61D9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9102F-578D-E0BF-3126-8063C7D4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44888-05FF-B29D-F39A-CB271651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D10FA-71A0-3023-AEFE-296900F60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818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30CA1-F350-177E-0482-37DFB0C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82FF9-F9B1-AAAD-9827-81DB7B56E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8301-5A50-D4D6-7956-12071EA7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9D50A-1D35-6779-6955-F938B45BD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09D8D-ECDD-88FB-D497-319C3230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812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0C106-2040-89DD-CD7A-C487B87DB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73FC08-3E96-B207-C768-1EFA476DA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4D45A-043B-1995-6761-27B4D4AAD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DA820-6C9F-58D9-2994-008AE3F5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5BF3E-C4BE-12B4-6B42-B1061768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652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DB33-2837-0135-F35C-D43CADF78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5A1B-DE5A-9E67-BEC3-E6A7203A7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22E18-2ED3-CEE8-BE6B-CA9DA843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FC82-528C-E42D-5C42-2F4EBEFCC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AC1774-96A1-9D1A-36BC-2BA64A3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781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75D4-5117-69F9-B22C-69D066B3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1B92-905B-503F-08D2-ABC259EC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AEB54-E48E-6E3D-D610-615C41981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88BDA-F117-FB13-8E8D-AF5BFE15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56A7-2516-8A52-7B14-A5A86F878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46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326D-4906-DF4B-7C7E-52215B678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E70F-66AE-E58C-FF81-C0FCEA595F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87DC25-8402-B444-E45F-B80A03FFB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76A0F-66FF-3828-280B-27B276390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10E07-4D57-3CAB-FA22-6EA38D35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BD092-6C8F-6D8E-32C0-5AA911A5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101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F8DF-CA09-67AD-7660-8F7411EA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BAA1C-2C0A-F68D-BCA6-AF3EF955A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BEFAA-D807-9B8C-00C0-3E59F8E50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7E6D4-EDE5-BE88-9F42-20E48E9BF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285470-7C9F-C9D9-B0E5-A7328AA2B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9D9B77-BA3E-B23B-ACF7-62EC41889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6EEB3A-9F90-CCB4-95BA-39859CD19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7F4BE9-B044-E9E6-A711-8595DE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233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1396-9E82-578F-B7A9-21C86625A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BD7CC9-EE0A-89A1-BF10-5F2933B01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493E3-ED5B-2C7D-13EC-9CAF1E44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6804C-DF49-7BC6-6461-74276875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13573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DD5BF-D46C-65C7-37E2-568E970A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47B8C-1D95-AAB3-8C78-ECA2A618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147EF-9EF6-54D1-5D22-407D9313B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452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6B23-97F8-BF47-8C28-C3EDF7557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34B5-CE64-B164-2042-2D8317935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B5189-B5F8-746A-E62C-59495A60B0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C96E8-E909-8A92-E173-BCF61AFA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7CE37-F58F-D92F-B6D3-E6C634BC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074B-8382-BFDD-5429-4CC8F3C4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651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71A23-DFA9-3D7A-1585-DE14F47A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DEBD3-D13E-3F86-8C5E-EF960B5DD9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B15CDF-68A8-2D69-5D2C-31D1E9E89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14A5-14F6-8CA7-7B90-472247C5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0DD34-785D-7914-C077-FFFEAF9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37E2F-087D-773D-BA4B-37FC7A1B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5864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9D17D-C1EE-DC84-D80A-84388151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BCB5D-0E95-67A5-1180-572C9B3DB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C294F-AACC-0C81-3AB1-4B4588400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EA4AC-A416-4D92-90F8-9B8889C786A7}" type="datetimeFigureOut">
              <a:rPr lang="en-AU" smtClean="0"/>
              <a:t>2/01/2024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21E86-A9C8-10CE-D3DA-5231FC885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E9E2-92C6-D9F0-D044-6CB5F7C2F6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BD187-6F14-4841-AE64-B9964AC2CA5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035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C4118A-B523-45D9-B427-8E05B2DEA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BF3666-8CD5-3C06-750E-0C881681F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76" y="557189"/>
            <a:ext cx="4899039" cy="3346901"/>
          </a:xfrm>
          <a:noFill/>
        </p:spPr>
        <p:txBody>
          <a:bodyPr>
            <a:normAutofit/>
          </a:bodyPr>
          <a:lstStyle/>
          <a:p>
            <a:pPr algn="l"/>
            <a:r>
              <a:rPr lang="en-AU" sz="5200" dirty="0"/>
              <a:t>World of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5C64A1-9666-04DB-568A-207D89E58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676" y="4068287"/>
            <a:ext cx="4899039" cy="2060799"/>
          </a:xfrm>
          <a:noFill/>
        </p:spPr>
        <p:txBody>
          <a:bodyPr>
            <a:normAutofit/>
          </a:bodyPr>
          <a:lstStyle/>
          <a:p>
            <a:pPr algn="l"/>
            <a:r>
              <a:rPr lang="en-AU" dirty="0"/>
              <a:t>Learning</a:t>
            </a:r>
          </a:p>
        </p:txBody>
      </p:sp>
      <p:pic>
        <p:nvPicPr>
          <p:cNvPr id="5" name="Picture 4" descr="A white and purple sign with arrows and gears&#10;&#10;Description automatically generated">
            <a:extLst>
              <a:ext uri="{FF2B5EF4-FFF2-40B4-BE49-F238E27FC236}">
                <a16:creationId xmlns:a16="http://schemas.microsoft.com/office/drawing/2014/main" id="{94316411-F604-4D31-1910-8B95CE3188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03"/>
          <a:stretch/>
        </p:blipFill>
        <p:spPr>
          <a:xfrm>
            <a:off x="6095999" y="10"/>
            <a:ext cx="610565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44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61B44-E4E6-C2CB-7940-915A46D2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Learning Map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9261B1-EFDC-A7E4-CCF1-E54539BC4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88216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6533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1E637346-0C3F-3ADC-388C-FA1E1B3E4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t="1312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619A9-43E5-04E1-D7EB-2E088D924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en-AU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6A23C-565F-3C0D-1695-20273338B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endParaRPr lang="en-AU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2512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14D5-128D-99BA-C34B-E793E33D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3B3-8EB0-3138-81C4-01258B02B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database in world of Workflows is designed for solving business problems:</a:t>
            </a:r>
          </a:p>
          <a:p>
            <a:pPr lvl="1"/>
            <a:r>
              <a:rPr lang="en-AU" dirty="0"/>
              <a:t>Simplified set of data types</a:t>
            </a:r>
          </a:p>
          <a:p>
            <a:pPr lvl="1"/>
            <a:r>
              <a:rPr lang="en-AU" dirty="0"/>
              <a:t>History kept automatically</a:t>
            </a:r>
          </a:p>
          <a:p>
            <a:pPr lvl="1"/>
            <a:r>
              <a:rPr lang="en-AU" dirty="0"/>
              <a:t>Automatically extends the API as you extend the database</a:t>
            </a:r>
          </a:p>
          <a:p>
            <a:pPr lvl="1"/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28682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9120</TotalTime>
  <Words>69</Words>
  <Application>Microsoft Office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World of Workflows</vt:lpstr>
      <vt:lpstr>Learning Map</vt:lpstr>
      <vt:lpstr>Data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of Workflows</dc:title>
  <dc:creator>Nick Beaugeard</dc:creator>
  <cp:lastModifiedBy>Nick Beaugeard</cp:lastModifiedBy>
  <cp:revision>2</cp:revision>
  <dcterms:created xsi:type="dcterms:W3CDTF">2024-01-01T20:49:29Z</dcterms:created>
  <dcterms:modified xsi:type="dcterms:W3CDTF">2024-01-08T05:30:09Z</dcterms:modified>
</cp:coreProperties>
</file>