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sldIdLst>
    <p:sldId id="256" r:id="rId2"/>
    <p:sldId id="261" r:id="rId3"/>
    <p:sldId id="263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E8AED-25DA-8747-AF5B-51B3A17873D2}" v="3" dt="2021-04-21T17:13:58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11" autoAdjust="0"/>
    <p:restoredTop sz="96327" autoAdjust="0"/>
  </p:normalViewPr>
  <p:slideViewPr>
    <p:cSldViewPr snapToGrid="0" snapToObjects="1">
      <p:cViewPr varScale="1">
        <p:scale>
          <a:sx n="166" d="100"/>
          <a:sy n="166" d="100"/>
        </p:scale>
        <p:origin x="528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echukwu Nwosu" userId="bfe78da84aa7621c" providerId="LiveId" clId="{6ECE8AED-25DA-8747-AF5B-51B3A17873D2}"/>
    <pc:docChg chg="custSel modMainMaster">
      <pc:chgData name="Kenechukwu Nwosu" userId="bfe78da84aa7621c" providerId="LiveId" clId="{6ECE8AED-25DA-8747-AF5B-51B3A17873D2}" dt="2021-04-21T17:19:02.685" v="4" actId="478"/>
      <pc:docMkLst>
        <pc:docMk/>
      </pc:docMkLst>
      <pc:sldMasterChg chg="delSp modSp mod modSldLayout sldLayoutOrd">
        <pc:chgData name="Kenechukwu Nwosu" userId="bfe78da84aa7621c" providerId="LiveId" clId="{6ECE8AED-25DA-8747-AF5B-51B3A17873D2}" dt="2021-04-21T17:19:02.685" v="4" actId="478"/>
        <pc:sldMasterMkLst>
          <pc:docMk/>
          <pc:sldMasterMk cId="3676200875" sldId="2147483648"/>
        </pc:sldMasterMkLst>
        <pc:spChg chg="mod">
          <ac:chgData name="Kenechukwu Nwosu" userId="bfe78da84aa7621c" providerId="LiveId" clId="{6ECE8AED-25DA-8747-AF5B-51B3A17873D2}" dt="2021-04-21T17:13:52.484" v="2" actId="207"/>
          <ac:spMkLst>
            <pc:docMk/>
            <pc:sldMasterMk cId="3676200875" sldId="2147483648"/>
            <ac:spMk id="2" creationId="{00000000-0000-0000-0000-000000000000}"/>
          </ac:spMkLst>
        </pc:spChg>
        <pc:spChg chg="mod">
          <ac:chgData name="Kenechukwu Nwosu" userId="bfe78da84aa7621c" providerId="LiveId" clId="{6ECE8AED-25DA-8747-AF5B-51B3A17873D2}" dt="2021-04-21T17:13:58.953" v="3" actId="207"/>
          <ac:spMkLst>
            <pc:docMk/>
            <pc:sldMasterMk cId="3676200875" sldId="2147483648"/>
            <ac:spMk id="3" creationId="{00000000-0000-0000-0000-000000000000}"/>
          </ac:spMkLst>
        </pc:spChg>
        <pc:picChg chg="del">
          <ac:chgData name="Kenechukwu Nwosu" userId="bfe78da84aa7621c" providerId="LiveId" clId="{6ECE8AED-25DA-8747-AF5B-51B3A17873D2}" dt="2021-04-21T17:19:02.685" v="4" actId="478"/>
          <ac:picMkLst>
            <pc:docMk/>
            <pc:sldMasterMk cId="3676200875" sldId="2147483648"/>
            <ac:picMk id="11" creationId="{AF2513A8-078E-184B-A410-BE82E6A1BE7D}"/>
          </ac:picMkLst>
        </pc:picChg>
        <pc:sldLayoutChg chg="ord">
          <pc:chgData name="Kenechukwu Nwosu" userId="bfe78da84aa7621c" providerId="LiveId" clId="{6ECE8AED-25DA-8747-AF5B-51B3A17873D2}" dt="2021-04-20T18:15:58.826" v="1" actId="20578"/>
          <pc:sldLayoutMkLst>
            <pc:docMk/>
            <pc:sldMasterMk cId="3676200875" sldId="2147483648"/>
            <pc:sldLayoutMk cId="338346009" sldId="2147483650"/>
          </pc:sldLayoutMkLst>
        </pc:sldLayoutChg>
        <pc:sldLayoutChg chg="ord">
          <pc:chgData name="Kenechukwu Nwosu" userId="bfe78da84aa7621c" providerId="LiveId" clId="{6ECE8AED-25DA-8747-AF5B-51B3A17873D2}" dt="2021-04-20T18:15:53.445" v="0" actId="20578"/>
          <pc:sldLayoutMkLst>
            <pc:docMk/>
            <pc:sldMasterMk cId="3676200875" sldId="2147483648"/>
            <pc:sldLayoutMk cId="1073069076" sldId="214748365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A024-7C88-BB4F-963A-0AE4C1313A4D}" type="datetime1">
              <a:rPr lang="de-CH" smtClean="0"/>
              <a:t>21.04.21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E26A-63A1-D644-BABA-AEFB031B22C6}" type="datetime1">
              <a:rPr lang="de-CH" smtClean="0"/>
              <a:t>21.04.21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F6B8-4DF8-9F42-B85A-D48730FB9EC4}" type="datetime1">
              <a:rPr lang="de-CH" smtClean="0"/>
              <a:t>21.04.21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8881-D495-0549-BBE8-DA3EEA3E36AF}" type="datetime1">
              <a:rPr lang="de-CH" smtClean="0"/>
              <a:t>21.04.21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utdoor, day&#10;&#10;Description automatically generated">
            <a:extLst>
              <a:ext uri="{FF2B5EF4-FFF2-40B4-BE49-F238E27FC236}">
                <a16:creationId xmlns:a16="http://schemas.microsoft.com/office/drawing/2014/main" id="{EF9F929A-BFBA-A342-9D97-5B08564C4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4444"/>
          <a:stretch/>
        </p:blipFill>
        <p:spPr>
          <a:xfrm>
            <a:off x="-1" y="0"/>
            <a:ext cx="9225023" cy="4594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109" y="79515"/>
            <a:ext cx="2133600" cy="27384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CDBC5A6A-A72D-6447-BE14-64EDA02DB0A6}" type="datetime1">
              <a:rPr lang="de-CH" smtClean="0"/>
              <a:pPr/>
              <a:t>21.04.21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7645" y="49524"/>
            <a:ext cx="2133600" cy="27384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0F827CB-05CC-1F42-9FE6-72493269F8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CE46-DD0F-B84C-900D-1DDC3B11A3C0}" type="datetime1">
              <a:rPr lang="de-CH" smtClean="0"/>
              <a:t>21.04.21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2A8D-287C-834C-8D3E-DBE356442E27}" type="datetime1">
              <a:rPr lang="de-CH" smtClean="0"/>
              <a:t>21.04.21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F74-1AB4-0F42-97F1-5FC4A2180FD9}" type="datetime1">
              <a:rPr lang="de-CH" smtClean="0"/>
              <a:t>21.04.21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1FA-0275-A847-9833-902ABE251E20}" type="datetime1">
              <a:rPr lang="de-CH" smtClean="0"/>
              <a:t>21.04.21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3E97-608A-0342-AEC6-FCED48971362}" type="datetime1">
              <a:rPr lang="de-CH" smtClean="0"/>
              <a:t>21.04.21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92B5-49C5-0848-B8A7-DC05B7061CF4}" type="datetime1">
              <a:rPr lang="de-CH" smtClean="0"/>
              <a:t>21.04.21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5607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F869-B25E-E949-86C6-F2FF68A541E9}" type="datetime1">
              <a:rPr lang="de-CH" smtClean="0"/>
              <a:t>21.04.21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5607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5607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Google Shape;14;p1">
            <a:extLst>
              <a:ext uri="{FF2B5EF4-FFF2-40B4-BE49-F238E27FC236}">
                <a16:creationId xmlns:a16="http://schemas.microsoft.com/office/drawing/2014/main" id="{DC4A3B21-F2C5-9A46-96BF-5D84BB597444}"/>
              </a:ext>
            </a:extLst>
          </p:cNvPr>
          <p:cNvSpPr/>
          <p:nvPr userDrawn="1"/>
        </p:nvSpPr>
        <p:spPr>
          <a:xfrm>
            <a:off x="0" y="4709162"/>
            <a:ext cx="9144000" cy="4343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5;p1">
            <a:extLst>
              <a:ext uri="{FF2B5EF4-FFF2-40B4-BE49-F238E27FC236}">
                <a16:creationId xmlns:a16="http://schemas.microsoft.com/office/drawing/2014/main" id="{BA97363A-3EE5-4B4D-BAB7-1CC4604DD5B9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44802" y="4726956"/>
            <a:ext cx="965329" cy="38513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;p1">
            <a:extLst>
              <a:ext uri="{FF2B5EF4-FFF2-40B4-BE49-F238E27FC236}">
                <a16:creationId xmlns:a16="http://schemas.microsoft.com/office/drawing/2014/main" id="{61157DB4-BA48-BE45-8C9D-C5F2022D5527}"/>
              </a:ext>
            </a:extLst>
          </p:cNvPr>
          <p:cNvSpPr/>
          <p:nvPr userDrawn="1"/>
        </p:nvSpPr>
        <p:spPr>
          <a:xfrm>
            <a:off x="3260021" y="4826370"/>
            <a:ext cx="3212157" cy="305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8" b="0" i="0" u="none" strike="noStrike" cap="none" dirty="0">
                <a:solidFill>
                  <a:schemeClr val="lt1"/>
                </a:solidFill>
                <a:latin typeface="Avenir Next" panose="020B0503020202020204" pitchFamily="34" charset="0"/>
                <a:ea typeface="Twentieth Century"/>
                <a:cs typeface="Twentieth Century"/>
                <a:sym typeface="Twentieth Century"/>
              </a:rPr>
              <a:t>Heath Emergency Information &amp; Risk Assessment</a:t>
            </a:r>
            <a:endParaRPr sz="1050" dirty="0">
              <a:latin typeface="Avenir Next" panose="020B0503020202020204" pitchFamily="34" charset="0"/>
            </a:endParaRPr>
          </a:p>
        </p:txBody>
      </p:sp>
      <p:sp>
        <p:nvSpPr>
          <p:cNvPr id="10" name="Google Shape;17;p1">
            <a:extLst>
              <a:ext uri="{FF2B5EF4-FFF2-40B4-BE49-F238E27FC236}">
                <a16:creationId xmlns:a16="http://schemas.microsoft.com/office/drawing/2014/main" id="{CF25A1F4-B2F6-6149-AEF1-5EF356656151}"/>
              </a:ext>
            </a:extLst>
          </p:cNvPr>
          <p:cNvSpPr/>
          <p:nvPr userDrawn="1"/>
        </p:nvSpPr>
        <p:spPr>
          <a:xfrm>
            <a:off x="7318563" y="4795581"/>
            <a:ext cx="16848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dirty="0">
                <a:solidFill>
                  <a:schemeClr val="lt1"/>
                </a:solidFill>
                <a:latin typeface="Avenir Next" panose="020B0503020202020204" pitchFamily="34" charset="0"/>
                <a:ea typeface="Twentieth Century"/>
                <a:cs typeface="Twentieth Century"/>
                <a:sym typeface="Twentieth Century"/>
              </a:rPr>
              <a:t>GoContactR Report</a:t>
            </a:r>
            <a:endParaRPr sz="135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rgbClr val="0070C0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0070C0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0070C0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Summary Report COVID Contact Tracing Côte d’Ivoire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All contacts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Macintosh PowerPoint</Application>
  <PresentationFormat>On-screen Show (16:9)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</vt:lpstr>
      <vt:lpstr>Calibri</vt:lpstr>
      <vt:lpstr>Office Theme</vt:lpstr>
      <vt:lpstr>Summary Report COVID Contact Tracing Côte d’Ivoire</vt:lpstr>
      <vt:lpstr>All contacts</vt:lpstr>
      <vt:lpstr>Table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Macintosh PowerPoint</Application>
  <PresentationFormat>On-screen Show (16:9)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</vt:lpstr>
      <vt:lpstr>Calibri</vt:lpstr>
      <vt:lpstr>Office Theme</vt:lpstr>
      <vt:lpstr>Summary Report COVID Contact Tracing Côte d’Ivoire</vt:lpstr>
      <vt:lpstr>First level heading</vt:lpstr>
      <vt:lpstr>Second level heading</vt:lpstr>
      <vt:lpstr>Third level heading</vt:lpstr>
      <vt:lpstr>Fourth level heading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Report COVID Contact Tracing Côte d’Ivoire</dc:title>
  <dc:creator/>
  <cp:keywords/>
  <cp:lastModifiedBy>Kenechukwu Nwosu</cp:lastModifiedBy>
  <cp:revision>1</cp:revision>
  <dcterms:created xsi:type="dcterms:W3CDTF">2021-04-19T18:01:11Z</dcterms:created>
  <dcterms:modified xsi:type="dcterms:W3CDTF">2021-04-21T17:19:06Z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ntsize">
    <vt:lpwstr>10pt</vt:lpwstr>
  </property>
  <property fmtid="{D5CDD505-2E9C-101B-9397-08002B2CF9AE}" pid="3" name="geometry">
    <vt:lpwstr>left=2cm,right=2cm,top=2.5cm,bottom=2cm</vt:lpwstr>
  </property>
  <property fmtid="{D5CDD505-2E9C-101B-9397-08002B2CF9AE}" pid="4" name="mainfont">
    <vt:lpwstr>Avenir</vt:lpwstr>
  </property>
  <property fmtid="{D5CDD505-2E9C-101B-9397-08002B2CF9AE}" pid="5" name="output">
    <vt:lpwstr/>
  </property>
  <property fmtid="{D5CDD505-2E9C-101B-9397-08002B2CF9AE}" pid="6" name="params">
    <vt:lpwstr/>
  </property>
</Properties>
</file>