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presProps" Target="presProps.xml"/>
<Relationship Id="rId21" Type="http://schemas.openxmlformats.org/officeDocument/2006/relationships/tableStyles" Target="tableStyles.xml"/>
<Relationship Id="rId20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19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72D31F92-B5F5-984B-8163-C46BAD9F9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CCBD482-3FDB-7045-AC17-5B2D1A747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33925F48-CC2D-9A41-B458-F523A9EC3EFA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10AE0908-FBE0-8A4D-B55B-D963F14FEBE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E4C9A1FE-8A12-9B45-9E66-51B15C1C6C3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39915D6B-433A-DB46-945B-AD6DD15C22F0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8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4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</a:t>
            </a:r>
            <a:r>
              <a:rPr/>
              <a:t> </a:t>
            </a:r>
            <a:r>
              <a:rPr/>
              <a:t>Contact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Report:</a:t>
            </a:r>
            <a:r>
              <a:rPr/>
              <a:t> </a:t>
            </a:r>
            <a:r>
              <a:rPr/>
              <a:t>Côte</a:t>
            </a:r>
            <a:r>
              <a:rPr/>
              <a:t> </a:t>
            </a:r>
            <a:r>
              <a:rPr/>
              <a:t>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I sell cars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_tem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COVID Contact Tracing Report: Côte d’Ivoire</dc:title>
  <dc:creator/>
  <cp:keywords/>
  <dcterms:created xsi:type="dcterms:W3CDTF">2021-04-23T10:59:23Z</dcterms:created>
  <dcterms:modified xsi:type="dcterms:W3CDTF">2021-04-23T12:59:24Z</dcterms:modified>
  <cp:lastModifiedBy>kenwosu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