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E9CFC-F32C-3642-B050-20CFA649A4A4}" v="11" dt="2021-04-23T10:58:1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chukwu Nwosu" userId="bfe78da84aa7621c" providerId="LiveId" clId="{684E9CFC-F32C-3642-B050-20CFA649A4A4}"/>
    <pc:docChg chg="modSld modMainMaster">
      <pc:chgData name="Kenechukwu Nwosu" userId="bfe78da84aa7621c" providerId="LiveId" clId="{684E9CFC-F32C-3642-B050-20CFA649A4A4}" dt="2021-04-23T10:58:10.486" v="9" actId="167"/>
      <pc:docMkLst>
        <pc:docMk/>
      </pc:docMkLst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56"/>
        </pc:sldMkLst>
        <pc:spChg chg="mod">
          <ac:chgData name="Kenechukwu Nwosu" userId="bfe78da84aa7621c" providerId="LiveId" clId="{684E9CFC-F32C-3642-B050-20CFA649A4A4}" dt="2021-04-23T10:56:17.222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Kenechukwu Nwosu" userId="bfe78da84aa7621c" providerId="LiveId" clId="{684E9CFC-F32C-3642-B050-20CFA649A4A4}" dt="2021-04-23T10:56:17.222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57"/>
        </pc:sldMkLst>
        <pc:spChg chg="mod">
          <ac:chgData name="Kenechukwu Nwosu" userId="bfe78da84aa7621c" providerId="LiveId" clId="{684E9CFC-F32C-3642-B050-20CFA649A4A4}" dt="2021-04-23T10:56:17.222" v="0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59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59"/>
            <ac:picMk id="2" creationId="{00000000-0000-0000-0000-000000000000}"/>
          </ac:picMkLst>
        </pc:pic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1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61"/>
            <ac:picMk id="2" creationId="{00000000-0000-0000-0000-000000000000}"/>
          </ac:picMkLst>
        </pc:pic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2"/>
        </pc:sldMkLst>
        <pc:spChg chg="mod">
          <ac:chgData name="Kenechukwu Nwosu" userId="bfe78da84aa7621c" providerId="LiveId" clId="{684E9CFC-F32C-3642-B050-20CFA649A4A4}" dt="2021-04-23T10:56:17.222" v="0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4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64"/>
            <ac:picMk id="2" creationId="{00000000-0000-0000-0000-000000000000}"/>
          </ac:picMkLst>
        </pc:pic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6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66"/>
            <ac:picMk id="2" creationId="{00000000-0000-0000-0000-000000000000}"/>
          </ac:picMkLst>
        </pc:pic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7"/>
        </pc:sldMkLst>
        <pc:spChg chg="mod">
          <ac:chgData name="Kenechukwu Nwosu" userId="bfe78da84aa7621c" providerId="LiveId" clId="{684E9CFC-F32C-3642-B050-20CFA649A4A4}" dt="2021-04-23T10:56:17.222" v="0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69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69"/>
            <ac:picMk id="2" creationId="{00000000-0000-0000-0000-000000000000}"/>
          </ac:picMkLst>
        </pc:picChg>
      </pc:sldChg>
      <pc:sldChg chg="modSp">
        <pc:chgData name="Kenechukwu Nwosu" userId="bfe78da84aa7621c" providerId="LiveId" clId="{684E9CFC-F32C-3642-B050-20CFA649A4A4}" dt="2021-04-23T10:56:17.222" v="0"/>
        <pc:sldMkLst>
          <pc:docMk/>
          <pc:sldMk cId="0" sldId="271"/>
        </pc:sldMkLst>
        <pc:picChg chg="mod">
          <ac:chgData name="Kenechukwu Nwosu" userId="bfe78da84aa7621c" providerId="LiveId" clId="{684E9CFC-F32C-3642-B050-20CFA649A4A4}" dt="2021-04-23T10:56:17.222" v="0"/>
          <ac:picMkLst>
            <pc:docMk/>
            <pc:sldMk cId="0" sldId="271"/>
            <ac:picMk id="2" creationId="{00000000-0000-0000-0000-000000000000}"/>
          </ac:picMkLst>
        </pc:picChg>
      </pc:sldChg>
      <pc:sldMasterChg chg="addSp modSp modSldLayout">
        <pc:chgData name="Kenechukwu Nwosu" userId="bfe78da84aa7621c" providerId="LiveId" clId="{684E9CFC-F32C-3642-B050-20CFA649A4A4}" dt="2021-04-23T10:58:10.486" v="9" actId="167"/>
        <pc:sldMasterMkLst>
          <pc:docMk/>
          <pc:sldMasterMk cId="3676200875" sldId="2147483648"/>
        </pc:sldMasterMkLst>
        <pc:spChg chg="mod">
          <ac:chgData name="Kenechukwu Nwosu" userId="bfe78da84aa7621c" providerId="LiveId" clId="{684E9CFC-F32C-3642-B050-20CFA649A4A4}" dt="2021-04-23T10:57:12.601" v="4" actId="207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Kenechukwu Nwosu" userId="bfe78da84aa7621c" providerId="LiveId" clId="{684E9CFC-F32C-3642-B050-20CFA649A4A4}" dt="2021-04-23T10:57:09.286" v="3" actId="207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Kenechukwu Nwosu" userId="bfe78da84aa7621c" providerId="LiveId" clId="{684E9CFC-F32C-3642-B050-20CFA649A4A4}" dt="2021-04-23T10:56:17.222" v="0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Kenechukwu Nwosu" userId="bfe78da84aa7621c" providerId="LiveId" clId="{684E9CFC-F32C-3642-B050-20CFA649A4A4}" dt="2021-04-23T10:56:17.222" v="0"/>
          <ac:spMkLst>
            <pc:docMk/>
            <pc:sldMasterMk cId="3676200875" sldId="2147483648"/>
            <ac:spMk id="5" creationId="{00000000-0000-0000-0000-000000000000}"/>
          </ac:spMkLst>
        </pc:spChg>
        <pc:spChg chg="mod">
          <ac:chgData name="Kenechukwu Nwosu" userId="bfe78da84aa7621c" providerId="LiveId" clId="{684E9CFC-F32C-3642-B050-20CFA649A4A4}" dt="2021-04-23T10:56:17.222" v="0"/>
          <ac:spMkLst>
            <pc:docMk/>
            <pc:sldMasterMk cId="3676200875" sldId="2147483648"/>
            <ac:spMk id="6" creationId="{00000000-0000-0000-0000-000000000000}"/>
          </ac:spMkLst>
        </pc:spChg>
        <pc:spChg chg="add mod">
          <ac:chgData name="Kenechukwu Nwosu" userId="bfe78da84aa7621c" providerId="LiveId" clId="{684E9CFC-F32C-3642-B050-20CFA649A4A4}" dt="2021-04-23T10:56:44.665" v="1"/>
          <ac:spMkLst>
            <pc:docMk/>
            <pc:sldMasterMk cId="3676200875" sldId="2147483648"/>
            <ac:spMk id="7" creationId="{33925F48-CC2D-9A41-B458-F523A9EC3EFA}"/>
          </ac:spMkLst>
        </pc:spChg>
        <pc:spChg chg="add mod">
          <ac:chgData name="Kenechukwu Nwosu" userId="bfe78da84aa7621c" providerId="LiveId" clId="{684E9CFC-F32C-3642-B050-20CFA649A4A4}" dt="2021-04-23T10:56:44.665" v="1"/>
          <ac:spMkLst>
            <pc:docMk/>
            <pc:sldMasterMk cId="3676200875" sldId="2147483648"/>
            <ac:spMk id="9" creationId="{E4C9A1FE-8A12-9B45-9E66-51B15C1C6C37}"/>
          </ac:spMkLst>
        </pc:spChg>
        <pc:spChg chg="add mod">
          <ac:chgData name="Kenechukwu Nwosu" userId="bfe78da84aa7621c" providerId="LiveId" clId="{684E9CFC-F32C-3642-B050-20CFA649A4A4}" dt="2021-04-23T10:56:44.665" v="1"/>
          <ac:spMkLst>
            <pc:docMk/>
            <pc:sldMasterMk cId="3676200875" sldId="2147483648"/>
            <ac:spMk id="10" creationId="{39915D6B-433A-DB46-945B-AD6DD15C22F0}"/>
          </ac:spMkLst>
        </pc:spChg>
        <pc:picChg chg="add mod">
          <ac:chgData name="Kenechukwu Nwosu" userId="bfe78da84aa7621c" providerId="LiveId" clId="{684E9CFC-F32C-3642-B050-20CFA649A4A4}" dt="2021-04-23T10:56:44.665" v="1"/>
          <ac:picMkLst>
            <pc:docMk/>
            <pc:sldMasterMk cId="3676200875" sldId="2147483648"/>
            <ac:picMk id="8" creationId="{10AE0908-FBE0-8A4D-B55B-D963F14FEBE3}"/>
          </ac:picMkLst>
        </pc:picChg>
        <pc:sldLayoutChg chg="addSp modSp">
          <pc:chgData name="Kenechukwu Nwosu" userId="bfe78da84aa7621c" providerId="LiveId" clId="{684E9CFC-F32C-3642-B050-20CFA649A4A4}" dt="2021-04-23T10:57:56.307" v="7" actId="167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picChg chg="add mod">
            <ac:chgData name="Kenechukwu Nwosu" userId="bfe78da84aa7621c" providerId="LiveId" clId="{684E9CFC-F32C-3642-B050-20CFA649A4A4}" dt="2021-04-23T10:57:56.307" v="7" actId="167"/>
            <ac:picMkLst>
              <pc:docMk/>
              <pc:sldMasterMk cId="3676200875" sldId="2147483648"/>
              <pc:sldLayoutMk cId="1444357513" sldId="2147483649"/>
              <ac:picMk id="7" creationId="{72D31F92-B5F5-984B-8163-C46BAD9F975D}"/>
            </ac:picMkLst>
          </pc:picChg>
        </pc:sldLayoutChg>
        <pc:sldLayoutChg chg="addSp modSp">
          <pc:chgData name="Kenechukwu Nwosu" userId="bfe78da84aa7621c" providerId="LiveId" clId="{684E9CFC-F32C-3642-B050-20CFA649A4A4}" dt="2021-04-23T10:58:10.486" v="9" actId="167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Kenechukwu Nwosu" userId="bfe78da84aa7621c" providerId="LiveId" clId="{684E9CFC-F32C-3642-B050-20CFA649A4A4}" dt="2021-04-23T10:57:32.663" v="5" actId="947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picChg chg="add mod">
            <ac:chgData name="Kenechukwu Nwosu" userId="bfe78da84aa7621c" providerId="LiveId" clId="{684E9CFC-F32C-3642-B050-20CFA649A4A4}" dt="2021-04-23T10:58:10.486" v="9" actId="167"/>
            <ac:picMkLst>
              <pc:docMk/>
              <pc:sldMasterMk cId="3676200875" sldId="2147483648"/>
              <pc:sldLayoutMk cId="1073069076" sldId="2147483651"/>
              <ac:picMk id="7" creationId="{ACCBD482-3FDB-7045-AC17-5B2D1A747079}"/>
            </ac:picMkLst>
          </pc:picChg>
        </pc:sldLayoutChg>
        <pc:sldLayoutChg chg="modSp">
          <pc:chgData name="Kenechukwu Nwosu" userId="bfe78da84aa7621c" providerId="LiveId" clId="{684E9CFC-F32C-3642-B050-20CFA649A4A4}" dt="2021-04-23T10:56:17.222" v="0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</pc:sldLayoutChg>
        <pc:sldLayoutChg chg="modSp">
          <pc:chgData name="Kenechukwu Nwosu" userId="bfe78da84aa7621c" providerId="LiveId" clId="{684E9CFC-F32C-3642-B050-20CFA649A4A4}" dt="2021-04-23T10:56:17.222" v="0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</pc:sldLayoutChg>
        <pc:sldLayoutChg chg="modSp">
          <pc:chgData name="Kenechukwu Nwosu" userId="bfe78da84aa7621c" providerId="LiveId" clId="{684E9CFC-F32C-3642-B050-20CFA649A4A4}" dt="2021-04-23T10:56:17.222" v="0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modSp">
          <pc:chgData name="Kenechukwu Nwosu" userId="bfe78da84aa7621c" providerId="LiveId" clId="{684E9CFC-F32C-3642-B050-20CFA649A4A4}" dt="2021-04-23T10:56:17.222" v="0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modSp">
          <pc:chgData name="Kenechukwu Nwosu" userId="bfe78da84aa7621c" providerId="LiveId" clId="{684E9CFC-F32C-3642-B050-20CFA649A4A4}" dt="2021-04-23T10:56:17.222" v="0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Kenechukwu Nwosu" userId="bfe78da84aa7621c" providerId="LiveId" clId="{684E9CFC-F32C-3642-B050-20CFA649A4A4}" dt="2021-04-23T10:56:17.222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72D31F92-B5F5-984B-8163-C46BAD9F9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CCBD482-3FDB-7045-AC17-5B2D1A747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-1"/>
            <a:ext cx="9144001" cy="470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33925F48-CC2D-9A41-B458-F523A9EC3EFA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10AE0908-FBE0-8A4D-B55B-D963F14FEBE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E4C9A1FE-8A12-9B45-9E66-51B15C1C6C3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39915D6B-433A-DB46-945B-AD6DD15C22F0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70C0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70C0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70C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t>COVID Contact Tracing Report: Côte 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3305176"/>
            <a:ext cx="5829300" cy="1021556"/>
          </a:xfrm>
        </p:spPr>
        <p:txBody>
          <a:bodyPr/>
          <a:lstStyle/>
          <a:p>
            <a:r>
              <a:t>Level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3305176"/>
            <a:ext cx="5829300" cy="1021556"/>
          </a:xfrm>
        </p:spPr>
        <p:txBody>
          <a:bodyPr/>
          <a:lstStyle/>
          <a:p>
            <a:r>
              <a:t>Level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735" y="3305176"/>
            <a:ext cx="5829300" cy="1021556"/>
          </a:xfrm>
        </p:spPr>
        <p:txBody>
          <a:bodyPr/>
          <a:lstStyle/>
          <a:p>
            <a:r>
              <a:t>Level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Hello I sell cars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z_temp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</vt:lpstr>
      <vt:lpstr>Calibri</vt:lpstr>
      <vt:lpstr>Office Theme</vt:lpstr>
      <vt:lpstr>COVID Contact Tracing Report: Côte d’Ivoire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  <vt:lpstr>Level 1</vt:lpstr>
      <vt:lpstr>PowerPoint Presentation</vt:lpstr>
      <vt:lpstr>PowerPoint Presentation</vt:lpstr>
      <vt:lpstr>Level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Contact Tracing Report: Côte d’Ivoire</dc:title>
  <dc:creator/>
  <cp:keywords/>
  <cp:lastModifiedBy>Kenechukwu Nwosu</cp:lastModifiedBy>
  <cp:revision>1</cp:revision>
  <dcterms:created xsi:type="dcterms:W3CDTF">2021-04-23T10:54:06Z</dcterms:created>
  <dcterms:modified xsi:type="dcterms:W3CDTF">2021-04-23T10:58:13Z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