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0F42-BE02-9143-BC99-A4692A891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7563-F96B-7B4A-84B0-472D2B17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2950-6671-124D-B1DF-69F3D50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0326-4F65-9545-9F25-3421798E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4428-0F20-3246-A946-AC36229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2A5E-C42E-2842-BEF4-8F376A8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446A3-9E43-5B49-A7ED-976DE566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6844-94D4-EC4C-A1F2-BED9807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F5AA-0CAA-2B4D-91EA-BFA0FD8F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DBF8-530F-584E-A8DD-485581B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FE70-7E5F-9146-945C-766CFEFD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CE4A4-1C80-BC41-BB40-A7ADC671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0BA6-8FC2-1A4E-BCE7-523B8FFC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5782-21D0-EF45-BB5F-10614DF2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C13F-BADA-FB4D-88CF-DFC9119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E32A-E349-EA4D-B2D6-B7FD609F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A468-8D43-D94D-8149-A6075C6A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F427-DC5B-EA44-ACB4-D4DC27D1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AF7E-64C7-5444-8042-A23918E7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F550-9658-A34D-8B44-5980F58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6AAB-0676-6847-A8DD-51C8EC7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5D4D-DB71-D343-80A1-DDA4582F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91CE-9D89-CE40-9892-F67B38EA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86AB-C2B9-7E44-88AD-8306A990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A705-84F3-FC48-AB9E-8E45098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A0A3-DF64-2144-8986-E9EB17E4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D30D-F2A4-054E-BC65-550B6515A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74220-6EF5-6C43-A8BD-63827EFEB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1F1E1-348F-EB44-A280-21D6FE44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B49F-6106-1941-B4A7-68FFB56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3FA3-7D14-0242-B706-0D9F2BC0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A949-AD68-C547-9FDF-06B02AAF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47AFB-B4EC-CC49-9655-3C8240C1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6761-BF7F-C344-B7AF-01F057EE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3C43-512A-4748-9398-73CFC556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A81E-2D3B-C94E-8DB4-BF4F9A898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883C-16F9-FF48-BE45-BE0E447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AA790-4D2F-D348-8F1D-E465C3A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D70A7-B253-F647-A47C-DAC395FF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C007-9B83-4745-A6AE-6A486B4A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1118C-0F1F-4B44-851A-7972797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906FD-3618-1749-8613-9756CD1E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B9625-F224-1B4E-8FDA-61768215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95F3E-8EFE-AE4E-803D-5F3BAC2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4A6EB-9BBC-9A4A-AB4C-9CAC305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4BE3-4A6C-7145-AD93-DA4998C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F6C4-DB03-2041-B882-9FACAEA0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8B57-7D83-0E42-A32F-A4A49240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3387E-6BDB-9F44-9C51-9F8A0186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7A7FB-2C47-1744-A855-B49935F8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C784-B686-0245-A907-FE5EE47C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6338-9C6F-2A43-A89A-FB5D3CF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CDA-B74D-8A4F-BAB6-59AF2E9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4EEC7-1F6F-0543-AB98-1A0C1904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B8820-9B8A-454D-9D6F-55F7100BC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7937-4674-1B4C-997D-262F5C4D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CD92-649B-B743-922D-B24EAF98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DDCD0-F4C6-5748-A54D-C028F10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5927E-F197-7C4B-A17F-E8929FDF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3649-FF6A-7941-BA0F-8FA5B30F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D4D3-0EBC-6641-B98E-83232A6E5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0565-D6B8-FE41-AA05-48891A97D8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833A-2976-EF4E-BE40-637B29850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5677-F383-AB4F-9B38-524C1AE31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8B0A-9A91-3E4C-A284-9C4DFC1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E94A-5AEA-7144-8E00-FAD512220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IA2030 Coverage 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D4EF-82DD-344C-915E-52F54A6F5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CA2E56-3925-F44C-A047-8A0870B0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78" y="5299070"/>
            <a:ext cx="6721444" cy="973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97E6E-6C38-684A-8483-0B5F2582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2"/>
            <a:ext cx="10515600" cy="132556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FF21-AA55-9345-84A1-3BDE175F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66"/>
            <a:ext cx="10515600" cy="5511012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Covid effect keeps coverage level steady at 2019 levels out to 2022</a:t>
            </a:r>
          </a:p>
          <a:p>
            <a:pPr lvl="1"/>
            <a:r>
              <a:rPr lang="en-US" dirty="0"/>
              <a:t>Regional vaccines (JE, YF, and </a:t>
            </a:r>
            <a:r>
              <a:rPr lang="en-US" dirty="0" err="1"/>
              <a:t>MenA</a:t>
            </a:r>
            <a:r>
              <a:rPr lang="en-US" dirty="0"/>
              <a:t>) are only introduced to endemic countries</a:t>
            </a:r>
          </a:p>
          <a:p>
            <a:pPr lvl="2"/>
            <a:r>
              <a:rPr lang="en-US" dirty="0"/>
              <a:t>Exception: Russia and Pakistan will not introduce JE</a:t>
            </a:r>
          </a:p>
          <a:p>
            <a:pPr lvl="1"/>
            <a:r>
              <a:rPr lang="en-US" dirty="0"/>
              <a:t>All coverage levels rise to DTP3 coverage target</a:t>
            </a:r>
          </a:p>
          <a:p>
            <a:pPr lvl="2"/>
            <a:r>
              <a:rPr lang="en-US" dirty="0"/>
              <a:t>Exception: HPV rises to 90% in </a:t>
            </a:r>
            <a:r>
              <a:rPr lang="en-US"/>
              <a:t>target countries</a:t>
            </a:r>
            <a:endParaRPr lang="en-US" dirty="0"/>
          </a:p>
          <a:p>
            <a:pPr lvl="1"/>
            <a:r>
              <a:rPr lang="en-US" dirty="0"/>
              <a:t>Two variations for introduction year: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All introductions in 2025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Introductions spread equally between 2023 and 2027 – order of introduction determined by target level (higher target countries introduce first)</a:t>
            </a:r>
          </a:p>
          <a:p>
            <a:pPr lvl="1"/>
            <a:r>
              <a:rPr lang="en-US" dirty="0"/>
              <a:t>Two variations for scale-up: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Linear scale-up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Rapid non-linear scale-up: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where t_0 and T are the baseline and target years, respectively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1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IA2030 Coverage Scenario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IA2030 Coverage Scenario</dc:title>
  <dc:creator>Austin R Carter</dc:creator>
  <cp:lastModifiedBy>Austin R Carter</cp:lastModifiedBy>
  <cp:revision>3</cp:revision>
  <dcterms:created xsi:type="dcterms:W3CDTF">2021-02-08T05:31:01Z</dcterms:created>
  <dcterms:modified xsi:type="dcterms:W3CDTF">2021-02-08T06:00:00Z</dcterms:modified>
</cp:coreProperties>
</file>