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BBF5-A6B9-8747-9A61-B0DCA9D1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86987-8DB1-924C-AFC8-CB1B57F2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09D0D-EEE3-9D4D-95EB-D08DC538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1FCA-C9DD-D64D-BC72-49C47EB1087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AEA6-CBAD-BF46-AD5C-EF560050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6D71-763F-F24F-9836-934E0E4A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ED72-53BF-0C44-811A-B4F9C1E1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F562-A81D-704F-B613-C1C06982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2293A-0117-944B-9E26-34B068B2D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7881-52D6-764B-94CF-4F9BBD24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1FCA-C9DD-D64D-BC72-49C47EB1087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9288A-F2BC-A94B-8FEB-3A102058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7DA76-55F8-0D47-80DB-AA5CFA13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ED72-53BF-0C44-811A-B4F9C1E1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7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884E1-0193-6F40-9AA9-BE2A7DCA1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2E550-8FC9-5846-88FB-14190C73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6AB47-D2FB-BC45-B10C-3DD6D08F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1FCA-C9DD-D64D-BC72-49C47EB1087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3E1F-93E8-2E4C-AC3A-926E80FF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1C5C-AF97-EE4A-9FB7-CFBBB59A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ED72-53BF-0C44-811A-B4F9C1E1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8013-C825-C149-A5BF-CB4B3DA0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C685-8E77-104B-846D-630168AF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6AA6-52DD-CF42-8E5B-FBEB5879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1FCA-C9DD-D64D-BC72-49C47EB1087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BD67E-2388-754E-9D4F-958F9346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5B458-B6E9-D449-8C9F-AE304E1E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ED72-53BF-0C44-811A-B4F9C1E1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46E4-C913-E54C-A2EE-344E884D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D9212-B0F3-8E40-A499-020C3C25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6C3A-BF18-6244-A5E2-C3800FAC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1FCA-C9DD-D64D-BC72-49C47EB1087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B2636-A4D7-C24F-94B0-654456B8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1667-2325-B84B-8DA3-57D35E22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ED72-53BF-0C44-811A-B4F9C1E1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DED1-7DB7-BE48-B1D0-93DC4CF8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16DB-6A1A-494F-B044-999CF8566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BF5BE-ED82-D047-8627-BDC7D8700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625F4-4657-BA4B-8490-1E9DF7A5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1FCA-C9DD-D64D-BC72-49C47EB1087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AAFD1-3164-0F45-9BEE-FB0DF2E0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AF02B-61DC-D544-87F1-616B4063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ED72-53BF-0C44-811A-B4F9C1E1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8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D52A-8C42-504A-8B2B-8FDDE6B5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1CD15-85D4-ED47-8FFD-46BCEBBC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70C5C-F69A-5F4A-8A08-F1BC5432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11276-81AC-BA4F-B47C-06F3801AD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B7ABB-4399-384E-A902-11A6B697C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2F65A-45F8-EB43-BC2C-8BE56B2B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1FCA-C9DD-D64D-BC72-49C47EB1087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99181-4933-434F-BCA6-25822ADB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C6768-D4C8-164C-BE11-02A290EA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ED72-53BF-0C44-811A-B4F9C1E1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F347-EEA0-D84C-B083-AB54FC06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1411E-B2CC-B44E-AA78-1DA37115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1FCA-C9DD-D64D-BC72-49C47EB1087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41109-64D0-5A4C-B23E-4435FD29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BA526-22A3-734D-B988-A0EF7992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ED72-53BF-0C44-811A-B4F9C1E1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4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0FE14-7A2A-8D4C-B905-4B818130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1FCA-C9DD-D64D-BC72-49C47EB1087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9FF91-1026-5241-95A2-CCF7BDB9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9EBCF-81D4-A94A-B780-83814CD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ED72-53BF-0C44-811A-B4F9C1E1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5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0756-929A-764E-9D24-1143F07B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B36F-DFB2-5B49-842B-6085FBB2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37B03-D8E5-374B-B6CF-E64CB352F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A3085-5CEA-994A-B5A1-C2F20C08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1FCA-C9DD-D64D-BC72-49C47EB1087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6745A-528D-8147-8972-0481761D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6F712-E793-EE45-9E2C-884F03C4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ED72-53BF-0C44-811A-B4F9C1E1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1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1A21-8416-A44F-B6C4-2EDEDC5D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51313-1EDB-EB4D-ABEC-7870B1BBF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32325-8D9F-4941-88B7-79FD47AB6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3176E-37C6-FA4E-B7DC-25A8359A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1FCA-C9DD-D64D-BC72-49C47EB1087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AE35D-02B9-5D49-ABF9-714CEF32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5D307-22DB-D844-A41E-9A1EEDA7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ED72-53BF-0C44-811A-B4F9C1E1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7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52400-8ABF-5C4C-BEDA-10FD8E16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C75B0-47DF-2D49-A861-4A5CE6BB1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59AED-25DF-3F4A-BB56-FD37738D7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21FCA-C9DD-D64D-BC72-49C47EB1087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077A9-1FEA-CA4B-BFAD-8F9151A3D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1A3B5-0681-CE4E-801C-933D590B1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ED72-53BF-0C44-811A-B4F9C1E1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DB85-A352-5C42-8446-4F8ED2A68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 vs SIA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7DD9C-AFC6-3D4E-BF6D-900F18DED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0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F50E-9BD5-9F48-8F5E-0F015EF1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Antigens with campaigns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29B2-259C-B047-AA3E-D0F4A546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HPV</a:t>
            </a:r>
          </a:p>
          <a:p>
            <a:r>
              <a:rPr lang="en-US" dirty="0"/>
              <a:t>JE</a:t>
            </a:r>
          </a:p>
          <a:p>
            <a:r>
              <a:rPr lang="en-US" dirty="0"/>
              <a:t>Measles</a:t>
            </a:r>
          </a:p>
          <a:p>
            <a:r>
              <a:rPr lang="en-US" dirty="0" err="1"/>
              <a:t>MenA</a:t>
            </a:r>
            <a:endParaRPr lang="en-US" dirty="0"/>
          </a:p>
          <a:p>
            <a:r>
              <a:rPr lang="en-US" dirty="0"/>
              <a:t>Rubella</a:t>
            </a:r>
          </a:p>
          <a:p>
            <a:r>
              <a:rPr lang="en-US" dirty="0"/>
              <a:t>YF</a:t>
            </a:r>
          </a:p>
        </p:txBody>
      </p:sp>
    </p:spTree>
    <p:extLst>
      <p:ext uri="{BB962C8B-B14F-4D97-AF65-F5344CB8AC3E}">
        <p14:creationId xmlns:p14="http://schemas.microsoft.com/office/powerpoint/2010/main" val="128249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028A-7C01-934C-AB7D-F870953E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4591-EC7C-884A-988D-2559F3C3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are getting these from Paul and can ignore the distinction?</a:t>
            </a:r>
          </a:p>
          <a:p>
            <a:pPr marL="0" indent="0">
              <a:buNone/>
            </a:pPr>
            <a:r>
              <a:rPr lang="en-US" u="sng" dirty="0"/>
              <a:t>VIMC Assumptions:</a:t>
            </a:r>
          </a:p>
          <a:p>
            <a:pPr marL="0" indent="0">
              <a:buNone/>
            </a:pPr>
            <a:r>
              <a:rPr lang="en-US" dirty="0"/>
              <a:t>2023 at 90% coverage for women 10-14 in most locations. </a:t>
            </a:r>
          </a:p>
          <a:p>
            <a:pPr marL="0" indent="0">
              <a:buNone/>
            </a:pPr>
            <a:r>
              <a:rPr lang="en-US" dirty="0"/>
              <a:t>Exceptions:</a:t>
            </a:r>
          </a:p>
          <a:p>
            <a:r>
              <a:rPr lang="en-US" dirty="0"/>
              <a:t>Not included: AGO, AZE, BLZ, BOL, BTN, CUB, GUY, HND, KIR, LKA, LSO, NIC, RWA, UGA</a:t>
            </a:r>
          </a:p>
          <a:p>
            <a:r>
              <a:rPr lang="en-US" dirty="0"/>
              <a:t>2020 1% in ARM, MDA, and MNG</a:t>
            </a:r>
          </a:p>
          <a:p>
            <a:r>
              <a:rPr lang="en-US" dirty="0"/>
              <a:t>2023 74.3% in MHL</a:t>
            </a:r>
          </a:p>
          <a:p>
            <a:r>
              <a:rPr lang="en-US" dirty="0"/>
              <a:t>2023 82.8% in TUV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8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531E-1EA6-0E40-8E9F-AA0DE6D5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4A79-C791-6043-B50C-6A075668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VIMC Assumptions: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2023 at 90% coverage for both sexes 9-14.</a:t>
            </a:r>
          </a:p>
          <a:p>
            <a:r>
              <a:rPr lang="en-US" dirty="0"/>
              <a:t>Locations: BGD, BTN, PAK, PHL, PNG, PRK, THA, TLS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8548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0395-C32C-554A-8E8C-34BC886D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D6EB-7AA0-6C47-8375-2961E055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1175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VIMC Assumptions: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At 10% in 2020 (outside NGA, SDN, and UGA which are 90%) and 90% after that for both sexes 1-60 (1-45 for NGA)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B8E76-DCF7-1544-96D7-C58B38BB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112" y="1212878"/>
            <a:ext cx="4519613" cy="55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1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87DF-B6A1-774D-8EE2-9E28E2E4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Rubella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9DB1-614F-CB41-B930-1355945F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2626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VIMC Assumptions: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Every few years at 90% coverage for both sexes 1-15 first then 1-4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71769-8E6A-6248-816E-8B3F0EBA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8624"/>
            <a:ext cx="4948238" cy="47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8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5399-0033-9142-AC82-9F1CE512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E633-F750-2746-BCC6-D63B29F92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keep the VIMC campaigns?</a:t>
            </a:r>
          </a:p>
          <a:p>
            <a:pPr lvl="1"/>
            <a:r>
              <a:rPr lang="en-US" dirty="0"/>
              <a:t>This doesn’t affect incremental</a:t>
            </a:r>
          </a:p>
          <a:p>
            <a:pPr lvl="1"/>
            <a:r>
              <a:rPr lang="en-US" dirty="0"/>
              <a:t>Likely, yes keep them</a:t>
            </a:r>
          </a:p>
          <a:p>
            <a:r>
              <a:rPr lang="en-US" dirty="0"/>
              <a:t>Do we need to do imputation for the past?</a:t>
            </a:r>
          </a:p>
          <a:p>
            <a:pPr lvl="1"/>
            <a:r>
              <a:rPr lang="en-US" dirty="0"/>
              <a:t>Don’t model any new campaigns</a:t>
            </a:r>
          </a:p>
          <a:p>
            <a:pPr lvl="1"/>
            <a:r>
              <a:rPr lang="en-US" dirty="0"/>
              <a:t>Keep the campaigns in but no additions</a:t>
            </a:r>
          </a:p>
          <a:p>
            <a:r>
              <a:rPr lang="en-US" dirty="0"/>
              <a:t>What locations would not be in VIMC that would be likely to have campaigns?</a:t>
            </a:r>
          </a:p>
          <a:p>
            <a:pPr lvl="1"/>
            <a:r>
              <a:rPr lang="en-US" dirty="0"/>
              <a:t>Which locations have data and aren’t LMIC</a:t>
            </a:r>
          </a:p>
        </p:txBody>
      </p:sp>
    </p:spTree>
    <p:extLst>
      <p:ext uri="{BB962C8B-B14F-4D97-AF65-F5344CB8AC3E}">
        <p14:creationId xmlns:p14="http://schemas.microsoft.com/office/powerpoint/2010/main" val="28897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237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RI vs SIA</vt:lpstr>
      <vt:lpstr>Antigens with campaigns</vt:lpstr>
      <vt:lpstr>HPV</vt:lpstr>
      <vt:lpstr>JE</vt:lpstr>
      <vt:lpstr>YF</vt:lpstr>
      <vt:lpstr>Rubella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 vs SIA</dc:title>
  <dc:creator>Austin R Carter</dc:creator>
  <cp:lastModifiedBy>Austin R Carter</cp:lastModifiedBy>
  <cp:revision>3</cp:revision>
  <dcterms:created xsi:type="dcterms:W3CDTF">2021-02-26T15:21:54Z</dcterms:created>
  <dcterms:modified xsi:type="dcterms:W3CDTF">2021-02-26T16:13:42Z</dcterms:modified>
</cp:coreProperties>
</file>