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1" r:id="rId15"/>
    <p:sldId id="272" r:id="rId16"/>
    <p:sldId id="274" r:id="rId17"/>
    <p:sldId id="276" r:id="rId18"/>
    <p:sldId id="279" r:id="rId19"/>
    <p:sldId id="282" r:id="rId20"/>
    <p:sldId id="284" r:id="rId21"/>
    <p:sldId id="287" r:id="rId22"/>
    <p:sldId id="285" r:id="rId23"/>
    <p:sldId id="28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62" autoAdjust="0"/>
  </p:normalViewPr>
  <p:slideViewPr>
    <p:cSldViewPr>
      <p:cViewPr varScale="1">
        <p:scale>
          <a:sx n="70" d="100"/>
          <a:sy n="70" d="100"/>
        </p:scale>
        <p:origin x="-1374" y="-90"/>
      </p:cViewPr>
      <p:guideLst>
        <p:guide orient="horz" pos="2160"/>
        <p:guide pos="2880"/>
      </p:guideLst>
    </p:cSldViewPr>
  </p:slideViewPr>
  <p:outlineViewPr>
    <p:cViewPr>
      <p:scale>
        <a:sx n="33" d="100"/>
        <a:sy n="33" d="100"/>
      </p:scale>
      <p:origin x="48" y="591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5/25/2016</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5/25/2016</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543800" cy="3200401"/>
          </a:xfrm>
        </p:spPr>
        <p:txBody>
          <a:bodyPr/>
          <a:lstStyle/>
          <a:p>
            <a:r>
              <a:rPr lang="en-US" b="1" dirty="0" smtClean="0"/>
              <a:t>Object Orientated Programming</a:t>
            </a:r>
            <a:endParaRPr lang="en-US" b="1" dirty="0"/>
          </a:p>
        </p:txBody>
      </p:sp>
      <p:sp>
        <p:nvSpPr>
          <p:cNvPr id="3" name="Subtitle 2"/>
          <p:cNvSpPr>
            <a:spLocks noGrp="1"/>
          </p:cNvSpPr>
          <p:nvPr>
            <p:ph type="subTitle" idx="1"/>
          </p:nvPr>
        </p:nvSpPr>
        <p:spPr>
          <a:xfrm>
            <a:off x="685800" y="3657600"/>
            <a:ext cx="6461760" cy="1981200"/>
          </a:xfrm>
        </p:spPr>
        <p:txBody>
          <a:bodyPr>
            <a:normAutofit/>
          </a:bodyPr>
          <a:lstStyle/>
          <a:p>
            <a:r>
              <a:rPr lang="en-US" sz="3200" b="1" dirty="0" smtClean="0"/>
              <a:t>Group Members:</a:t>
            </a:r>
          </a:p>
          <a:p>
            <a:r>
              <a:rPr lang="en-US" sz="2800" b="1" dirty="0" err="1" smtClean="0"/>
              <a:t>Talha</a:t>
            </a:r>
            <a:r>
              <a:rPr lang="en-US" sz="2800" b="1" dirty="0" smtClean="0"/>
              <a:t> </a:t>
            </a:r>
            <a:r>
              <a:rPr lang="en-US" sz="2800" b="1" dirty="0" err="1" smtClean="0"/>
              <a:t>Javed</a:t>
            </a:r>
            <a:r>
              <a:rPr lang="en-US" sz="2800" b="1" dirty="0" smtClean="0"/>
              <a:t> </a:t>
            </a:r>
          </a:p>
          <a:p>
            <a:r>
              <a:rPr lang="en-US" sz="2800" b="1" dirty="0" err="1" smtClean="0"/>
              <a:t>Saad</a:t>
            </a:r>
            <a:r>
              <a:rPr lang="en-US" sz="2800" b="1" dirty="0" smtClean="0"/>
              <a:t> </a:t>
            </a:r>
            <a:r>
              <a:rPr lang="en-US" sz="2800" b="1" dirty="0" err="1" smtClean="0"/>
              <a:t>Obaid</a:t>
            </a:r>
            <a:r>
              <a:rPr lang="en-US" sz="2800" b="1" dirty="0" smtClean="0"/>
              <a:t> </a:t>
            </a:r>
            <a:r>
              <a:rPr lang="en-US" sz="2800" b="1" dirty="0" err="1" smtClean="0"/>
              <a:t>ul</a:t>
            </a:r>
            <a:r>
              <a:rPr lang="en-US" sz="2800" b="1" dirty="0" smtClean="0"/>
              <a:t> Islam</a:t>
            </a:r>
            <a:endParaRPr lang="en-US" sz="2800" b="1" dirty="0"/>
          </a:p>
        </p:txBody>
      </p:sp>
    </p:spTree>
    <p:extLst>
      <p:ext uri="{BB962C8B-B14F-4D97-AF65-F5344CB8AC3E}">
        <p14:creationId xmlns:p14="http://schemas.microsoft.com/office/powerpoint/2010/main" val="12574021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620000" cy="1143000"/>
          </a:xfrm>
        </p:spPr>
        <p:txBody>
          <a:bodyPr/>
          <a:lstStyle/>
          <a:p>
            <a:r>
              <a:rPr lang="en-US" b="1" dirty="0" smtClean="0"/>
              <a:t>Faculty Class</a:t>
            </a:r>
            <a:endParaRPr lang="en-US" b="1"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67400" y="2667000"/>
            <a:ext cx="2353003" cy="2038635"/>
          </a:xfrm>
        </p:spPr>
      </p:pic>
      <p:sp>
        <p:nvSpPr>
          <p:cNvPr id="3" name="Content Placeholder 2"/>
          <p:cNvSpPr>
            <a:spLocks noGrp="1"/>
          </p:cNvSpPr>
          <p:nvPr>
            <p:ph sz="half" idx="2"/>
          </p:nvPr>
        </p:nvSpPr>
        <p:spPr>
          <a:xfrm>
            <a:off x="457200" y="1371600"/>
            <a:ext cx="4800600" cy="4971288"/>
          </a:xfrm>
        </p:spPr>
        <p:txBody>
          <a:bodyPr>
            <a:normAutofit/>
          </a:bodyPr>
          <a:lstStyle/>
          <a:p>
            <a:r>
              <a:rPr lang="en-US" sz="2200" dirty="0" smtClean="0"/>
              <a:t>A Faculty has attributes of their room number and the courses which they teach.</a:t>
            </a:r>
          </a:p>
          <a:p>
            <a:r>
              <a:rPr lang="en-US" sz="2200" dirty="0" smtClean="0"/>
              <a:t>Faculty can register, login and send an event invitation to the freshmen.</a:t>
            </a:r>
            <a:endParaRPr lang="en-US" sz="2200" dirty="0"/>
          </a:p>
        </p:txBody>
      </p:sp>
    </p:spTree>
    <p:extLst>
      <p:ext uri="{BB962C8B-B14F-4D97-AF65-F5344CB8AC3E}">
        <p14:creationId xmlns:p14="http://schemas.microsoft.com/office/powerpoint/2010/main" val="29239619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Event Class</a:t>
            </a:r>
            <a:endParaRPr lang="en-US" b="1" dirty="0"/>
          </a:p>
        </p:txBody>
      </p:sp>
      <p:sp>
        <p:nvSpPr>
          <p:cNvPr id="5" name="Content Placeholder 4"/>
          <p:cNvSpPr>
            <a:spLocks noGrp="1"/>
          </p:cNvSpPr>
          <p:nvPr>
            <p:ph idx="1"/>
          </p:nvPr>
        </p:nvSpPr>
        <p:spPr>
          <a:xfrm>
            <a:off x="457200" y="1371600"/>
            <a:ext cx="4953000" cy="5334000"/>
          </a:xfrm>
        </p:spPr>
        <p:txBody>
          <a:bodyPr/>
          <a:lstStyle/>
          <a:p>
            <a:r>
              <a:rPr lang="en-US" dirty="0" smtClean="0"/>
              <a:t>The attributes this class has is an event key of an event, the name of an event, the type of an event, date, time and venue of an event, and the registration number of the creator of the event.</a:t>
            </a:r>
          </a:p>
          <a:p>
            <a:r>
              <a:rPr lang="en-US" dirty="0" smtClean="0"/>
              <a:t>Event class can create an event and load the events. </a:t>
            </a:r>
          </a:p>
          <a:p>
            <a:pPr marL="11430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1981200"/>
            <a:ext cx="3061226" cy="3138031"/>
          </a:xfrm>
          <a:prstGeom prst="rect">
            <a:avLst/>
          </a:prstGeom>
        </p:spPr>
      </p:pic>
    </p:spTree>
    <p:extLst>
      <p:ext uri="{BB962C8B-B14F-4D97-AF65-F5344CB8AC3E}">
        <p14:creationId xmlns:p14="http://schemas.microsoft.com/office/powerpoint/2010/main" val="14327963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Info Class</a:t>
            </a:r>
            <a:endParaRPr lang="en-US" b="1"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17768" y="2209800"/>
            <a:ext cx="2593172" cy="3038874"/>
          </a:xfrm>
        </p:spPr>
      </p:pic>
      <p:sp>
        <p:nvSpPr>
          <p:cNvPr id="7" name="Content Placeholder 6"/>
          <p:cNvSpPr>
            <a:spLocks noGrp="1"/>
          </p:cNvSpPr>
          <p:nvPr>
            <p:ph sz="half" idx="2"/>
          </p:nvPr>
        </p:nvSpPr>
        <p:spPr>
          <a:xfrm>
            <a:off x="609600" y="1371600"/>
            <a:ext cx="4800600" cy="4971288"/>
          </a:xfrm>
        </p:spPr>
        <p:txBody>
          <a:bodyPr/>
          <a:lstStyle/>
          <a:p>
            <a:r>
              <a:rPr lang="en-US" sz="2200" dirty="0" smtClean="0"/>
              <a:t>Info class has attributes of some random fun facts about NUST university and the names of the buildings in NUST.</a:t>
            </a:r>
          </a:p>
          <a:p>
            <a:r>
              <a:rPr lang="en-US" sz="2200" dirty="0" smtClean="0"/>
              <a:t>The class’ behavior is to print fun facts about NUST university and find a location in NUST. </a:t>
            </a:r>
            <a:endParaRPr lang="en-US" sz="2200" dirty="0"/>
          </a:p>
        </p:txBody>
      </p:sp>
    </p:spTree>
    <p:extLst>
      <p:ext uri="{BB962C8B-B14F-4D97-AF65-F5344CB8AC3E}">
        <p14:creationId xmlns:p14="http://schemas.microsoft.com/office/powerpoint/2010/main" val="14041028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Important Functions</a:t>
            </a:r>
            <a:endParaRPr lang="en-US" sz="4000" b="1"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4778565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7"/>
            <a:ext cx="7620000" cy="831273"/>
          </a:xfrm>
        </p:spPr>
        <p:txBody>
          <a:bodyPr/>
          <a:lstStyle/>
          <a:p>
            <a:r>
              <a:rPr lang="en-US" sz="3200" b="1" dirty="0" smtClean="0"/>
              <a:t>Register Function: </a:t>
            </a:r>
            <a:r>
              <a:rPr lang="en-US" sz="3200" dirty="0" smtClean="0"/>
              <a:t>void Register</a:t>
            </a:r>
            <a:r>
              <a:rPr lang="en-US" sz="3200" dirty="0"/>
              <a:t>()</a:t>
            </a:r>
            <a:endParaRPr lang="en-US" sz="3200" b="1" dirty="0"/>
          </a:p>
        </p:txBody>
      </p:sp>
      <p:sp>
        <p:nvSpPr>
          <p:cNvPr id="3" name="Content Placeholder 2"/>
          <p:cNvSpPr>
            <a:spLocks noGrp="1"/>
          </p:cNvSpPr>
          <p:nvPr>
            <p:ph idx="1"/>
          </p:nvPr>
        </p:nvSpPr>
        <p:spPr>
          <a:xfrm>
            <a:off x="457200" y="914400"/>
            <a:ext cx="7924800" cy="5638800"/>
          </a:xfrm>
        </p:spPr>
        <p:txBody>
          <a:bodyPr>
            <a:normAutofit/>
          </a:bodyPr>
          <a:lstStyle/>
          <a:p>
            <a:r>
              <a:rPr lang="en-US" dirty="0" smtClean="0"/>
              <a:t>This function is present in Freshman, Sophomore and Faculty class</a:t>
            </a:r>
          </a:p>
          <a:p>
            <a:r>
              <a:rPr lang="en-US" dirty="0" smtClean="0"/>
              <a:t>Register Function is asking the user about their  first name, last name, school, and registration number.</a:t>
            </a:r>
          </a:p>
          <a:p>
            <a:r>
              <a:rPr lang="en-US" dirty="0" smtClean="0"/>
              <a:t>In Faculty class the program asks about the users faculty’s room number and the courses they teach.</a:t>
            </a:r>
          </a:p>
          <a:p>
            <a:r>
              <a:rPr lang="en-US" dirty="0" smtClean="0"/>
              <a:t>In Student Class, registration function is also asking the user to rate the following  things from 1 to </a:t>
            </a:r>
            <a:r>
              <a:rPr lang="en-US" dirty="0"/>
              <a:t>9</a:t>
            </a:r>
            <a:r>
              <a:rPr lang="en-US" dirty="0" smtClean="0"/>
              <a:t> </a:t>
            </a:r>
            <a:r>
              <a:rPr lang="en-US" dirty="0" smtClean="0"/>
              <a:t>he/she finds interesting :</a:t>
            </a:r>
          </a:p>
          <a:p>
            <a:pPr lvl="1"/>
            <a:r>
              <a:rPr lang="en-US" dirty="0" smtClean="0"/>
              <a:t>Sports</a:t>
            </a:r>
          </a:p>
          <a:p>
            <a:pPr lvl="1"/>
            <a:r>
              <a:rPr lang="en-US" dirty="0" smtClean="0"/>
              <a:t>Books</a:t>
            </a:r>
          </a:p>
          <a:p>
            <a:pPr lvl="1"/>
            <a:r>
              <a:rPr lang="en-US" dirty="0" smtClean="0"/>
              <a:t>Visual Arts</a:t>
            </a:r>
          </a:p>
          <a:p>
            <a:pPr lvl="1"/>
            <a:r>
              <a:rPr lang="en-US" dirty="0" smtClean="0"/>
              <a:t>Music</a:t>
            </a:r>
          </a:p>
          <a:p>
            <a:pPr lvl="1"/>
            <a:r>
              <a:rPr lang="en-US" dirty="0" smtClean="0"/>
              <a:t>Science</a:t>
            </a:r>
          </a:p>
          <a:p>
            <a:pPr lvl="1"/>
            <a:r>
              <a:rPr lang="en-US" dirty="0" smtClean="0"/>
              <a:t>Food</a:t>
            </a:r>
            <a:endParaRPr lang="en-US" dirty="0"/>
          </a:p>
        </p:txBody>
      </p:sp>
    </p:spTree>
    <p:extLst>
      <p:ext uri="{BB962C8B-B14F-4D97-AF65-F5344CB8AC3E}">
        <p14:creationId xmlns:p14="http://schemas.microsoft.com/office/powerpoint/2010/main" val="12046821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128" y="207819"/>
            <a:ext cx="7620000" cy="715962"/>
          </a:xfrm>
        </p:spPr>
        <p:txBody>
          <a:bodyPr/>
          <a:lstStyle/>
          <a:p>
            <a:r>
              <a:rPr lang="en-US" sz="3200" b="1" dirty="0" smtClean="0"/>
              <a:t>Login Function: </a:t>
            </a:r>
            <a:r>
              <a:rPr lang="en-US" sz="3200" dirty="0" smtClean="0"/>
              <a:t>void</a:t>
            </a:r>
            <a:r>
              <a:rPr lang="en-US" sz="3200" b="1" dirty="0" smtClean="0"/>
              <a:t> </a:t>
            </a:r>
            <a:r>
              <a:rPr lang="en-US" sz="3200" dirty="0"/>
              <a:t>login()</a:t>
            </a:r>
            <a:endParaRPr lang="en-US" sz="3200" b="1" dirty="0"/>
          </a:p>
        </p:txBody>
      </p:sp>
      <p:sp>
        <p:nvSpPr>
          <p:cNvPr id="3" name="Content Placeholder 2"/>
          <p:cNvSpPr>
            <a:spLocks noGrp="1"/>
          </p:cNvSpPr>
          <p:nvPr>
            <p:ph idx="1"/>
          </p:nvPr>
        </p:nvSpPr>
        <p:spPr>
          <a:xfrm>
            <a:off x="381000" y="990600"/>
            <a:ext cx="7620000" cy="5334000"/>
          </a:xfrm>
        </p:spPr>
        <p:txBody>
          <a:bodyPr>
            <a:noAutofit/>
          </a:bodyPr>
          <a:lstStyle/>
          <a:p>
            <a:r>
              <a:rPr lang="en-US" sz="2400" dirty="0" smtClean="0"/>
              <a:t>This function is present in Freshman, Sophomore and Faculty class.</a:t>
            </a:r>
          </a:p>
          <a:p>
            <a:r>
              <a:rPr lang="en-US" sz="2400" dirty="0" smtClean="0"/>
              <a:t>User can enter his/her registration number to login.</a:t>
            </a:r>
            <a:endParaRPr lang="en-US" sz="2400" dirty="0"/>
          </a:p>
        </p:txBody>
      </p:sp>
    </p:spTree>
    <p:extLst>
      <p:ext uri="{BB962C8B-B14F-4D97-AF65-F5344CB8AC3E}">
        <p14:creationId xmlns:p14="http://schemas.microsoft.com/office/powerpoint/2010/main" val="33718652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772400" cy="884238"/>
          </a:xfrm>
        </p:spPr>
        <p:txBody>
          <a:bodyPr/>
          <a:lstStyle/>
          <a:p>
            <a:r>
              <a:rPr lang="en-US" sz="3600" b="1" dirty="0" smtClean="0"/>
              <a:t>Get Profile by Registration No. : </a:t>
            </a:r>
            <a:r>
              <a:rPr lang="en-US" sz="3600" dirty="0" err="1" smtClean="0"/>
              <a:t>className</a:t>
            </a:r>
            <a:r>
              <a:rPr lang="en-US" sz="3600" dirty="0" smtClean="0"/>
              <a:t>* </a:t>
            </a:r>
            <a:r>
              <a:rPr lang="en-US" sz="3600" dirty="0" err="1" smtClean="0"/>
              <a:t>getProfileByRgn</a:t>
            </a:r>
            <a:r>
              <a:rPr lang="en-US" sz="3600" dirty="0" smtClean="0"/>
              <a:t>()</a:t>
            </a:r>
            <a:endParaRPr lang="en-US" sz="3600" b="1" dirty="0"/>
          </a:p>
        </p:txBody>
      </p:sp>
      <p:sp>
        <p:nvSpPr>
          <p:cNvPr id="3" name="Content Placeholder 2"/>
          <p:cNvSpPr>
            <a:spLocks noGrp="1"/>
          </p:cNvSpPr>
          <p:nvPr>
            <p:ph idx="1"/>
          </p:nvPr>
        </p:nvSpPr>
        <p:spPr>
          <a:xfrm>
            <a:off x="381000" y="1371600"/>
            <a:ext cx="7620000" cy="5410200"/>
          </a:xfrm>
        </p:spPr>
        <p:txBody>
          <a:bodyPr>
            <a:normAutofit/>
          </a:bodyPr>
          <a:lstStyle/>
          <a:p>
            <a:r>
              <a:rPr lang="en-US" dirty="0" smtClean="0"/>
              <a:t>This function is present in Freshman, Faculty and Sophomore class.</a:t>
            </a:r>
          </a:p>
          <a:p>
            <a:r>
              <a:rPr lang="en-US" dirty="0" smtClean="0"/>
              <a:t>The program will first read the data from the .</a:t>
            </a:r>
            <a:r>
              <a:rPr lang="en-US" dirty="0" err="1" smtClean="0"/>
              <a:t>csv</a:t>
            </a:r>
            <a:r>
              <a:rPr lang="en-US" dirty="0" smtClean="0"/>
              <a:t> file and it will return the value.</a:t>
            </a:r>
          </a:p>
          <a:p>
            <a:r>
              <a:rPr lang="en-US" dirty="0" smtClean="0"/>
              <a:t>If the registration number is not present in the .</a:t>
            </a:r>
            <a:r>
              <a:rPr lang="en-US" dirty="0" err="1" smtClean="0"/>
              <a:t>csv</a:t>
            </a:r>
            <a:r>
              <a:rPr lang="en-US" dirty="0" smtClean="0"/>
              <a:t> file it will notify the user.</a:t>
            </a:r>
            <a:endParaRPr lang="en-US" dirty="0"/>
          </a:p>
        </p:txBody>
      </p:sp>
    </p:spTree>
    <p:extLst>
      <p:ext uri="{BB962C8B-B14F-4D97-AF65-F5344CB8AC3E}">
        <p14:creationId xmlns:p14="http://schemas.microsoft.com/office/powerpoint/2010/main" val="37367319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Freshman Matching  Interest s Function: </a:t>
            </a:r>
            <a:br>
              <a:rPr lang="en-US" sz="2800" b="1" dirty="0" smtClean="0"/>
            </a:br>
            <a:r>
              <a:rPr lang="en-US" sz="2800" dirty="0" smtClean="0"/>
              <a:t>void </a:t>
            </a:r>
            <a:r>
              <a:rPr lang="en-US" sz="3200" dirty="0" err="1"/>
              <a:t>viewMatches</a:t>
            </a:r>
            <a:r>
              <a:rPr lang="en-US" sz="3200" dirty="0"/>
              <a:t>()</a:t>
            </a:r>
          </a:p>
        </p:txBody>
      </p:sp>
      <p:sp>
        <p:nvSpPr>
          <p:cNvPr id="3" name="Content Placeholder 2"/>
          <p:cNvSpPr>
            <a:spLocks noGrp="1"/>
          </p:cNvSpPr>
          <p:nvPr>
            <p:ph idx="1"/>
          </p:nvPr>
        </p:nvSpPr>
        <p:spPr/>
        <p:txBody>
          <a:bodyPr>
            <a:normAutofit/>
          </a:bodyPr>
          <a:lstStyle/>
          <a:p>
            <a:r>
              <a:rPr lang="en-US" dirty="0" smtClean="0"/>
              <a:t>This function is only present in Freshman Class.</a:t>
            </a:r>
          </a:p>
          <a:p>
            <a:r>
              <a:rPr lang="en-US" dirty="0" smtClean="0"/>
              <a:t>Program first reads the interests of the freshman user.</a:t>
            </a:r>
          </a:p>
          <a:p>
            <a:r>
              <a:rPr lang="en-US" dirty="0" smtClean="0"/>
              <a:t>It then matches the rating of the interests of the freshman user with other users</a:t>
            </a:r>
            <a:r>
              <a:rPr lang="en-US" dirty="0" smtClean="0"/>
              <a:t>.</a:t>
            </a:r>
          </a:p>
          <a:p>
            <a:r>
              <a:rPr lang="en-US" dirty="0" smtClean="0"/>
              <a:t>The function keeps track of this by giving each pair of students a match %age factor.</a:t>
            </a:r>
            <a:endParaRPr lang="en-US" dirty="0" smtClean="0"/>
          </a:p>
          <a:p>
            <a:r>
              <a:rPr lang="en-US" dirty="0" smtClean="0"/>
              <a:t>The program outputs the top three users who have similar </a:t>
            </a:r>
            <a:r>
              <a:rPr lang="en-US" dirty="0" smtClean="0"/>
              <a:t>interests (The highest match %age factors).</a:t>
            </a:r>
            <a:endParaRPr lang="en-US" dirty="0" smtClean="0"/>
          </a:p>
        </p:txBody>
      </p:sp>
    </p:spTree>
    <p:extLst>
      <p:ext uri="{BB962C8B-B14F-4D97-AF65-F5344CB8AC3E}">
        <p14:creationId xmlns:p14="http://schemas.microsoft.com/office/powerpoint/2010/main" val="26060654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709"/>
            <a:ext cx="7620000" cy="1143000"/>
          </a:xfrm>
        </p:spPr>
        <p:txBody>
          <a:bodyPr/>
          <a:lstStyle/>
          <a:p>
            <a:r>
              <a:rPr lang="en-US" sz="3200" b="1" dirty="0" smtClean="0"/>
              <a:t>Send Meet up Invites to other </a:t>
            </a:r>
            <a:r>
              <a:rPr lang="en-US" sz="3200" b="1" dirty="0" err="1" smtClean="0"/>
              <a:t>Freshies</a:t>
            </a:r>
            <a:r>
              <a:rPr lang="en-US" sz="3200" b="1" dirty="0" smtClean="0"/>
              <a:t>: </a:t>
            </a:r>
            <a:r>
              <a:rPr lang="en-US" sz="3200" dirty="0" smtClean="0"/>
              <a:t>void </a:t>
            </a:r>
            <a:r>
              <a:rPr lang="en-US" sz="3200" dirty="0" err="1"/>
              <a:t>sendMeetupInvite</a:t>
            </a:r>
            <a:r>
              <a:rPr lang="en-US" sz="3200" dirty="0"/>
              <a:t>()</a:t>
            </a:r>
          </a:p>
        </p:txBody>
      </p:sp>
      <p:sp>
        <p:nvSpPr>
          <p:cNvPr id="3" name="Content Placeholder 2"/>
          <p:cNvSpPr>
            <a:spLocks noGrp="1"/>
          </p:cNvSpPr>
          <p:nvPr>
            <p:ph idx="1"/>
          </p:nvPr>
        </p:nvSpPr>
        <p:spPr>
          <a:xfrm>
            <a:off x="457200" y="1295400"/>
            <a:ext cx="7620000" cy="5105400"/>
          </a:xfrm>
        </p:spPr>
        <p:txBody>
          <a:bodyPr>
            <a:normAutofit/>
          </a:bodyPr>
          <a:lstStyle/>
          <a:p>
            <a:r>
              <a:rPr lang="en-US" dirty="0" smtClean="0"/>
              <a:t>This function is only present in Freshman class.</a:t>
            </a:r>
          </a:p>
          <a:p>
            <a:r>
              <a:rPr lang="en-US" dirty="0" smtClean="0"/>
              <a:t>The program first asks the user about the registration number of the freshman he wants to send an invite.</a:t>
            </a:r>
          </a:p>
          <a:p>
            <a:r>
              <a:rPr lang="en-US" dirty="0" smtClean="0"/>
              <a:t>The program then reads the data from the .</a:t>
            </a:r>
            <a:r>
              <a:rPr lang="en-US" dirty="0" err="1" smtClean="0"/>
              <a:t>csv</a:t>
            </a:r>
            <a:r>
              <a:rPr lang="en-US" dirty="0" smtClean="0"/>
              <a:t> file and sends an </a:t>
            </a:r>
            <a:r>
              <a:rPr lang="en-US" dirty="0" smtClean="0"/>
              <a:t>invitation by placing the registration number of the sender in the row of the </a:t>
            </a:r>
            <a:r>
              <a:rPr lang="en-US" dirty="0" err="1" smtClean="0"/>
              <a:t>reciever</a:t>
            </a:r>
            <a:r>
              <a:rPr lang="en-US" dirty="0" smtClean="0"/>
              <a:t> in the </a:t>
            </a:r>
            <a:r>
              <a:rPr lang="en-US" dirty="0" err="1" smtClean="0"/>
              <a:t>csv</a:t>
            </a:r>
            <a:r>
              <a:rPr lang="en-US" dirty="0" smtClean="0"/>
              <a:t> file.</a:t>
            </a:r>
            <a:endParaRPr lang="en-US" dirty="0"/>
          </a:p>
        </p:txBody>
      </p:sp>
    </p:spTree>
    <p:extLst>
      <p:ext uri="{BB962C8B-B14F-4D97-AF65-F5344CB8AC3E}">
        <p14:creationId xmlns:p14="http://schemas.microsoft.com/office/powerpoint/2010/main" val="8462017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838200"/>
          </a:xfrm>
        </p:spPr>
        <p:txBody>
          <a:bodyPr/>
          <a:lstStyle/>
          <a:p>
            <a:r>
              <a:rPr lang="en-US" sz="3200" b="1" dirty="0" smtClean="0"/>
              <a:t>Invite To An Event Function: </a:t>
            </a:r>
            <a:br>
              <a:rPr lang="en-US" sz="3200" b="1" dirty="0" smtClean="0"/>
            </a:br>
            <a:r>
              <a:rPr lang="en-US" sz="3200" dirty="0" smtClean="0"/>
              <a:t>void</a:t>
            </a:r>
            <a:r>
              <a:rPr lang="en-US" sz="3200" b="1" dirty="0" smtClean="0"/>
              <a:t> </a:t>
            </a:r>
            <a:r>
              <a:rPr lang="en-US" sz="3200" dirty="0" err="1" smtClean="0"/>
              <a:t>inviteToEvent</a:t>
            </a:r>
            <a:r>
              <a:rPr lang="en-US" sz="3200" dirty="0" smtClean="0"/>
              <a:t>()</a:t>
            </a:r>
            <a:endParaRPr lang="en-US" b="1" dirty="0"/>
          </a:p>
        </p:txBody>
      </p:sp>
      <p:sp>
        <p:nvSpPr>
          <p:cNvPr id="3" name="Content Placeholder 2"/>
          <p:cNvSpPr>
            <a:spLocks noGrp="1"/>
          </p:cNvSpPr>
          <p:nvPr>
            <p:ph idx="1"/>
          </p:nvPr>
        </p:nvSpPr>
        <p:spPr>
          <a:xfrm>
            <a:off x="457200" y="1143000"/>
            <a:ext cx="7620000" cy="5410200"/>
          </a:xfrm>
        </p:spPr>
        <p:txBody>
          <a:bodyPr>
            <a:normAutofit/>
          </a:bodyPr>
          <a:lstStyle/>
          <a:p>
            <a:r>
              <a:rPr lang="en-US" dirty="0" smtClean="0"/>
              <a:t>This function is present in Sophomore and Faculty class.</a:t>
            </a:r>
          </a:p>
          <a:p>
            <a:r>
              <a:rPr lang="en-US" dirty="0" smtClean="0"/>
              <a:t>User of the two above classes can send an invitation to the user of the Freshman class.</a:t>
            </a:r>
          </a:p>
          <a:p>
            <a:r>
              <a:rPr lang="en-US" dirty="0" smtClean="0"/>
              <a:t>The program writes the event in events.csv file</a:t>
            </a:r>
          </a:p>
          <a:p>
            <a:r>
              <a:rPr lang="en-US" dirty="0" smtClean="0"/>
              <a:t>Events of the following types can be created:</a:t>
            </a:r>
          </a:p>
          <a:p>
            <a:pPr lvl="1"/>
            <a:r>
              <a:rPr lang="en-US" dirty="0" smtClean="0"/>
              <a:t>Sports</a:t>
            </a:r>
          </a:p>
          <a:p>
            <a:pPr lvl="1"/>
            <a:r>
              <a:rPr lang="en-US" dirty="0" smtClean="0"/>
              <a:t>Books</a:t>
            </a:r>
          </a:p>
          <a:p>
            <a:pPr lvl="1"/>
            <a:r>
              <a:rPr lang="en-US" dirty="0" smtClean="0"/>
              <a:t>Visual Art</a:t>
            </a:r>
          </a:p>
          <a:p>
            <a:pPr lvl="1"/>
            <a:r>
              <a:rPr lang="en-US" dirty="0" smtClean="0"/>
              <a:t>Music</a:t>
            </a:r>
          </a:p>
          <a:p>
            <a:pPr lvl="1"/>
            <a:r>
              <a:rPr lang="en-US" dirty="0" smtClean="0"/>
              <a:t>Food</a:t>
            </a:r>
          </a:p>
          <a:p>
            <a:pPr lvl="1"/>
            <a:r>
              <a:rPr lang="en-US" dirty="0" smtClean="0"/>
              <a:t>Science</a:t>
            </a:r>
            <a:endParaRPr lang="en-US" dirty="0"/>
          </a:p>
        </p:txBody>
      </p:sp>
    </p:spTree>
    <p:extLst>
      <p:ext uri="{BB962C8B-B14F-4D97-AF65-F5344CB8AC3E}">
        <p14:creationId xmlns:p14="http://schemas.microsoft.com/office/powerpoint/2010/main" val="29368092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Orientation Assistance Application</a:t>
            </a:r>
            <a:endParaRPr lang="en-US" b="1" dirty="0"/>
          </a:p>
        </p:txBody>
      </p:sp>
      <p:sp>
        <p:nvSpPr>
          <p:cNvPr id="4" name="Text Placeholder 3"/>
          <p:cNvSpPr>
            <a:spLocks noGrp="1"/>
          </p:cNvSpPr>
          <p:nvPr>
            <p:ph type="body" idx="1"/>
          </p:nvPr>
        </p:nvSpPr>
        <p:spPr/>
        <p:txBody>
          <a:bodyPr>
            <a:normAutofit/>
          </a:bodyPr>
          <a:lstStyle/>
          <a:p>
            <a:endParaRPr lang="en-US" sz="3600" b="1" dirty="0"/>
          </a:p>
        </p:txBody>
      </p:sp>
    </p:spTree>
    <p:extLst>
      <p:ext uri="{BB962C8B-B14F-4D97-AF65-F5344CB8AC3E}">
        <p14:creationId xmlns:p14="http://schemas.microsoft.com/office/powerpoint/2010/main" val="8388303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1066800"/>
          </a:xfrm>
        </p:spPr>
        <p:txBody>
          <a:bodyPr/>
          <a:lstStyle/>
          <a:p>
            <a:r>
              <a:rPr lang="en-US" sz="3200" b="1" dirty="0" smtClean="0"/>
              <a:t/>
            </a:r>
            <a:br>
              <a:rPr lang="en-US" sz="3200" b="1" dirty="0" smtClean="0"/>
            </a:br>
            <a:r>
              <a:rPr lang="en-US" sz="3200" b="1" dirty="0"/>
              <a:t/>
            </a:r>
            <a:br>
              <a:rPr lang="en-US" sz="3200" b="1" dirty="0"/>
            </a:br>
            <a:r>
              <a:rPr lang="en-US" sz="3200" b="1" dirty="0" smtClean="0"/>
              <a:t/>
            </a:r>
            <a:br>
              <a:rPr lang="en-US" sz="3200" b="1" dirty="0" smtClean="0"/>
            </a:br>
            <a:r>
              <a:rPr lang="en-US" sz="3200" b="1" dirty="0" smtClean="0"/>
              <a:t>Load Event Function: </a:t>
            </a:r>
            <a:r>
              <a:rPr lang="en-US" sz="3200" dirty="0" smtClean="0"/>
              <a:t>void</a:t>
            </a:r>
            <a:r>
              <a:rPr lang="en-US" sz="3200" b="1" dirty="0" smtClean="0"/>
              <a:t> </a:t>
            </a:r>
            <a:r>
              <a:rPr lang="en-US" sz="3200" dirty="0" err="1" smtClean="0"/>
              <a:t>loadEvent</a:t>
            </a:r>
            <a:r>
              <a:rPr lang="en-US" sz="3200" dirty="0" smtClean="0"/>
              <a:t>(</a:t>
            </a:r>
            <a:r>
              <a:rPr lang="en-US" sz="3200" dirty="0" err="1" smtClean="0"/>
              <a:t>Ek</a:t>
            </a:r>
            <a:r>
              <a:rPr lang="en-US" sz="3200" dirty="0" smtClean="0"/>
              <a:t>)</a:t>
            </a:r>
            <a:r>
              <a:rPr lang="en-US" sz="3200" b="1" dirty="0" smtClean="0"/>
              <a:t> </a:t>
            </a:r>
            <a:br>
              <a:rPr lang="en-US" sz="3200" b="1" dirty="0" smtClean="0"/>
            </a:br>
            <a:r>
              <a:rPr lang="en-US" sz="3200" b="1" dirty="0" smtClean="0"/>
              <a:t/>
            </a:r>
            <a:br>
              <a:rPr lang="en-US" sz="3200" b="1" dirty="0" smtClean="0"/>
            </a:br>
            <a:endParaRPr lang="en-US" b="1" dirty="0"/>
          </a:p>
        </p:txBody>
      </p:sp>
      <p:sp>
        <p:nvSpPr>
          <p:cNvPr id="3" name="Content Placeholder 2"/>
          <p:cNvSpPr>
            <a:spLocks noGrp="1"/>
          </p:cNvSpPr>
          <p:nvPr>
            <p:ph idx="1"/>
          </p:nvPr>
        </p:nvSpPr>
        <p:spPr>
          <a:xfrm>
            <a:off x="457200" y="1219200"/>
            <a:ext cx="7620000" cy="5410200"/>
          </a:xfrm>
        </p:spPr>
        <p:txBody>
          <a:bodyPr>
            <a:normAutofit/>
          </a:bodyPr>
          <a:lstStyle/>
          <a:p>
            <a:r>
              <a:rPr lang="en-US" dirty="0" smtClean="0"/>
              <a:t>This function is present in Event Class.</a:t>
            </a:r>
          </a:p>
          <a:p>
            <a:r>
              <a:rPr lang="en-US" dirty="0"/>
              <a:t>It then </a:t>
            </a:r>
            <a:r>
              <a:rPr lang="en-US" dirty="0" smtClean="0"/>
              <a:t>uses the event key and looks up for the event which has the event key similar to which is passed in the function.</a:t>
            </a:r>
          </a:p>
          <a:p>
            <a:pPr marL="114300" indent="0">
              <a:buNone/>
            </a:pPr>
            <a:endParaRPr lang="en-US" dirty="0"/>
          </a:p>
        </p:txBody>
      </p:sp>
    </p:spTree>
    <p:extLst>
      <p:ext uri="{BB962C8B-B14F-4D97-AF65-F5344CB8AC3E}">
        <p14:creationId xmlns:p14="http://schemas.microsoft.com/office/powerpoint/2010/main" val="15720103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OOP Concepts Used</a:t>
            </a:r>
            <a:endParaRPr lang="en-US" b="1" dirty="0"/>
          </a:p>
        </p:txBody>
      </p:sp>
      <p:sp>
        <p:nvSpPr>
          <p:cNvPr id="3" name="Content Placeholder 2"/>
          <p:cNvSpPr>
            <a:spLocks noGrp="1"/>
          </p:cNvSpPr>
          <p:nvPr>
            <p:ph idx="1"/>
          </p:nvPr>
        </p:nvSpPr>
        <p:spPr/>
        <p:txBody>
          <a:bodyPr/>
          <a:lstStyle/>
          <a:p>
            <a:pPr lvl="0"/>
            <a:r>
              <a:rPr lang="en-US" dirty="0"/>
              <a:t>Virtual Functions</a:t>
            </a:r>
          </a:p>
          <a:p>
            <a:pPr lvl="0"/>
            <a:r>
              <a:rPr lang="en-US" dirty="0"/>
              <a:t>Friend </a:t>
            </a:r>
            <a:r>
              <a:rPr lang="en-US" dirty="0" smtClean="0"/>
              <a:t>Classes/Functions</a:t>
            </a:r>
            <a:endParaRPr lang="en-US" dirty="0"/>
          </a:p>
          <a:p>
            <a:pPr lvl="0"/>
            <a:r>
              <a:rPr lang="en-US" dirty="0"/>
              <a:t>Inheritance</a:t>
            </a:r>
          </a:p>
          <a:p>
            <a:pPr lvl="0"/>
            <a:r>
              <a:rPr lang="en-US" dirty="0"/>
              <a:t>File System</a:t>
            </a:r>
          </a:p>
          <a:p>
            <a:pPr lvl="0"/>
            <a:r>
              <a:rPr lang="en-US" dirty="0" smtClean="0"/>
              <a:t>Polymorphism</a:t>
            </a:r>
          </a:p>
          <a:p>
            <a:pPr lvl="0"/>
            <a:r>
              <a:rPr lang="en-US" dirty="0" smtClean="0"/>
              <a:t>Encapsulation/Data hiding</a:t>
            </a:r>
            <a:r>
              <a:rPr lang="en-US" dirty="0" smtClean="0"/>
              <a:t> </a:t>
            </a:r>
          </a:p>
          <a:p>
            <a:pPr lvl="0"/>
            <a:endParaRPr lang="en-US" dirty="0"/>
          </a:p>
          <a:p>
            <a:endParaRPr lang="en-US" dirty="0"/>
          </a:p>
        </p:txBody>
      </p:sp>
    </p:spTree>
    <p:extLst>
      <p:ext uri="{BB962C8B-B14F-4D97-AF65-F5344CB8AC3E}">
        <p14:creationId xmlns:p14="http://schemas.microsoft.com/office/powerpoint/2010/main" val="2908504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How our project can be expanded</a:t>
            </a:r>
            <a:endParaRPr lang="en-US" sz="3600" b="1" dirty="0"/>
          </a:p>
        </p:txBody>
      </p:sp>
      <p:sp>
        <p:nvSpPr>
          <p:cNvPr id="3" name="Content Placeholder 2"/>
          <p:cNvSpPr>
            <a:spLocks noGrp="1"/>
          </p:cNvSpPr>
          <p:nvPr>
            <p:ph idx="1"/>
          </p:nvPr>
        </p:nvSpPr>
        <p:spPr/>
        <p:txBody>
          <a:bodyPr/>
          <a:lstStyle/>
          <a:p>
            <a:r>
              <a:rPr lang="en-US" dirty="0" smtClean="0"/>
              <a:t>Our application is console based application. </a:t>
            </a:r>
          </a:p>
          <a:p>
            <a:r>
              <a:rPr lang="en-US" dirty="0" smtClean="0"/>
              <a:t>If we implement this project in Java or Swift we can make a mobile application out of this.</a:t>
            </a:r>
          </a:p>
          <a:p>
            <a:r>
              <a:rPr lang="en-US" dirty="0" smtClean="0"/>
              <a:t>The project can also be further built by adding more number of users.</a:t>
            </a:r>
            <a:endParaRPr lang="en-US" dirty="0"/>
          </a:p>
        </p:txBody>
      </p:sp>
    </p:spTree>
    <p:extLst>
      <p:ext uri="{BB962C8B-B14F-4D97-AF65-F5344CB8AC3E}">
        <p14:creationId xmlns:p14="http://schemas.microsoft.com/office/powerpoint/2010/main" val="14030068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The End</a:t>
            </a:r>
            <a:endParaRPr lang="en-US" b="1"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084119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p:txBody>
          <a:bodyPr/>
          <a:lstStyle/>
          <a:p>
            <a:r>
              <a:rPr lang="en-US" dirty="0"/>
              <a:t>Orientation Assistant is an interactive application for </a:t>
            </a:r>
            <a:r>
              <a:rPr lang="en-US" dirty="0" smtClean="0"/>
              <a:t>Students and Faculty Members of NUST.</a:t>
            </a:r>
          </a:p>
          <a:p>
            <a:r>
              <a:rPr lang="en-US" dirty="0" smtClean="0"/>
              <a:t>Freshmen can use this app to find others with matching interests, to get information about NUST and to simply find stuff to do around NUST </a:t>
            </a:r>
            <a:endParaRPr lang="en-US" dirty="0"/>
          </a:p>
          <a:p>
            <a:r>
              <a:rPr lang="en-US" dirty="0" smtClean="0"/>
              <a:t>Sophomores and Faculty can create events and invite appropriate freshme</a:t>
            </a:r>
            <a:r>
              <a:rPr lang="en-US" dirty="0" smtClean="0"/>
              <a:t>n to the events.</a:t>
            </a:r>
            <a:endParaRPr lang="en-US" dirty="0" smtClean="0"/>
          </a:p>
          <a:p>
            <a:endParaRPr lang="en-US" dirty="0" smtClean="0"/>
          </a:p>
          <a:p>
            <a:endParaRPr lang="en-US" dirty="0" smtClean="0"/>
          </a:p>
        </p:txBody>
      </p:sp>
    </p:spTree>
    <p:extLst>
      <p:ext uri="{BB962C8B-B14F-4D97-AF65-F5344CB8AC3E}">
        <p14:creationId xmlns:p14="http://schemas.microsoft.com/office/powerpoint/2010/main" val="3572963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 Diagram</a:t>
            </a:r>
            <a:endParaRPr lang="en-US" b="1"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81200" y="1447800"/>
            <a:ext cx="4424510" cy="5149639"/>
          </a:xfrm>
        </p:spPr>
      </p:pic>
    </p:spTree>
    <p:extLst>
      <p:ext uri="{BB962C8B-B14F-4D97-AF65-F5344CB8AC3E}">
        <p14:creationId xmlns:p14="http://schemas.microsoft.com/office/powerpoint/2010/main" val="20241826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smtClean="0"/>
              <a:t>Attributes and behavior of classes</a:t>
            </a:r>
            <a:endParaRPr lang="en-US" b="1" dirty="0"/>
          </a:p>
        </p:txBody>
      </p:sp>
      <p:sp>
        <p:nvSpPr>
          <p:cNvPr id="7" name="Text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23260047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Person Class</a:t>
            </a:r>
            <a:endParaRPr lang="en-US" b="1" dirty="0"/>
          </a:p>
        </p:txBody>
      </p:sp>
      <p:sp>
        <p:nvSpPr>
          <p:cNvPr id="7" name="Content Placeholder 6"/>
          <p:cNvSpPr>
            <a:spLocks noGrp="1"/>
          </p:cNvSpPr>
          <p:nvPr>
            <p:ph idx="1"/>
          </p:nvPr>
        </p:nvSpPr>
        <p:spPr>
          <a:xfrm>
            <a:off x="457200" y="1600200"/>
            <a:ext cx="3733800" cy="4800600"/>
          </a:xfrm>
        </p:spPr>
        <p:txBody>
          <a:bodyPr/>
          <a:lstStyle/>
          <a:p>
            <a:r>
              <a:rPr lang="en-US" dirty="0" smtClean="0"/>
              <a:t>Person class attributes are the first and the last name, the school in which he/she </a:t>
            </a:r>
            <a:r>
              <a:rPr lang="en-US" dirty="0" smtClean="0"/>
              <a:t>studies/ teaches and </a:t>
            </a:r>
            <a:r>
              <a:rPr lang="en-US" dirty="0" smtClean="0"/>
              <a:t>the registration number.</a:t>
            </a:r>
          </a:p>
          <a:p>
            <a:r>
              <a:rPr lang="en-US" dirty="0" smtClean="0"/>
              <a:t>This is an abstract class. All functions are virtual.</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1524000"/>
            <a:ext cx="3164696" cy="3581400"/>
          </a:xfrm>
          <a:prstGeom prst="rect">
            <a:avLst/>
          </a:prstGeom>
        </p:spPr>
      </p:pic>
    </p:spTree>
    <p:extLst>
      <p:ext uri="{BB962C8B-B14F-4D97-AF65-F5344CB8AC3E}">
        <p14:creationId xmlns:p14="http://schemas.microsoft.com/office/powerpoint/2010/main" val="3894825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7620000" cy="1143000"/>
          </a:xfrm>
        </p:spPr>
        <p:txBody>
          <a:bodyPr/>
          <a:lstStyle/>
          <a:p>
            <a:r>
              <a:rPr lang="en-US" sz="4800" b="1" dirty="0" smtClean="0"/>
              <a:t>Student Class </a:t>
            </a:r>
            <a:endParaRPr lang="en-US" sz="4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600200"/>
            <a:ext cx="4976533" cy="4552095"/>
          </a:xfrm>
        </p:spPr>
      </p:pic>
    </p:spTree>
    <p:extLst>
      <p:ext uri="{BB962C8B-B14F-4D97-AF65-F5344CB8AC3E}">
        <p14:creationId xmlns:p14="http://schemas.microsoft.com/office/powerpoint/2010/main" val="1717913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Freshman Class</a:t>
            </a:r>
            <a:endParaRPr lang="en-US" b="1" dirty="0"/>
          </a:p>
        </p:txBody>
      </p:sp>
      <p:sp>
        <p:nvSpPr>
          <p:cNvPr id="7" name="Content Placeholder 6"/>
          <p:cNvSpPr>
            <a:spLocks noGrp="1"/>
          </p:cNvSpPr>
          <p:nvPr>
            <p:ph idx="1"/>
          </p:nvPr>
        </p:nvSpPr>
        <p:spPr>
          <a:xfrm>
            <a:off x="457200" y="1600200"/>
            <a:ext cx="4343400" cy="4800600"/>
          </a:xfrm>
        </p:spPr>
        <p:txBody>
          <a:bodyPr/>
          <a:lstStyle/>
          <a:p>
            <a:r>
              <a:rPr lang="en-US" dirty="0" smtClean="0"/>
              <a:t>Freshman has attributes of interests, the meet up invites and the event invites they have received.</a:t>
            </a:r>
          </a:p>
          <a:p>
            <a:r>
              <a:rPr lang="en-US" dirty="0" smtClean="0"/>
              <a:t>Freshman can register and login, send a meet up invitation to other freshmen and see with whom his/her interests match the most</a:t>
            </a:r>
            <a:r>
              <a:rPr lang="en-US" dirty="0" smtClean="0"/>
              <a:t>. </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1981200"/>
            <a:ext cx="2876190" cy="3180952"/>
          </a:xfrm>
          <a:prstGeom prst="rect">
            <a:avLst/>
          </a:prstGeom>
        </p:spPr>
      </p:pic>
    </p:spTree>
    <p:extLst>
      <p:ext uri="{BB962C8B-B14F-4D97-AF65-F5344CB8AC3E}">
        <p14:creationId xmlns:p14="http://schemas.microsoft.com/office/powerpoint/2010/main" val="38019775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Sophomore Class</a:t>
            </a:r>
            <a:endParaRPr lang="en-US" b="1" dirty="0"/>
          </a:p>
        </p:txBody>
      </p:sp>
      <p:sp>
        <p:nvSpPr>
          <p:cNvPr id="3" name="Content Placeholder 2"/>
          <p:cNvSpPr>
            <a:spLocks noGrp="1"/>
          </p:cNvSpPr>
          <p:nvPr>
            <p:ph idx="1"/>
          </p:nvPr>
        </p:nvSpPr>
        <p:spPr>
          <a:xfrm>
            <a:off x="457200" y="1600200"/>
            <a:ext cx="5085787" cy="4800600"/>
          </a:xfrm>
        </p:spPr>
        <p:txBody>
          <a:bodyPr/>
          <a:lstStyle/>
          <a:p>
            <a:r>
              <a:rPr lang="en-US" dirty="0" smtClean="0"/>
              <a:t>Attributes of Sophomore class is same as Person class.</a:t>
            </a:r>
          </a:p>
          <a:p>
            <a:r>
              <a:rPr lang="en-US" dirty="0" smtClean="0"/>
              <a:t>A sophomore can register, login and send an invitation of an event to the freshmen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535155"/>
            <a:ext cx="3601013" cy="3295136"/>
          </a:xfrm>
          <a:prstGeom prst="rect">
            <a:avLst/>
          </a:prstGeom>
        </p:spPr>
      </p:pic>
    </p:spTree>
    <p:extLst>
      <p:ext uri="{BB962C8B-B14F-4D97-AF65-F5344CB8AC3E}">
        <p14:creationId xmlns:p14="http://schemas.microsoft.com/office/powerpoint/2010/main" val="2351772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275</TotalTime>
  <Words>799</Words>
  <Application>Microsoft Office PowerPoint</Application>
  <PresentationFormat>On-screen Show (4:3)</PresentationFormat>
  <Paragraphs>85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Adjacency</vt:lpstr>
      <vt:lpstr>Object Orientated Programming</vt:lpstr>
      <vt:lpstr>Orientation Assistance Application</vt:lpstr>
      <vt:lpstr>Introduction</vt:lpstr>
      <vt:lpstr>Class Diagram</vt:lpstr>
      <vt:lpstr>Attributes and behavior of classes</vt:lpstr>
      <vt:lpstr>Person Class</vt:lpstr>
      <vt:lpstr>Student Class </vt:lpstr>
      <vt:lpstr>Freshman Class</vt:lpstr>
      <vt:lpstr>Sophomore Class</vt:lpstr>
      <vt:lpstr>Faculty Class</vt:lpstr>
      <vt:lpstr>Event Class</vt:lpstr>
      <vt:lpstr>Info Class</vt:lpstr>
      <vt:lpstr>Important Functions</vt:lpstr>
      <vt:lpstr>Register Function: void Register()</vt:lpstr>
      <vt:lpstr>Login Function: void login()</vt:lpstr>
      <vt:lpstr>Get Profile by Registration No. : className* getProfileByRgn()</vt:lpstr>
      <vt:lpstr>Freshman Matching  Interest s Function:  void viewMatches()</vt:lpstr>
      <vt:lpstr>Send Meet up Invites to other Freshies: void sendMeetupInvite()</vt:lpstr>
      <vt:lpstr>Invite To An Event Function:  void inviteToEvent()</vt:lpstr>
      <vt:lpstr>   Load Event Function: void loadEvent(Ek)   </vt:lpstr>
      <vt:lpstr>OOP Concepts Used</vt:lpstr>
      <vt:lpstr>How our project can be expanded</vt:lpstr>
      <vt:lpstr>The End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Orientated Programming</dc:title>
  <dc:creator>saad obaid</dc:creator>
  <cp:lastModifiedBy>User</cp:lastModifiedBy>
  <cp:revision>29</cp:revision>
  <dcterms:created xsi:type="dcterms:W3CDTF">2006-08-16T00:00:00Z</dcterms:created>
  <dcterms:modified xsi:type="dcterms:W3CDTF">2016-05-25T07:23:15Z</dcterms:modified>
</cp:coreProperties>
</file>