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7"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13716000" cx="24384000"/>
  <p:notesSz cx="6858000" cy="9144000"/>
  <p:embeddedFontLst>
    <p:embeddedFont>
      <p:font typeface="Merriweather Sans"/>
      <p:regular r:id="rId28"/>
      <p:bold r:id="rId29"/>
      <p:italic r:id="rId30"/>
      <p:boldItalic r:id="rId31"/>
    </p:embeddedFont>
    <p:embeddedFont>
      <p:font typeface="Helvetica Neue"/>
      <p:regular r:id="rId32"/>
      <p:bold r:id="rId33"/>
      <p:italic r:id="rId34"/>
      <p:boldItalic r:id="rId35"/>
    </p:embeddedFont>
    <p:embeddedFont>
      <p:font typeface="Helvetica Neue Light"/>
      <p:regular r:id="rId36"/>
      <p:bold r:id="rId37"/>
      <p:italic r:id="rId38"/>
      <p:boldItalic r:id="rId39"/>
    </p:embeddedFont>
    <p:embeddedFont>
      <p:font typeface="Gill Sans"/>
      <p:regular r:id="rId40"/>
      <p:bold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630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630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GillSans-regular.fntdata"/><Relationship Id="rId20" Type="http://schemas.openxmlformats.org/officeDocument/2006/relationships/slide" Target="slides/slide15.xml"/><Relationship Id="rId41" Type="http://schemas.openxmlformats.org/officeDocument/2006/relationships/font" Target="fonts/GillSans-bold.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MerriweatherSans-regular.fnt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erriweatherSans-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erriweatherSans-boldItalic.fntdata"/><Relationship Id="rId30" Type="http://schemas.openxmlformats.org/officeDocument/2006/relationships/font" Target="fonts/MerriweatherSans-italic.fntdata"/><Relationship Id="rId11" Type="http://schemas.openxmlformats.org/officeDocument/2006/relationships/slide" Target="slides/slide6.xml"/><Relationship Id="rId33" Type="http://schemas.openxmlformats.org/officeDocument/2006/relationships/font" Target="fonts/HelveticaNeue-bold.fntdata"/><Relationship Id="rId10" Type="http://schemas.openxmlformats.org/officeDocument/2006/relationships/slide" Target="slides/slide5.xml"/><Relationship Id="rId32" Type="http://schemas.openxmlformats.org/officeDocument/2006/relationships/font" Target="fonts/HelveticaNeue-regular.fntdata"/><Relationship Id="rId13" Type="http://schemas.openxmlformats.org/officeDocument/2006/relationships/slide" Target="slides/slide8.xml"/><Relationship Id="rId35" Type="http://schemas.openxmlformats.org/officeDocument/2006/relationships/font" Target="fonts/HelveticaNeue-boldItalic.fntdata"/><Relationship Id="rId12" Type="http://schemas.openxmlformats.org/officeDocument/2006/relationships/slide" Target="slides/slide7.xml"/><Relationship Id="rId34" Type="http://schemas.openxmlformats.org/officeDocument/2006/relationships/font" Target="fonts/HelveticaNeue-italic.fntdata"/><Relationship Id="rId15" Type="http://schemas.openxmlformats.org/officeDocument/2006/relationships/slide" Target="slides/slide10.xml"/><Relationship Id="rId37" Type="http://schemas.openxmlformats.org/officeDocument/2006/relationships/font" Target="fonts/HelveticaNeueLight-bold.fntdata"/><Relationship Id="rId14" Type="http://schemas.openxmlformats.org/officeDocument/2006/relationships/slide" Target="slides/slide9.xml"/><Relationship Id="rId36" Type="http://schemas.openxmlformats.org/officeDocument/2006/relationships/font" Target="fonts/HelveticaNeueLight-regular.fntdata"/><Relationship Id="rId17" Type="http://schemas.openxmlformats.org/officeDocument/2006/relationships/slide" Target="slides/slide12.xml"/><Relationship Id="rId39" Type="http://schemas.openxmlformats.org/officeDocument/2006/relationships/font" Target="fonts/HelveticaNeueLight-boldItalic.fntdata"/><Relationship Id="rId16" Type="http://schemas.openxmlformats.org/officeDocument/2006/relationships/slide" Target="slides/slide11.xml"/><Relationship Id="rId38" Type="http://schemas.openxmlformats.org/officeDocument/2006/relationships/font" Target="fonts/HelveticaNeueLight-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 name="Google Shape;4;n"/>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lstStyle>
            <a:lvl1pPr indent="-228600" lvl="0" marL="457200" marR="0" rtl="0" algn="l">
              <a:spcBef>
                <a:spcPts val="0"/>
              </a:spcBef>
              <a:spcAft>
                <a:spcPts val="0"/>
              </a:spcAft>
              <a:buSzPts val="1400"/>
              <a:buNone/>
              <a:defRPr b="0" i="0" sz="2200" u="none" cap="none" strike="noStrike">
                <a:latin typeface="Merriweather Sans"/>
                <a:ea typeface="Merriweather Sans"/>
                <a:cs typeface="Merriweather Sans"/>
                <a:sym typeface="Merriweather Sans"/>
              </a:defRPr>
            </a:lvl1pPr>
            <a:lvl2pPr indent="-228600" lvl="1" marL="914400" marR="0" rtl="0" algn="l">
              <a:spcBef>
                <a:spcPts val="0"/>
              </a:spcBef>
              <a:spcAft>
                <a:spcPts val="0"/>
              </a:spcAft>
              <a:buSzPts val="1400"/>
              <a:buNone/>
              <a:defRPr b="0" i="0" sz="2200" u="none" cap="none" strike="noStrike">
                <a:latin typeface="Merriweather Sans"/>
                <a:ea typeface="Merriweather Sans"/>
                <a:cs typeface="Merriweather Sans"/>
                <a:sym typeface="Merriweather Sans"/>
              </a:defRPr>
            </a:lvl2pPr>
            <a:lvl3pPr indent="-228600" lvl="2" marL="1371600" marR="0" rtl="0" algn="l">
              <a:spcBef>
                <a:spcPts val="0"/>
              </a:spcBef>
              <a:spcAft>
                <a:spcPts val="0"/>
              </a:spcAft>
              <a:buSzPts val="1400"/>
              <a:buNone/>
              <a:defRPr b="0" i="0" sz="2200" u="none" cap="none" strike="noStrike">
                <a:latin typeface="Merriweather Sans"/>
                <a:ea typeface="Merriweather Sans"/>
                <a:cs typeface="Merriweather Sans"/>
                <a:sym typeface="Merriweather Sans"/>
              </a:defRPr>
            </a:lvl3pPr>
            <a:lvl4pPr indent="-228600" lvl="3" marL="1828800" marR="0" rtl="0" algn="l">
              <a:spcBef>
                <a:spcPts val="0"/>
              </a:spcBef>
              <a:spcAft>
                <a:spcPts val="0"/>
              </a:spcAft>
              <a:buSzPts val="1400"/>
              <a:buNone/>
              <a:defRPr b="0" i="0" sz="2200" u="none" cap="none" strike="noStrike">
                <a:latin typeface="Merriweather Sans"/>
                <a:ea typeface="Merriweather Sans"/>
                <a:cs typeface="Merriweather Sans"/>
                <a:sym typeface="Merriweather Sans"/>
              </a:defRPr>
            </a:lvl4pPr>
            <a:lvl5pPr indent="-228600" lvl="4" marL="2286000" marR="0" rtl="0" algn="l">
              <a:spcBef>
                <a:spcPts val="0"/>
              </a:spcBef>
              <a:spcAft>
                <a:spcPts val="0"/>
              </a:spcAft>
              <a:buSzPts val="1400"/>
              <a:buNone/>
              <a:defRPr b="0" i="0" sz="2200" u="none" cap="none" strike="noStrike">
                <a:latin typeface="Merriweather Sans"/>
                <a:ea typeface="Merriweather Sans"/>
                <a:cs typeface="Merriweather Sans"/>
                <a:sym typeface="Merriweather Sans"/>
              </a:defRPr>
            </a:lvl5pPr>
            <a:lvl6pPr indent="-228600" lvl="5" marL="2743200" marR="0" rtl="0" algn="l">
              <a:spcBef>
                <a:spcPts val="0"/>
              </a:spcBef>
              <a:spcAft>
                <a:spcPts val="0"/>
              </a:spcAft>
              <a:buSzPts val="1400"/>
              <a:buNone/>
              <a:defRPr b="0" i="0" sz="2200" u="none" cap="none" strike="noStrike">
                <a:latin typeface="Merriweather Sans"/>
                <a:ea typeface="Merriweather Sans"/>
                <a:cs typeface="Merriweather Sans"/>
                <a:sym typeface="Merriweather Sans"/>
              </a:defRPr>
            </a:lvl6pPr>
            <a:lvl7pPr indent="-228600" lvl="6" marL="3200400" marR="0" rtl="0" algn="l">
              <a:spcBef>
                <a:spcPts val="0"/>
              </a:spcBef>
              <a:spcAft>
                <a:spcPts val="0"/>
              </a:spcAft>
              <a:buSzPts val="1400"/>
              <a:buNone/>
              <a:defRPr b="0" i="0" sz="2200" u="none" cap="none" strike="noStrike">
                <a:latin typeface="Merriweather Sans"/>
                <a:ea typeface="Merriweather Sans"/>
                <a:cs typeface="Merriweather Sans"/>
                <a:sym typeface="Merriweather Sans"/>
              </a:defRPr>
            </a:lvl7pPr>
            <a:lvl8pPr indent="-228600" lvl="7" marL="3657600" marR="0" rtl="0" algn="l">
              <a:spcBef>
                <a:spcPts val="0"/>
              </a:spcBef>
              <a:spcAft>
                <a:spcPts val="0"/>
              </a:spcAft>
              <a:buSzPts val="1400"/>
              <a:buNone/>
              <a:defRPr b="0" i="0" sz="2200" u="none" cap="none" strike="noStrike">
                <a:latin typeface="Merriweather Sans"/>
                <a:ea typeface="Merriweather Sans"/>
                <a:cs typeface="Merriweather Sans"/>
                <a:sym typeface="Merriweather Sans"/>
              </a:defRPr>
            </a:lvl8pPr>
            <a:lvl9pPr indent="-228600" lvl="8" marL="4114800" marR="0" rtl="0" algn="l">
              <a:spcBef>
                <a:spcPts val="0"/>
              </a:spcBef>
              <a:spcAft>
                <a:spcPts val="0"/>
              </a:spcAft>
              <a:buSzPts val="1400"/>
              <a:buNone/>
              <a:defRPr b="0" i="0" sz="2200" u="none" cap="none" strike="noStrike">
                <a:latin typeface="Merriweather Sans"/>
                <a:ea typeface="Merriweather Sans"/>
                <a:cs typeface="Merriweather Sans"/>
                <a:sym typeface="Merriweather Sans"/>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Google Shape;175;p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6" name="Google Shape;176;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5" name="Shape 245"/>
        <p:cNvGrpSpPr/>
        <p:nvPr/>
      </p:nvGrpSpPr>
      <p:grpSpPr>
        <a:xfrm>
          <a:off x="0" y="0"/>
          <a:ext cx="0" cy="0"/>
          <a:chOff x="0" y="0"/>
          <a:chExt cx="0" cy="0"/>
        </a:xfrm>
      </p:grpSpPr>
      <p:sp>
        <p:nvSpPr>
          <p:cNvPr id="246" name="Google Shape;246;p1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7" name="Google Shape;247;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0" name="Shape 250"/>
        <p:cNvGrpSpPr/>
        <p:nvPr/>
      </p:nvGrpSpPr>
      <p:grpSpPr>
        <a:xfrm>
          <a:off x="0" y="0"/>
          <a:ext cx="0" cy="0"/>
          <a:chOff x="0" y="0"/>
          <a:chExt cx="0" cy="0"/>
        </a:xfrm>
      </p:grpSpPr>
      <p:sp>
        <p:nvSpPr>
          <p:cNvPr id="251" name="Google Shape;251;p1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2" name="Google Shape;252;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8" name="Shape 268"/>
        <p:cNvGrpSpPr/>
        <p:nvPr/>
      </p:nvGrpSpPr>
      <p:grpSpPr>
        <a:xfrm>
          <a:off x="0" y="0"/>
          <a:ext cx="0" cy="0"/>
          <a:chOff x="0" y="0"/>
          <a:chExt cx="0" cy="0"/>
        </a:xfrm>
      </p:grpSpPr>
      <p:sp>
        <p:nvSpPr>
          <p:cNvPr id="269" name="Google Shape;269;p1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0" name="Google Shape;270;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Google Shape;274;p1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5" name="Google Shape;275;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8" name="Shape 288"/>
        <p:cNvGrpSpPr/>
        <p:nvPr/>
      </p:nvGrpSpPr>
      <p:grpSpPr>
        <a:xfrm>
          <a:off x="0" y="0"/>
          <a:ext cx="0" cy="0"/>
          <a:chOff x="0" y="0"/>
          <a:chExt cx="0" cy="0"/>
        </a:xfrm>
      </p:grpSpPr>
      <p:sp>
        <p:nvSpPr>
          <p:cNvPr id="289" name="Google Shape;289;p1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0" name="Google Shape;290;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0" name="Shape 300"/>
        <p:cNvGrpSpPr/>
        <p:nvPr/>
      </p:nvGrpSpPr>
      <p:grpSpPr>
        <a:xfrm>
          <a:off x="0" y="0"/>
          <a:ext cx="0" cy="0"/>
          <a:chOff x="0" y="0"/>
          <a:chExt cx="0" cy="0"/>
        </a:xfrm>
      </p:grpSpPr>
      <p:sp>
        <p:nvSpPr>
          <p:cNvPr id="301" name="Google Shape;301;p1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2" name="Google Shape;302;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3" name="Shape 313"/>
        <p:cNvGrpSpPr/>
        <p:nvPr/>
      </p:nvGrpSpPr>
      <p:grpSpPr>
        <a:xfrm>
          <a:off x="0" y="0"/>
          <a:ext cx="0" cy="0"/>
          <a:chOff x="0" y="0"/>
          <a:chExt cx="0" cy="0"/>
        </a:xfrm>
      </p:grpSpPr>
      <p:sp>
        <p:nvSpPr>
          <p:cNvPr id="314" name="Google Shape;314;g4faeb4b84f_0_1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5" name="Google Shape;315;g4faeb4b84f_0_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3" name="Shape 323"/>
        <p:cNvGrpSpPr/>
        <p:nvPr/>
      </p:nvGrpSpPr>
      <p:grpSpPr>
        <a:xfrm>
          <a:off x="0" y="0"/>
          <a:ext cx="0" cy="0"/>
          <a:chOff x="0" y="0"/>
          <a:chExt cx="0" cy="0"/>
        </a:xfrm>
      </p:grpSpPr>
      <p:sp>
        <p:nvSpPr>
          <p:cNvPr id="324" name="Google Shape;324;p1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5" name="Google Shape;325;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7" name="Shape 337"/>
        <p:cNvGrpSpPr/>
        <p:nvPr/>
      </p:nvGrpSpPr>
      <p:grpSpPr>
        <a:xfrm>
          <a:off x="0" y="0"/>
          <a:ext cx="0" cy="0"/>
          <a:chOff x="0" y="0"/>
          <a:chExt cx="0" cy="0"/>
        </a:xfrm>
      </p:grpSpPr>
      <p:sp>
        <p:nvSpPr>
          <p:cNvPr id="338" name="Google Shape;338;p1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9" name="Google Shape;339;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2" name="Shape 342"/>
        <p:cNvGrpSpPr/>
        <p:nvPr/>
      </p:nvGrpSpPr>
      <p:grpSpPr>
        <a:xfrm>
          <a:off x="0" y="0"/>
          <a:ext cx="0" cy="0"/>
          <a:chOff x="0" y="0"/>
          <a:chExt cx="0" cy="0"/>
        </a:xfrm>
      </p:grpSpPr>
      <p:sp>
        <p:nvSpPr>
          <p:cNvPr id="343" name="Google Shape;343;p2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4" name="Google Shape;344;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Google Shape;180;p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1" name="Google Shape;181;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8" name="Shape 348"/>
        <p:cNvGrpSpPr/>
        <p:nvPr/>
      </p:nvGrpSpPr>
      <p:grpSpPr>
        <a:xfrm>
          <a:off x="0" y="0"/>
          <a:ext cx="0" cy="0"/>
          <a:chOff x="0" y="0"/>
          <a:chExt cx="0" cy="0"/>
        </a:xfrm>
      </p:grpSpPr>
      <p:sp>
        <p:nvSpPr>
          <p:cNvPr id="349" name="Google Shape;349;p2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0" name="Google Shape;350;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4" name="Shape 354"/>
        <p:cNvGrpSpPr/>
        <p:nvPr/>
      </p:nvGrpSpPr>
      <p:grpSpPr>
        <a:xfrm>
          <a:off x="0" y="0"/>
          <a:ext cx="0" cy="0"/>
          <a:chOff x="0" y="0"/>
          <a:chExt cx="0" cy="0"/>
        </a:xfrm>
      </p:grpSpPr>
      <p:sp>
        <p:nvSpPr>
          <p:cNvPr id="355" name="Google Shape;355;p2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6" name="Google Shape;356;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9" name="Shape 359"/>
        <p:cNvGrpSpPr/>
        <p:nvPr/>
      </p:nvGrpSpPr>
      <p:grpSpPr>
        <a:xfrm>
          <a:off x="0" y="0"/>
          <a:ext cx="0" cy="0"/>
          <a:chOff x="0" y="0"/>
          <a:chExt cx="0" cy="0"/>
        </a:xfrm>
      </p:grpSpPr>
      <p:sp>
        <p:nvSpPr>
          <p:cNvPr id="360" name="Google Shape;360;p2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1" name="Google Shape;361;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p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6" name="Google Shape;186;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Google Shape;192;p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3" name="Google Shape;193;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Google Shape;206;g4eec901967_0_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4eec901967_0_1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2" name="Shape 212"/>
        <p:cNvGrpSpPr/>
        <p:nvPr/>
      </p:nvGrpSpPr>
      <p:grpSpPr>
        <a:xfrm>
          <a:off x="0" y="0"/>
          <a:ext cx="0" cy="0"/>
          <a:chOff x="0" y="0"/>
          <a:chExt cx="0" cy="0"/>
        </a:xfrm>
      </p:grpSpPr>
      <p:sp>
        <p:nvSpPr>
          <p:cNvPr id="213" name="Google Shape;213;p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4" name="Google Shape;214;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7" name="Shape 227"/>
        <p:cNvGrpSpPr/>
        <p:nvPr/>
      </p:nvGrpSpPr>
      <p:grpSpPr>
        <a:xfrm>
          <a:off x="0" y="0"/>
          <a:ext cx="0" cy="0"/>
          <a:chOff x="0" y="0"/>
          <a:chExt cx="0" cy="0"/>
        </a:xfrm>
      </p:grpSpPr>
      <p:sp>
        <p:nvSpPr>
          <p:cNvPr id="228" name="Google Shape;228;p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9" name="Google Shape;229;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5" name="Shape 235"/>
        <p:cNvGrpSpPr/>
        <p:nvPr/>
      </p:nvGrpSpPr>
      <p:grpSpPr>
        <a:xfrm>
          <a:off x="0" y="0"/>
          <a:ext cx="0" cy="0"/>
          <a:chOff x="0" y="0"/>
          <a:chExt cx="0" cy="0"/>
        </a:xfrm>
      </p:grpSpPr>
      <p:sp>
        <p:nvSpPr>
          <p:cNvPr id="236" name="Google Shape;236;p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7" name="Google Shape;237;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0" name="Shape 240"/>
        <p:cNvGrpSpPr/>
        <p:nvPr/>
      </p:nvGrpSpPr>
      <p:grpSpPr>
        <a:xfrm>
          <a:off x="0" y="0"/>
          <a:ext cx="0" cy="0"/>
          <a:chOff x="0" y="0"/>
          <a:chExt cx="0" cy="0"/>
        </a:xfrm>
      </p:grpSpPr>
      <p:sp>
        <p:nvSpPr>
          <p:cNvPr id="241" name="Google Shape;241;p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2" name="Google Shape;242;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jp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LOGO + CITY Color copy" type="tx">
  <p:cSld name="TITLE_AND_BODY">
    <p:bg>
      <p:bgPr>
        <a:solidFill>
          <a:srgbClr val="FFFFFF"/>
        </a:solidFill>
      </p:bgPr>
    </p:bg>
    <p:spTree>
      <p:nvGrpSpPr>
        <p:cNvPr id="10" name="Shape 10"/>
        <p:cNvGrpSpPr/>
        <p:nvPr/>
      </p:nvGrpSpPr>
      <p:grpSpPr>
        <a:xfrm>
          <a:off x="0" y="0"/>
          <a:ext cx="0" cy="0"/>
          <a:chOff x="0" y="0"/>
          <a:chExt cx="0" cy="0"/>
        </a:xfrm>
      </p:grpSpPr>
      <p:sp>
        <p:nvSpPr>
          <p:cNvPr id="11" name="Google Shape;11;p2"/>
          <p:cNvSpPr txBox="1"/>
          <p:nvPr>
            <p:ph type="title"/>
          </p:nvPr>
        </p:nvSpPr>
        <p:spPr>
          <a:xfrm>
            <a:off x="7873652" y="9293869"/>
            <a:ext cx="8756800" cy="1463031"/>
          </a:xfrm>
          <a:prstGeom prst="rect">
            <a:avLst/>
          </a:prstGeom>
          <a:noFill/>
          <a:ln>
            <a:noFill/>
          </a:ln>
        </p:spPr>
        <p:txBody>
          <a:bodyPr anchorCtr="0" anchor="t" bIns="0" lIns="0" spcFirstLastPara="1" rIns="0" wrap="square" tIns="0"/>
          <a:lstStyle>
            <a:lvl1pPr lvl="0" algn="ctr">
              <a:lnSpc>
                <a:spcPct val="100000"/>
              </a:lnSpc>
              <a:spcBef>
                <a:spcPts val="0"/>
              </a:spcBef>
              <a:spcAft>
                <a:spcPts val="0"/>
              </a:spcAft>
              <a:buClr>
                <a:srgbClr val="9E9F9E"/>
              </a:buClr>
              <a:buSzPts val="9600"/>
              <a:buFont typeface="Helvetica Neue"/>
              <a:buNone/>
              <a:defRPr b="0" sz="9600" cap="none">
                <a:solidFill>
                  <a:srgbClr val="9E9F9E"/>
                </a:solidFill>
              </a:defRPr>
            </a:lvl1pPr>
            <a:lvl2pPr lvl="1" algn="l">
              <a:lnSpc>
                <a:spcPct val="80000"/>
              </a:lnSpc>
              <a:spcBef>
                <a:spcPts val="0"/>
              </a:spcBef>
              <a:spcAft>
                <a:spcPts val="0"/>
              </a:spcAft>
              <a:buClr>
                <a:srgbClr val="D8232A"/>
              </a:buClr>
              <a:buSzPts val="9600"/>
              <a:buNone/>
              <a:defRPr sz="9600"/>
            </a:lvl2pPr>
            <a:lvl3pPr lvl="2" algn="l">
              <a:lnSpc>
                <a:spcPct val="80000"/>
              </a:lnSpc>
              <a:spcBef>
                <a:spcPts val="0"/>
              </a:spcBef>
              <a:spcAft>
                <a:spcPts val="0"/>
              </a:spcAft>
              <a:buClr>
                <a:srgbClr val="D8232A"/>
              </a:buClr>
              <a:buSzPts val="9600"/>
              <a:buNone/>
              <a:defRPr sz="9600"/>
            </a:lvl3pPr>
            <a:lvl4pPr lvl="3" algn="l">
              <a:lnSpc>
                <a:spcPct val="80000"/>
              </a:lnSpc>
              <a:spcBef>
                <a:spcPts val="0"/>
              </a:spcBef>
              <a:spcAft>
                <a:spcPts val="0"/>
              </a:spcAft>
              <a:buClr>
                <a:srgbClr val="D8232A"/>
              </a:buClr>
              <a:buSzPts val="9600"/>
              <a:buNone/>
              <a:defRPr sz="9600"/>
            </a:lvl4pPr>
            <a:lvl5pPr lvl="4" algn="l">
              <a:lnSpc>
                <a:spcPct val="80000"/>
              </a:lnSpc>
              <a:spcBef>
                <a:spcPts val="0"/>
              </a:spcBef>
              <a:spcAft>
                <a:spcPts val="0"/>
              </a:spcAft>
              <a:buClr>
                <a:srgbClr val="D8232A"/>
              </a:buClr>
              <a:buSzPts val="9600"/>
              <a:buNone/>
              <a:defRPr sz="9600"/>
            </a:lvl5pPr>
            <a:lvl6pPr lvl="5" algn="l">
              <a:lnSpc>
                <a:spcPct val="80000"/>
              </a:lnSpc>
              <a:spcBef>
                <a:spcPts val="0"/>
              </a:spcBef>
              <a:spcAft>
                <a:spcPts val="0"/>
              </a:spcAft>
              <a:buClr>
                <a:srgbClr val="D8232A"/>
              </a:buClr>
              <a:buSzPts val="9600"/>
              <a:buNone/>
              <a:defRPr sz="9600"/>
            </a:lvl6pPr>
            <a:lvl7pPr lvl="6" algn="l">
              <a:lnSpc>
                <a:spcPct val="80000"/>
              </a:lnSpc>
              <a:spcBef>
                <a:spcPts val="0"/>
              </a:spcBef>
              <a:spcAft>
                <a:spcPts val="0"/>
              </a:spcAft>
              <a:buClr>
                <a:srgbClr val="D8232A"/>
              </a:buClr>
              <a:buSzPts val="9600"/>
              <a:buNone/>
              <a:defRPr sz="9600"/>
            </a:lvl7pPr>
            <a:lvl8pPr lvl="7" algn="l">
              <a:lnSpc>
                <a:spcPct val="80000"/>
              </a:lnSpc>
              <a:spcBef>
                <a:spcPts val="0"/>
              </a:spcBef>
              <a:spcAft>
                <a:spcPts val="0"/>
              </a:spcAft>
              <a:buClr>
                <a:srgbClr val="D8232A"/>
              </a:buClr>
              <a:buSzPts val="9600"/>
              <a:buNone/>
              <a:defRPr sz="9600"/>
            </a:lvl8pPr>
            <a:lvl9pPr lvl="8" algn="l">
              <a:lnSpc>
                <a:spcPct val="80000"/>
              </a:lnSpc>
              <a:spcBef>
                <a:spcPts val="0"/>
              </a:spcBef>
              <a:spcAft>
                <a:spcPts val="0"/>
              </a:spcAft>
              <a:buClr>
                <a:srgbClr val="D8232A"/>
              </a:buClr>
              <a:buSzPts val="9600"/>
              <a:buNone/>
              <a:defRPr sz="9600"/>
            </a:lvl9pPr>
          </a:lstStyle>
          <a:p/>
        </p:txBody>
      </p:sp>
      <p:pic>
        <p:nvPicPr>
          <p:cNvPr descr="pasted-image.pdf" id="12" name="Google Shape;12;p2"/>
          <p:cNvPicPr preferRelativeResize="0"/>
          <p:nvPr/>
        </p:nvPicPr>
        <p:blipFill rotWithShape="1">
          <a:blip r:embed="rId2">
            <a:alphaModFix/>
          </a:blip>
          <a:srcRect b="0" l="0" r="0" t="0"/>
          <a:stretch/>
        </p:blipFill>
        <p:spPr>
          <a:xfrm>
            <a:off x="7730955" y="1588854"/>
            <a:ext cx="9042195" cy="6553155"/>
          </a:xfrm>
          <a:prstGeom prst="rect">
            <a:avLst/>
          </a:prstGeom>
          <a:noFill/>
          <a:ln>
            <a:noFill/>
          </a:ln>
        </p:spPr>
      </p:pic>
      <p:sp>
        <p:nvSpPr>
          <p:cNvPr id="13" name="Google Shape;13;p2"/>
          <p:cNvSpPr txBox="1"/>
          <p:nvPr>
            <p:ph idx="12" type="sldNum"/>
          </p:nvPr>
        </p:nvSpPr>
        <p:spPr>
          <a:xfrm>
            <a:off x="12179300" y="13093700"/>
            <a:ext cx="453238" cy="461059"/>
          </a:xfrm>
          <a:prstGeom prst="rect">
            <a:avLst/>
          </a:prstGeom>
          <a:noFill/>
          <a:ln>
            <a:noFill/>
          </a:ln>
        </p:spPr>
        <p:txBody>
          <a:bodyPr anchorCtr="0" anchor="t" bIns="50800" lIns="50800" spcFirstLastPara="1" rIns="50800" wrap="square" tIns="50800">
            <a:noAutofit/>
          </a:bodyPr>
          <a:lstStyle>
            <a:lvl1pPr indent="0" lvl="0" marL="0" marR="0" algn="l">
              <a:lnSpc>
                <a:spcPct val="80000"/>
              </a:lnSpc>
              <a:spcBef>
                <a:spcPts val="0"/>
              </a:spcBef>
              <a:spcAft>
                <a:spcPts val="0"/>
              </a:spcAft>
              <a:buClr>
                <a:srgbClr val="FFFFFF"/>
              </a:buClr>
              <a:buSzPts val="2400"/>
              <a:buFont typeface="Helvetica Neue Light"/>
              <a:buNone/>
              <a:defRPr sz="2400">
                <a:latin typeface="Helvetica Neue Light"/>
                <a:ea typeface="Helvetica Neue Light"/>
                <a:cs typeface="Helvetica Neue Light"/>
                <a:sym typeface="Helvetica Neue Light"/>
              </a:defRPr>
            </a:lvl1pPr>
            <a:lvl2pPr indent="0" lvl="1" marL="0" marR="0" algn="l">
              <a:lnSpc>
                <a:spcPct val="80000"/>
              </a:lnSpc>
              <a:spcBef>
                <a:spcPts val="0"/>
              </a:spcBef>
              <a:spcAft>
                <a:spcPts val="0"/>
              </a:spcAft>
              <a:buClr>
                <a:srgbClr val="FFFFFF"/>
              </a:buClr>
              <a:buSzPts val="2400"/>
              <a:buFont typeface="Helvetica Neue Light"/>
              <a:buNone/>
              <a:defRPr sz="2400">
                <a:latin typeface="Helvetica Neue Light"/>
                <a:ea typeface="Helvetica Neue Light"/>
                <a:cs typeface="Helvetica Neue Light"/>
                <a:sym typeface="Helvetica Neue Light"/>
              </a:defRPr>
            </a:lvl2pPr>
            <a:lvl3pPr indent="0" lvl="2" marL="0" marR="0" algn="l">
              <a:lnSpc>
                <a:spcPct val="80000"/>
              </a:lnSpc>
              <a:spcBef>
                <a:spcPts val="0"/>
              </a:spcBef>
              <a:spcAft>
                <a:spcPts val="0"/>
              </a:spcAft>
              <a:buClr>
                <a:srgbClr val="FFFFFF"/>
              </a:buClr>
              <a:buSzPts val="2400"/>
              <a:buFont typeface="Helvetica Neue Light"/>
              <a:buNone/>
              <a:defRPr sz="2400">
                <a:latin typeface="Helvetica Neue Light"/>
                <a:ea typeface="Helvetica Neue Light"/>
                <a:cs typeface="Helvetica Neue Light"/>
                <a:sym typeface="Helvetica Neue Light"/>
              </a:defRPr>
            </a:lvl3pPr>
            <a:lvl4pPr indent="0" lvl="3" marL="0" marR="0" algn="l">
              <a:lnSpc>
                <a:spcPct val="80000"/>
              </a:lnSpc>
              <a:spcBef>
                <a:spcPts val="0"/>
              </a:spcBef>
              <a:spcAft>
                <a:spcPts val="0"/>
              </a:spcAft>
              <a:buClr>
                <a:srgbClr val="FFFFFF"/>
              </a:buClr>
              <a:buSzPts val="2400"/>
              <a:buFont typeface="Helvetica Neue Light"/>
              <a:buNone/>
              <a:defRPr sz="2400">
                <a:latin typeface="Helvetica Neue Light"/>
                <a:ea typeface="Helvetica Neue Light"/>
                <a:cs typeface="Helvetica Neue Light"/>
                <a:sym typeface="Helvetica Neue Light"/>
              </a:defRPr>
            </a:lvl4pPr>
            <a:lvl5pPr indent="0" lvl="4" marL="0" marR="0" algn="l">
              <a:lnSpc>
                <a:spcPct val="80000"/>
              </a:lnSpc>
              <a:spcBef>
                <a:spcPts val="0"/>
              </a:spcBef>
              <a:spcAft>
                <a:spcPts val="0"/>
              </a:spcAft>
              <a:buClr>
                <a:srgbClr val="FFFFFF"/>
              </a:buClr>
              <a:buSzPts val="2400"/>
              <a:buFont typeface="Helvetica Neue Light"/>
              <a:buNone/>
              <a:defRPr sz="2400">
                <a:latin typeface="Helvetica Neue Light"/>
                <a:ea typeface="Helvetica Neue Light"/>
                <a:cs typeface="Helvetica Neue Light"/>
                <a:sym typeface="Helvetica Neue Light"/>
              </a:defRPr>
            </a:lvl5pPr>
            <a:lvl6pPr indent="0" lvl="5" marL="0" marR="0" algn="l">
              <a:lnSpc>
                <a:spcPct val="80000"/>
              </a:lnSpc>
              <a:spcBef>
                <a:spcPts val="0"/>
              </a:spcBef>
              <a:spcAft>
                <a:spcPts val="0"/>
              </a:spcAft>
              <a:buClr>
                <a:srgbClr val="FFFFFF"/>
              </a:buClr>
              <a:buSzPts val="2400"/>
              <a:buFont typeface="Helvetica Neue Light"/>
              <a:buNone/>
              <a:defRPr sz="2400">
                <a:latin typeface="Helvetica Neue Light"/>
                <a:ea typeface="Helvetica Neue Light"/>
                <a:cs typeface="Helvetica Neue Light"/>
                <a:sym typeface="Helvetica Neue Light"/>
              </a:defRPr>
            </a:lvl6pPr>
            <a:lvl7pPr indent="0" lvl="6" marL="0" marR="0" algn="l">
              <a:lnSpc>
                <a:spcPct val="80000"/>
              </a:lnSpc>
              <a:spcBef>
                <a:spcPts val="0"/>
              </a:spcBef>
              <a:spcAft>
                <a:spcPts val="0"/>
              </a:spcAft>
              <a:buClr>
                <a:srgbClr val="FFFFFF"/>
              </a:buClr>
              <a:buSzPts val="2400"/>
              <a:buFont typeface="Helvetica Neue Light"/>
              <a:buNone/>
              <a:defRPr sz="2400">
                <a:latin typeface="Helvetica Neue Light"/>
                <a:ea typeface="Helvetica Neue Light"/>
                <a:cs typeface="Helvetica Neue Light"/>
                <a:sym typeface="Helvetica Neue Light"/>
              </a:defRPr>
            </a:lvl7pPr>
            <a:lvl8pPr indent="0" lvl="7" marL="0" marR="0" algn="l">
              <a:lnSpc>
                <a:spcPct val="80000"/>
              </a:lnSpc>
              <a:spcBef>
                <a:spcPts val="0"/>
              </a:spcBef>
              <a:spcAft>
                <a:spcPts val="0"/>
              </a:spcAft>
              <a:buClr>
                <a:srgbClr val="FFFFFF"/>
              </a:buClr>
              <a:buSzPts val="2400"/>
              <a:buFont typeface="Helvetica Neue Light"/>
              <a:buNone/>
              <a:defRPr sz="2400">
                <a:latin typeface="Helvetica Neue Light"/>
                <a:ea typeface="Helvetica Neue Light"/>
                <a:cs typeface="Helvetica Neue Light"/>
                <a:sym typeface="Helvetica Neue Light"/>
              </a:defRPr>
            </a:lvl8pPr>
            <a:lvl9pPr indent="0" lvl="8" marL="0" marR="0" algn="l">
              <a:lnSpc>
                <a:spcPct val="80000"/>
              </a:lnSpc>
              <a:spcBef>
                <a:spcPts val="0"/>
              </a:spcBef>
              <a:spcAft>
                <a:spcPts val="0"/>
              </a:spcAft>
              <a:buClr>
                <a:srgbClr val="FFFFFF"/>
              </a:buClr>
              <a:buSzPts val="2400"/>
              <a:buFont typeface="Helvetica Neue Light"/>
              <a:buNone/>
              <a:defRPr sz="2400">
                <a:latin typeface="Helvetica Neue Light"/>
                <a:ea typeface="Helvetica Neue Light"/>
                <a:cs typeface="Helvetica Neue Light"/>
                <a:sym typeface="Helvetica Neue Light"/>
              </a:defRPr>
            </a:lvl9pPr>
          </a:lstStyle>
          <a:p>
            <a:pPr indent="0" lvl="0" marL="0" rtl="0" algn="l">
              <a:spcBef>
                <a:spcPts val="0"/>
              </a:spcBef>
              <a:spcAft>
                <a:spcPts val="0"/>
              </a:spcAft>
              <a:buNone/>
            </a:pPr>
            <a:fld id="{00000000-1234-1234-1234-123412341234}" type="slidenum">
              <a:rPr lang="en-US"/>
              <a:t>‹#›</a:t>
            </a:fld>
            <a:endParaRPr sz="1500">
              <a:latin typeface="Helvetica Neue"/>
              <a:ea typeface="Helvetica Neue"/>
              <a:cs typeface="Helvetica Neue"/>
              <a:sym typeface="Helvetica Neue"/>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mp; Subtitle Page - Black" showMasterSp="0" type="title">
  <p:cSld name="TITLE">
    <p:bg>
      <p:bgPr>
        <a:solidFill>
          <a:srgbClr val="000000"/>
        </a:solidFill>
      </p:bgPr>
    </p:bg>
    <p:spTree>
      <p:nvGrpSpPr>
        <p:cNvPr id="50" name="Shape 50"/>
        <p:cNvGrpSpPr/>
        <p:nvPr/>
      </p:nvGrpSpPr>
      <p:grpSpPr>
        <a:xfrm>
          <a:off x="0" y="0"/>
          <a:ext cx="0" cy="0"/>
          <a:chOff x="0" y="0"/>
          <a:chExt cx="0" cy="0"/>
        </a:xfrm>
      </p:grpSpPr>
      <p:sp>
        <p:nvSpPr>
          <p:cNvPr id="51" name="Google Shape;51;p11"/>
          <p:cNvSpPr/>
          <p:nvPr/>
        </p:nvSpPr>
        <p:spPr>
          <a:xfrm>
            <a:off x="9023350" y="6953250"/>
            <a:ext cx="24485601" cy="13944600"/>
          </a:xfrm>
          <a:prstGeom prst="rect">
            <a:avLst/>
          </a:prstGeom>
          <a:solidFill>
            <a:srgbClr val="020511"/>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4000"/>
              <a:buFont typeface="Gill Sans"/>
              <a:buNone/>
            </a:pPr>
            <a:r>
              <a:t/>
            </a:r>
            <a:endParaRPr b="0" i="0" sz="4000" u="none" cap="none" strike="noStrike">
              <a:solidFill>
                <a:srgbClr val="FFFFFF"/>
              </a:solidFill>
              <a:latin typeface="Gill Sans"/>
              <a:ea typeface="Gill Sans"/>
              <a:cs typeface="Gill Sans"/>
              <a:sym typeface="Gill Sans"/>
            </a:endParaRPr>
          </a:p>
        </p:txBody>
      </p:sp>
      <p:sp>
        <p:nvSpPr>
          <p:cNvPr id="52" name="Google Shape;52;p11"/>
          <p:cNvSpPr txBox="1"/>
          <p:nvPr/>
        </p:nvSpPr>
        <p:spPr>
          <a:xfrm>
            <a:off x="2437779" y="13125450"/>
            <a:ext cx="2675434" cy="215900"/>
          </a:xfrm>
          <a:prstGeom prst="rect">
            <a:avLst/>
          </a:prstGeom>
          <a:noFill/>
          <a:ln>
            <a:noFill/>
          </a:ln>
        </p:spPr>
        <p:txBody>
          <a:bodyPr anchorCtr="0" anchor="ctr" bIns="0" lIns="0" spcFirstLastPara="1" rIns="0" wrap="square" tIns="0">
            <a:noAutofit/>
          </a:bodyPr>
          <a:lstStyle/>
          <a:p>
            <a:pPr indent="0" lvl="0" marL="0" marR="0" rtl="0" algn="l">
              <a:lnSpc>
                <a:spcPct val="70000"/>
              </a:lnSpc>
              <a:spcBef>
                <a:spcPts val="0"/>
              </a:spcBef>
              <a:spcAft>
                <a:spcPts val="0"/>
              </a:spcAft>
              <a:buClr>
                <a:srgbClr val="C0C0C0"/>
              </a:buClr>
              <a:buSzPts val="1500"/>
              <a:buFont typeface="Helvetica Neue"/>
              <a:buNone/>
            </a:pPr>
            <a:r>
              <a:rPr b="0" i="0" lang="en-US" sz="1500" u="none" cap="none" strike="noStrike">
                <a:solidFill>
                  <a:srgbClr val="C0C0C0"/>
                </a:solidFill>
                <a:latin typeface="Helvetica Neue"/>
                <a:ea typeface="Helvetica Neue"/>
                <a:cs typeface="Helvetica Neue"/>
                <a:sym typeface="Helvetica Neue"/>
              </a:rPr>
              <a:t>WORLD IA DAY 201</a:t>
            </a:r>
            <a:r>
              <a:rPr lang="en-US" sz="1500">
                <a:solidFill>
                  <a:srgbClr val="C0C0C0"/>
                </a:solidFill>
                <a:latin typeface="Helvetica Neue"/>
                <a:ea typeface="Helvetica Neue"/>
                <a:cs typeface="Helvetica Neue"/>
                <a:sym typeface="Helvetica Neue"/>
              </a:rPr>
              <a:t>9</a:t>
            </a:r>
            <a:endParaRPr/>
          </a:p>
        </p:txBody>
      </p:sp>
      <p:sp>
        <p:nvSpPr>
          <p:cNvPr id="53" name="Google Shape;53;p11"/>
          <p:cNvSpPr txBox="1"/>
          <p:nvPr>
            <p:ph idx="12" type="sldNum"/>
          </p:nvPr>
        </p:nvSpPr>
        <p:spPr>
          <a:xfrm>
            <a:off x="12179300" y="13093700"/>
            <a:ext cx="453238" cy="461059"/>
          </a:xfrm>
          <a:prstGeom prst="rect">
            <a:avLst/>
          </a:prstGeom>
          <a:noFill/>
          <a:ln>
            <a:noFill/>
          </a:ln>
        </p:spPr>
        <p:txBody>
          <a:bodyPr anchorCtr="0" anchor="t" bIns="50800" lIns="50800" spcFirstLastPara="1" rIns="50800" wrap="square" tIns="50800">
            <a:noAutofit/>
          </a:bodyPr>
          <a:lstStyle>
            <a:lvl1pPr indent="0" lvl="0" marL="0" marR="0" algn="l">
              <a:lnSpc>
                <a:spcPct val="80000"/>
              </a:lnSpc>
              <a:spcBef>
                <a:spcPts val="0"/>
              </a:spcBef>
              <a:spcAft>
                <a:spcPts val="0"/>
              </a:spcAft>
              <a:buClr>
                <a:srgbClr val="FFFFFF"/>
              </a:buClr>
              <a:buSzPts val="2400"/>
              <a:buFont typeface="Helvetica Neue Light"/>
              <a:buNone/>
              <a:defRPr sz="2400">
                <a:latin typeface="Helvetica Neue Light"/>
                <a:ea typeface="Helvetica Neue Light"/>
                <a:cs typeface="Helvetica Neue Light"/>
                <a:sym typeface="Helvetica Neue Light"/>
              </a:defRPr>
            </a:lvl1pPr>
            <a:lvl2pPr indent="0" lvl="1" marL="0" marR="0" algn="l">
              <a:lnSpc>
                <a:spcPct val="80000"/>
              </a:lnSpc>
              <a:spcBef>
                <a:spcPts val="0"/>
              </a:spcBef>
              <a:spcAft>
                <a:spcPts val="0"/>
              </a:spcAft>
              <a:buClr>
                <a:srgbClr val="FFFFFF"/>
              </a:buClr>
              <a:buSzPts val="2400"/>
              <a:buFont typeface="Helvetica Neue Light"/>
              <a:buNone/>
              <a:defRPr sz="2400">
                <a:latin typeface="Helvetica Neue Light"/>
                <a:ea typeface="Helvetica Neue Light"/>
                <a:cs typeface="Helvetica Neue Light"/>
                <a:sym typeface="Helvetica Neue Light"/>
              </a:defRPr>
            </a:lvl2pPr>
            <a:lvl3pPr indent="0" lvl="2" marL="0" marR="0" algn="l">
              <a:lnSpc>
                <a:spcPct val="80000"/>
              </a:lnSpc>
              <a:spcBef>
                <a:spcPts val="0"/>
              </a:spcBef>
              <a:spcAft>
                <a:spcPts val="0"/>
              </a:spcAft>
              <a:buClr>
                <a:srgbClr val="FFFFFF"/>
              </a:buClr>
              <a:buSzPts val="2400"/>
              <a:buFont typeface="Helvetica Neue Light"/>
              <a:buNone/>
              <a:defRPr sz="2400">
                <a:latin typeface="Helvetica Neue Light"/>
                <a:ea typeface="Helvetica Neue Light"/>
                <a:cs typeface="Helvetica Neue Light"/>
                <a:sym typeface="Helvetica Neue Light"/>
              </a:defRPr>
            </a:lvl3pPr>
            <a:lvl4pPr indent="0" lvl="3" marL="0" marR="0" algn="l">
              <a:lnSpc>
                <a:spcPct val="80000"/>
              </a:lnSpc>
              <a:spcBef>
                <a:spcPts val="0"/>
              </a:spcBef>
              <a:spcAft>
                <a:spcPts val="0"/>
              </a:spcAft>
              <a:buClr>
                <a:srgbClr val="FFFFFF"/>
              </a:buClr>
              <a:buSzPts val="2400"/>
              <a:buFont typeface="Helvetica Neue Light"/>
              <a:buNone/>
              <a:defRPr sz="2400">
                <a:latin typeface="Helvetica Neue Light"/>
                <a:ea typeface="Helvetica Neue Light"/>
                <a:cs typeface="Helvetica Neue Light"/>
                <a:sym typeface="Helvetica Neue Light"/>
              </a:defRPr>
            </a:lvl4pPr>
            <a:lvl5pPr indent="0" lvl="4" marL="0" marR="0" algn="l">
              <a:lnSpc>
                <a:spcPct val="80000"/>
              </a:lnSpc>
              <a:spcBef>
                <a:spcPts val="0"/>
              </a:spcBef>
              <a:spcAft>
                <a:spcPts val="0"/>
              </a:spcAft>
              <a:buClr>
                <a:srgbClr val="FFFFFF"/>
              </a:buClr>
              <a:buSzPts val="2400"/>
              <a:buFont typeface="Helvetica Neue Light"/>
              <a:buNone/>
              <a:defRPr sz="2400">
                <a:latin typeface="Helvetica Neue Light"/>
                <a:ea typeface="Helvetica Neue Light"/>
                <a:cs typeface="Helvetica Neue Light"/>
                <a:sym typeface="Helvetica Neue Light"/>
              </a:defRPr>
            </a:lvl5pPr>
            <a:lvl6pPr indent="0" lvl="5" marL="0" marR="0" algn="l">
              <a:lnSpc>
                <a:spcPct val="80000"/>
              </a:lnSpc>
              <a:spcBef>
                <a:spcPts val="0"/>
              </a:spcBef>
              <a:spcAft>
                <a:spcPts val="0"/>
              </a:spcAft>
              <a:buClr>
                <a:srgbClr val="FFFFFF"/>
              </a:buClr>
              <a:buSzPts val="2400"/>
              <a:buFont typeface="Helvetica Neue Light"/>
              <a:buNone/>
              <a:defRPr sz="2400">
                <a:latin typeface="Helvetica Neue Light"/>
                <a:ea typeface="Helvetica Neue Light"/>
                <a:cs typeface="Helvetica Neue Light"/>
                <a:sym typeface="Helvetica Neue Light"/>
              </a:defRPr>
            </a:lvl6pPr>
            <a:lvl7pPr indent="0" lvl="6" marL="0" marR="0" algn="l">
              <a:lnSpc>
                <a:spcPct val="80000"/>
              </a:lnSpc>
              <a:spcBef>
                <a:spcPts val="0"/>
              </a:spcBef>
              <a:spcAft>
                <a:spcPts val="0"/>
              </a:spcAft>
              <a:buClr>
                <a:srgbClr val="FFFFFF"/>
              </a:buClr>
              <a:buSzPts val="2400"/>
              <a:buFont typeface="Helvetica Neue Light"/>
              <a:buNone/>
              <a:defRPr sz="2400">
                <a:latin typeface="Helvetica Neue Light"/>
                <a:ea typeface="Helvetica Neue Light"/>
                <a:cs typeface="Helvetica Neue Light"/>
                <a:sym typeface="Helvetica Neue Light"/>
              </a:defRPr>
            </a:lvl7pPr>
            <a:lvl8pPr indent="0" lvl="7" marL="0" marR="0" algn="l">
              <a:lnSpc>
                <a:spcPct val="80000"/>
              </a:lnSpc>
              <a:spcBef>
                <a:spcPts val="0"/>
              </a:spcBef>
              <a:spcAft>
                <a:spcPts val="0"/>
              </a:spcAft>
              <a:buClr>
                <a:srgbClr val="FFFFFF"/>
              </a:buClr>
              <a:buSzPts val="2400"/>
              <a:buFont typeface="Helvetica Neue Light"/>
              <a:buNone/>
              <a:defRPr sz="2400">
                <a:latin typeface="Helvetica Neue Light"/>
                <a:ea typeface="Helvetica Neue Light"/>
                <a:cs typeface="Helvetica Neue Light"/>
                <a:sym typeface="Helvetica Neue Light"/>
              </a:defRPr>
            </a:lvl8pPr>
            <a:lvl9pPr indent="0" lvl="8" marL="0" marR="0" algn="l">
              <a:lnSpc>
                <a:spcPct val="80000"/>
              </a:lnSpc>
              <a:spcBef>
                <a:spcPts val="0"/>
              </a:spcBef>
              <a:spcAft>
                <a:spcPts val="0"/>
              </a:spcAft>
              <a:buClr>
                <a:srgbClr val="FFFFFF"/>
              </a:buClr>
              <a:buSzPts val="2400"/>
              <a:buFont typeface="Helvetica Neue Light"/>
              <a:buNone/>
              <a:defRPr sz="2400">
                <a:latin typeface="Helvetica Neue Light"/>
                <a:ea typeface="Helvetica Neue Light"/>
                <a:cs typeface="Helvetica Neue Light"/>
                <a:sym typeface="Helvetica Neue Light"/>
              </a:defRPr>
            </a:lvl9pPr>
          </a:lstStyle>
          <a:p>
            <a:pPr indent="0" lvl="0" marL="0" rtl="0" algn="l">
              <a:spcBef>
                <a:spcPts val="0"/>
              </a:spcBef>
              <a:spcAft>
                <a:spcPts val="0"/>
              </a:spcAft>
              <a:buNone/>
            </a:pPr>
            <a:fld id="{00000000-1234-1234-1234-123412341234}" type="slidenum">
              <a:rPr lang="en-US"/>
              <a:t>‹#›</a:t>
            </a:fld>
            <a:endParaRPr sz="1500">
              <a:latin typeface="Helvetica Neue"/>
              <a:ea typeface="Helvetica Neue"/>
              <a:cs typeface="Helvetica Neue"/>
              <a:sym typeface="Helvetica Neue"/>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LOGO + Presentation Title" showMasterSp="0">
  <p:cSld name="LOGO + Presentation Title">
    <p:bg>
      <p:bgPr>
        <a:solidFill>
          <a:srgbClr val="000000"/>
        </a:solidFill>
      </p:bgPr>
    </p:bg>
    <p:spTree>
      <p:nvGrpSpPr>
        <p:cNvPr id="54" name="Shape 54"/>
        <p:cNvGrpSpPr/>
        <p:nvPr/>
      </p:nvGrpSpPr>
      <p:grpSpPr>
        <a:xfrm>
          <a:off x="0" y="0"/>
          <a:ext cx="0" cy="0"/>
          <a:chOff x="0" y="0"/>
          <a:chExt cx="0" cy="0"/>
        </a:xfrm>
      </p:grpSpPr>
      <p:sp>
        <p:nvSpPr>
          <p:cNvPr id="55" name="Google Shape;55;p12"/>
          <p:cNvSpPr/>
          <p:nvPr/>
        </p:nvSpPr>
        <p:spPr>
          <a:xfrm>
            <a:off x="9023350" y="6953250"/>
            <a:ext cx="24485601" cy="13944600"/>
          </a:xfrm>
          <a:prstGeom prst="rect">
            <a:avLst/>
          </a:prstGeom>
          <a:solidFill>
            <a:srgbClr val="020511"/>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4000"/>
              <a:buFont typeface="Gill Sans"/>
              <a:buNone/>
            </a:pPr>
            <a:r>
              <a:t/>
            </a:r>
            <a:endParaRPr b="0" i="0" sz="4000" u="none" cap="none" strike="noStrike">
              <a:solidFill>
                <a:srgbClr val="FFFFFF"/>
              </a:solidFill>
              <a:latin typeface="Gill Sans"/>
              <a:ea typeface="Gill Sans"/>
              <a:cs typeface="Gill Sans"/>
              <a:sym typeface="Gill Sans"/>
            </a:endParaRPr>
          </a:p>
        </p:txBody>
      </p:sp>
      <p:sp>
        <p:nvSpPr>
          <p:cNvPr id="56" name="Google Shape;56;p12"/>
          <p:cNvSpPr txBox="1"/>
          <p:nvPr/>
        </p:nvSpPr>
        <p:spPr>
          <a:xfrm>
            <a:off x="2437779" y="13125450"/>
            <a:ext cx="2675434" cy="215900"/>
          </a:xfrm>
          <a:prstGeom prst="rect">
            <a:avLst/>
          </a:prstGeom>
          <a:noFill/>
          <a:ln>
            <a:noFill/>
          </a:ln>
        </p:spPr>
        <p:txBody>
          <a:bodyPr anchorCtr="0" anchor="ctr" bIns="0" lIns="0" spcFirstLastPara="1" rIns="0" wrap="square" tIns="0">
            <a:noAutofit/>
          </a:bodyPr>
          <a:lstStyle/>
          <a:p>
            <a:pPr indent="0" lvl="0" marL="0" marR="0" rtl="0" algn="l">
              <a:lnSpc>
                <a:spcPct val="70000"/>
              </a:lnSpc>
              <a:spcBef>
                <a:spcPts val="0"/>
              </a:spcBef>
              <a:spcAft>
                <a:spcPts val="0"/>
              </a:spcAft>
              <a:buClr>
                <a:srgbClr val="C0C0C0"/>
              </a:buClr>
              <a:buSzPts val="1500"/>
              <a:buFont typeface="Helvetica Neue"/>
              <a:buNone/>
            </a:pPr>
            <a:r>
              <a:rPr b="0" i="0" lang="en-US" sz="1500" u="none" cap="none" strike="noStrike">
                <a:solidFill>
                  <a:srgbClr val="C0C0C0"/>
                </a:solidFill>
                <a:latin typeface="Helvetica Neue"/>
                <a:ea typeface="Helvetica Neue"/>
                <a:cs typeface="Helvetica Neue"/>
                <a:sym typeface="Helvetica Neue"/>
              </a:rPr>
              <a:t>WORLD IA DAY 201</a:t>
            </a:r>
            <a:r>
              <a:rPr lang="en-US" sz="1500">
                <a:solidFill>
                  <a:srgbClr val="C0C0C0"/>
                </a:solidFill>
                <a:latin typeface="Helvetica Neue"/>
                <a:ea typeface="Helvetica Neue"/>
                <a:cs typeface="Helvetica Neue"/>
                <a:sym typeface="Helvetica Neue"/>
              </a:rPr>
              <a:t>9</a:t>
            </a:r>
            <a:endParaRPr/>
          </a:p>
        </p:txBody>
      </p:sp>
      <p:pic>
        <p:nvPicPr>
          <p:cNvPr descr="pasted-image.pdf" id="57" name="Google Shape;57;p12"/>
          <p:cNvPicPr preferRelativeResize="0"/>
          <p:nvPr/>
        </p:nvPicPr>
        <p:blipFill rotWithShape="1">
          <a:blip r:embed="rId2">
            <a:alphaModFix/>
          </a:blip>
          <a:srcRect b="34554" l="0" r="0" t="0"/>
          <a:stretch/>
        </p:blipFill>
        <p:spPr>
          <a:xfrm>
            <a:off x="7813600" y="1795460"/>
            <a:ext cx="8756800" cy="4732640"/>
          </a:xfrm>
          <a:prstGeom prst="rect">
            <a:avLst/>
          </a:prstGeom>
          <a:noFill/>
          <a:ln>
            <a:noFill/>
          </a:ln>
        </p:spPr>
      </p:pic>
      <p:sp>
        <p:nvSpPr>
          <p:cNvPr id="58" name="Google Shape;58;p12"/>
          <p:cNvSpPr txBox="1"/>
          <p:nvPr>
            <p:ph type="title"/>
          </p:nvPr>
        </p:nvSpPr>
        <p:spPr>
          <a:xfrm>
            <a:off x="2287190" y="6248499"/>
            <a:ext cx="19669374" cy="2273201"/>
          </a:xfrm>
          <a:prstGeom prst="rect">
            <a:avLst/>
          </a:prstGeom>
          <a:noFill/>
          <a:ln>
            <a:noFill/>
          </a:ln>
        </p:spPr>
        <p:txBody>
          <a:bodyPr anchorCtr="0" anchor="ctr" bIns="0" lIns="0" spcFirstLastPara="1" rIns="0" wrap="square" tIns="0"/>
          <a:lstStyle>
            <a:lvl1pPr lvl="0" algn="ctr">
              <a:lnSpc>
                <a:spcPct val="100000"/>
              </a:lnSpc>
              <a:spcBef>
                <a:spcPts val="0"/>
              </a:spcBef>
              <a:spcAft>
                <a:spcPts val="0"/>
              </a:spcAft>
              <a:buClr>
                <a:srgbClr val="FFFFFF"/>
              </a:buClr>
              <a:buSzPts val="10100"/>
              <a:buFont typeface="Helvetica Neue"/>
              <a:buNone/>
              <a:defRPr b="0" sz="10100" cap="none">
                <a:solidFill>
                  <a:srgbClr val="FFFFFF"/>
                </a:solidFill>
              </a:defRPr>
            </a:lvl1pPr>
            <a:lvl2pPr lvl="1" algn="l">
              <a:lnSpc>
                <a:spcPct val="80000"/>
              </a:lnSpc>
              <a:spcBef>
                <a:spcPts val="0"/>
              </a:spcBef>
              <a:spcAft>
                <a:spcPts val="0"/>
              </a:spcAft>
              <a:buClr>
                <a:srgbClr val="D8232A"/>
              </a:buClr>
              <a:buSzPts val="1800"/>
              <a:buNone/>
              <a:defRPr/>
            </a:lvl2pPr>
            <a:lvl3pPr lvl="2" algn="l">
              <a:lnSpc>
                <a:spcPct val="80000"/>
              </a:lnSpc>
              <a:spcBef>
                <a:spcPts val="0"/>
              </a:spcBef>
              <a:spcAft>
                <a:spcPts val="0"/>
              </a:spcAft>
              <a:buClr>
                <a:srgbClr val="D8232A"/>
              </a:buClr>
              <a:buSzPts val="1800"/>
              <a:buNone/>
              <a:defRPr/>
            </a:lvl3pPr>
            <a:lvl4pPr lvl="3" algn="l">
              <a:lnSpc>
                <a:spcPct val="80000"/>
              </a:lnSpc>
              <a:spcBef>
                <a:spcPts val="0"/>
              </a:spcBef>
              <a:spcAft>
                <a:spcPts val="0"/>
              </a:spcAft>
              <a:buClr>
                <a:srgbClr val="D8232A"/>
              </a:buClr>
              <a:buSzPts val="1800"/>
              <a:buNone/>
              <a:defRPr/>
            </a:lvl4pPr>
            <a:lvl5pPr lvl="4" algn="l">
              <a:lnSpc>
                <a:spcPct val="80000"/>
              </a:lnSpc>
              <a:spcBef>
                <a:spcPts val="0"/>
              </a:spcBef>
              <a:spcAft>
                <a:spcPts val="0"/>
              </a:spcAft>
              <a:buClr>
                <a:srgbClr val="D8232A"/>
              </a:buClr>
              <a:buSzPts val="1800"/>
              <a:buNone/>
              <a:defRPr/>
            </a:lvl5pPr>
            <a:lvl6pPr lvl="5" algn="l">
              <a:lnSpc>
                <a:spcPct val="80000"/>
              </a:lnSpc>
              <a:spcBef>
                <a:spcPts val="0"/>
              </a:spcBef>
              <a:spcAft>
                <a:spcPts val="0"/>
              </a:spcAft>
              <a:buClr>
                <a:srgbClr val="D8232A"/>
              </a:buClr>
              <a:buSzPts val="1800"/>
              <a:buNone/>
              <a:defRPr/>
            </a:lvl6pPr>
            <a:lvl7pPr lvl="6" algn="l">
              <a:lnSpc>
                <a:spcPct val="80000"/>
              </a:lnSpc>
              <a:spcBef>
                <a:spcPts val="0"/>
              </a:spcBef>
              <a:spcAft>
                <a:spcPts val="0"/>
              </a:spcAft>
              <a:buClr>
                <a:srgbClr val="D8232A"/>
              </a:buClr>
              <a:buSzPts val="1800"/>
              <a:buNone/>
              <a:defRPr/>
            </a:lvl7pPr>
            <a:lvl8pPr lvl="7" algn="l">
              <a:lnSpc>
                <a:spcPct val="80000"/>
              </a:lnSpc>
              <a:spcBef>
                <a:spcPts val="0"/>
              </a:spcBef>
              <a:spcAft>
                <a:spcPts val="0"/>
              </a:spcAft>
              <a:buClr>
                <a:srgbClr val="D8232A"/>
              </a:buClr>
              <a:buSzPts val="1800"/>
              <a:buNone/>
              <a:defRPr/>
            </a:lvl8pPr>
            <a:lvl9pPr lvl="8" algn="l">
              <a:lnSpc>
                <a:spcPct val="80000"/>
              </a:lnSpc>
              <a:spcBef>
                <a:spcPts val="0"/>
              </a:spcBef>
              <a:spcAft>
                <a:spcPts val="0"/>
              </a:spcAft>
              <a:buClr>
                <a:srgbClr val="D8232A"/>
              </a:buClr>
              <a:buSzPts val="1800"/>
              <a:buNone/>
              <a:defRPr/>
            </a:lvl9pPr>
          </a:lstStyle>
          <a:p/>
        </p:txBody>
      </p:sp>
      <p:sp>
        <p:nvSpPr>
          <p:cNvPr id="59" name="Google Shape;59;p12"/>
          <p:cNvSpPr txBox="1"/>
          <p:nvPr>
            <p:ph idx="12" type="sldNum"/>
          </p:nvPr>
        </p:nvSpPr>
        <p:spPr>
          <a:xfrm>
            <a:off x="12179300" y="13093700"/>
            <a:ext cx="453238" cy="461059"/>
          </a:xfrm>
          <a:prstGeom prst="rect">
            <a:avLst/>
          </a:prstGeom>
          <a:noFill/>
          <a:ln>
            <a:noFill/>
          </a:ln>
        </p:spPr>
        <p:txBody>
          <a:bodyPr anchorCtr="0" anchor="t" bIns="50800" lIns="50800" spcFirstLastPara="1" rIns="50800" wrap="square" tIns="50800">
            <a:noAutofit/>
          </a:bodyPr>
          <a:lstStyle>
            <a:lvl1pPr indent="0" lvl="0" marL="0" marR="0" algn="l">
              <a:lnSpc>
                <a:spcPct val="80000"/>
              </a:lnSpc>
              <a:spcBef>
                <a:spcPts val="0"/>
              </a:spcBef>
              <a:spcAft>
                <a:spcPts val="0"/>
              </a:spcAft>
              <a:buClr>
                <a:srgbClr val="FFFFFF"/>
              </a:buClr>
              <a:buSzPts val="2400"/>
              <a:buFont typeface="Helvetica Neue Light"/>
              <a:buNone/>
              <a:defRPr sz="2400">
                <a:latin typeface="Helvetica Neue Light"/>
                <a:ea typeface="Helvetica Neue Light"/>
                <a:cs typeface="Helvetica Neue Light"/>
                <a:sym typeface="Helvetica Neue Light"/>
              </a:defRPr>
            </a:lvl1pPr>
            <a:lvl2pPr indent="0" lvl="1" marL="0" marR="0" algn="l">
              <a:lnSpc>
                <a:spcPct val="80000"/>
              </a:lnSpc>
              <a:spcBef>
                <a:spcPts val="0"/>
              </a:spcBef>
              <a:spcAft>
                <a:spcPts val="0"/>
              </a:spcAft>
              <a:buClr>
                <a:srgbClr val="FFFFFF"/>
              </a:buClr>
              <a:buSzPts val="2400"/>
              <a:buFont typeface="Helvetica Neue Light"/>
              <a:buNone/>
              <a:defRPr sz="2400">
                <a:latin typeface="Helvetica Neue Light"/>
                <a:ea typeface="Helvetica Neue Light"/>
                <a:cs typeface="Helvetica Neue Light"/>
                <a:sym typeface="Helvetica Neue Light"/>
              </a:defRPr>
            </a:lvl2pPr>
            <a:lvl3pPr indent="0" lvl="2" marL="0" marR="0" algn="l">
              <a:lnSpc>
                <a:spcPct val="80000"/>
              </a:lnSpc>
              <a:spcBef>
                <a:spcPts val="0"/>
              </a:spcBef>
              <a:spcAft>
                <a:spcPts val="0"/>
              </a:spcAft>
              <a:buClr>
                <a:srgbClr val="FFFFFF"/>
              </a:buClr>
              <a:buSzPts val="2400"/>
              <a:buFont typeface="Helvetica Neue Light"/>
              <a:buNone/>
              <a:defRPr sz="2400">
                <a:latin typeface="Helvetica Neue Light"/>
                <a:ea typeface="Helvetica Neue Light"/>
                <a:cs typeface="Helvetica Neue Light"/>
                <a:sym typeface="Helvetica Neue Light"/>
              </a:defRPr>
            </a:lvl3pPr>
            <a:lvl4pPr indent="0" lvl="3" marL="0" marR="0" algn="l">
              <a:lnSpc>
                <a:spcPct val="80000"/>
              </a:lnSpc>
              <a:spcBef>
                <a:spcPts val="0"/>
              </a:spcBef>
              <a:spcAft>
                <a:spcPts val="0"/>
              </a:spcAft>
              <a:buClr>
                <a:srgbClr val="FFFFFF"/>
              </a:buClr>
              <a:buSzPts val="2400"/>
              <a:buFont typeface="Helvetica Neue Light"/>
              <a:buNone/>
              <a:defRPr sz="2400">
                <a:latin typeface="Helvetica Neue Light"/>
                <a:ea typeface="Helvetica Neue Light"/>
                <a:cs typeface="Helvetica Neue Light"/>
                <a:sym typeface="Helvetica Neue Light"/>
              </a:defRPr>
            </a:lvl4pPr>
            <a:lvl5pPr indent="0" lvl="4" marL="0" marR="0" algn="l">
              <a:lnSpc>
                <a:spcPct val="80000"/>
              </a:lnSpc>
              <a:spcBef>
                <a:spcPts val="0"/>
              </a:spcBef>
              <a:spcAft>
                <a:spcPts val="0"/>
              </a:spcAft>
              <a:buClr>
                <a:srgbClr val="FFFFFF"/>
              </a:buClr>
              <a:buSzPts val="2400"/>
              <a:buFont typeface="Helvetica Neue Light"/>
              <a:buNone/>
              <a:defRPr sz="2400">
                <a:latin typeface="Helvetica Neue Light"/>
                <a:ea typeface="Helvetica Neue Light"/>
                <a:cs typeface="Helvetica Neue Light"/>
                <a:sym typeface="Helvetica Neue Light"/>
              </a:defRPr>
            </a:lvl5pPr>
            <a:lvl6pPr indent="0" lvl="5" marL="0" marR="0" algn="l">
              <a:lnSpc>
                <a:spcPct val="80000"/>
              </a:lnSpc>
              <a:spcBef>
                <a:spcPts val="0"/>
              </a:spcBef>
              <a:spcAft>
                <a:spcPts val="0"/>
              </a:spcAft>
              <a:buClr>
                <a:srgbClr val="FFFFFF"/>
              </a:buClr>
              <a:buSzPts val="2400"/>
              <a:buFont typeface="Helvetica Neue Light"/>
              <a:buNone/>
              <a:defRPr sz="2400">
                <a:latin typeface="Helvetica Neue Light"/>
                <a:ea typeface="Helvetica Neue Light"/>
                <a:cs typeface="Helvetica Neue Light"/>
                <a:sym typeface="Helvetica Neue Light"/>
              </a:defRPr>
            </a:lvl6pPr>
            <a:lvl7pPr indent="0" lvl="6" marL="0" marR="0" algn="l">
              <a:lnSpc>
                <a:spcPct val="80000"/>
              </a:lnSpc>
              <a:spcBef>
                <a:spcPts val="0"/>
              </a:spcBef>
              <a:spcAft>
                <a:spcPts val="0"/>
              </a:spcAft>
              <a:buClr>
                <a:srgbClr val="FFFFFF"/>
              </a:buClr>
              <a:buSzPts val="2400"/>
              <a:buFont typeface="Helvetica Neue Light"/>
              <a:buNone/>
              <a:defRPr sz="2400">
                <a:latin typeface="Helvetica Neue Light"/>
                <a:ea typeface="Helvetica Neue Light"/>
                <a:cs typeface="Helvetica Neue Light"/>
                <a:sym typeface="Helvetica Neue Light"/>
              </a:defRPr>
            </a:lvl7pPr>
            <a:lvl8pPr indent="0" lvl="7" marL="0" marR="0" algn="l">
              <a:lnSpc>
                <a:spcPct val="80000"/>
              </a:lnSpc>
              <a:spcBef>
                <a:spcPts val="0"/>
              </a:spcBef>
              <a:spcAft>
                <a:spcPts val="0"/>
              </a:spcAft>
              <a:buClr>
                <a:srgbClr val="FFFFFF"/>
              </a:buClr>
              <a:buSzPts val="2400"/>
              <a:buFont typeface="Helvetica Neue Light"/>
              <a:buNone/>
              <a:defRPr sz="2400">
                <a:latin typeface="Helvetica Neue Light"/>
                <a:ea typeface="Helvetica Neue Light"/>
                <a:cs typeface="Helvetica Neue Light"/>
                <a:sym typeface="Helvetica Neue Light"/>
              </a:defRPr>
            </a:lvl8pPr>
            <a:lvl9pPr indent="0" lvl="8" marL="0" marR="0" algn="l">
              <a:lnSpc>
                <a:spcPct val="80000"/>
              </a:lnSpc>
              <a:spcBef>
                <a:spcPts val="0"/>
              </a:spcBef>
              <a:spcAft>
                <a:spcPts val="0"/>
              </a:spcAft>
              <a:buClr>
                <a:srgbClr val="FFFFFF"/>
              </a:buClr>
              <a:buSzPts val="2400"/>
              <a:buFont typeface="Helvetica Neue Light"/>
              <a:buNone/>
              <a:defRPr sz="2400">
                <a:latin typeface="Helvetica Neue Light"/>
                <a:ea typeface="Helvetica Neue Light"/>
                <a:cs typeface="Helvetica Neue Light"/>
                <a:sym typeface="Helvetica Neue Light"/>
              </a:defRPr>
            </a:lvl9pPr>
          </a:lstStyle>
          <a:p>
            <a:pPr indent="0" lvl="0" marL="0" rtl="0" algn="l">
              <a:spcBef>
                <a:spcPts val="0"/>
              </a:spcBef>
              <a:spcAft>
                <a:spcPts val="0"/>
              </a:spcAft>
              <a:buNone/>
            </a:pPr>
            <a:fld id="{00000000-1234-1234-1234-123412341234}" type="slidenum">
              <a:rPr lang="en-US"/>
              <a:t>‹#›</a:t>
            </a:fld>
            <a:endParaRPr sz="1500">
              <a:latin typeface="Helvetica Neue"/>
              <a:ea typeface="Helvetica Neue"/>
              <a:cs typeface="Helvetica Neue"/>
              <a:sym typeface="Helvetica Neue"/>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LOGO + Presentation Title" showMasterSp="0">
  <p:cSld name="LOGO + Presentation Title 2">
    <p:bg>
      <p:bgPr>
        <a:solidFill>
          <a:srgbClr val="FFFFFF"/>
        </a:solidFill>
      </p:bgPr>
    </p:bg>
    <p:spTree>
      <p:nvGrpSpPr>
        <p:cNvPr id="60" name="Shape 60"/>
        <p:cNvGrpSpPr/>
        <p:nvPr/>
      </p:nvGrpSpPr>
      <p:grpSpPr>
        <a:xfrm>
          <a:off x="0" y="0"/>
          <a:ext cx="0" cy="0"/>
          <a:chOff x="0" y="0"/>
          <a:chExt cx="0" cy="0"/>
        </a:xfrm>
      </p:grpSpPr>
      <p:pic>
        <p:nvPicPr>
          <p:cNvPr descr="pasted-image.pdf" id="61" name="Google Shape;61;p13"/>
          <p:cNvPicPr preferRelativeResize="0"/>
          <p:nvPr/>
        </p:nvPicPr>
        <p:blipFill rotWithShape="1">
          <a:blip r:embed="rId2">
            <a:alphaModFix/>
          </a:blip>
          <a:srcRect b="37264" l="0" r="0" t="0"/>
          <a:stretch/>
        </p:blipFill>
        <p:spPr>
          <a:xfrm>
            <a:off x="7815412" y="1784973"/>
            <a:ext cx="8753176" cy="4549819"/>
          </a:xfrm>
          <a:prstGeom prst="rect">
            <a:avLst/>
          </a:prstGeom>
          <a:noFill/>
          <a:ln>
            <a:noFill/>
          </a:ln>
        </p:spPr>
      </p:pic>
      <p:sp>
        <p:nvSpPr>
          <p:cNvPr id="62" name="Google Shape;62;p13"/>
          <p:cNvSpPr txBox="1"/>
          <p:nvPr/>
        </p:nvSpPr>
        <p:spPr>
          <a:xfrm>
            <a:off x="2437779" y="13125450"/>
            <a:ext cx="2675434" cy="215900"/>
          </a:xfrm>
          <a:prstGeom prst="rect">
            <a:avLst/>
          </a:prstGeom>
          <a:noFill/>
          <a:ln>
            <a:noFill/>
          </a:ln>
        </p:spPr>
        <p:txBody>
          <a:bodyPr anchorCtr="0" anchor="ctr" bIns="0" lIns="0" spcFirstLastPara="1" rIns="0" wrap="square" tIns="0">
            <a:noAutofit/>
          </a:bodyPr>
          <a:lstStyle/>
          <a:p>
            <a:pPr indent="0" lvl="0" marL="0" marR="0" rtl="0" algn="l">
              <a:lnSpc>
                <a:spcPct val="70000"/>
              </a:lnSpc>
              <a:spcBef>
                <a:spcPts val="0"/>
              </a:spcBef>
              <a:spcAft>
                <a:spcPts val="0"/>
              </a:spcAft>
              <a:buClr>
                <a:srgbClr val="C0C0C0"/>
              </a:buClr>
              <a:buSzPts val="1500"/>
              <a:buFont typeface="Helvetica Neue"/>
              <a:buNone/>
            </a:pPr>
            <a:r>
              <a:rPr b="0" i="0" lang="en-US" sz="1500" u="none" cap="none" strike="noStrike">
                <a:solidFill>
                  <a:srgbClr val="C0C0C0"/>
                </a:solidFill>
                <a:latin typeface="Helvetica Neue"/>
                <a:ea typeface="Helvetica Neue"/>
                <a:cs typeface="Helvetica Neue"/>
                <a:sym typeface="Helvetica Neue"/>
              </a:rPr>
              <a:t>WORLD IA DAY 201</a:t>
            </a:r>
            <a:r>
              <a:rPr lang="en-US" sz="1500">
                <a:solidFill>
                  <a:srgbClr val="C0C0C0"/>
                </a:solidFill>
                <a:latin typeface="Helvetica Neue"/>
                <a:ea typeface="Helvetica Neue"/>
                <a:cs typeface="Helvetica Neue"/>
                <a:sym typeface="Helvetica Neue"/>
              </a:rPr>
              <a:t>9</a:t>
            </a:r>
            <a:endParaRPr/>
          </a:p>
        </p:txBody>
      </p:sp>
      <p:sp>
        <p:nvSpPr>
          <p:cNvPr id="63" name="Google Shape;63;p13"/>
          <p:cNvSpPr txBox="1"/>
          <p:nvPr/>
        </p:nvSpPr>
        <p:spPr>
          <a:xfrm>
            <a:off x="2287190" y="6248499"/>
            <a:ext cx="19669374" cy="2273201"/>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A6AAA8"/>
              </a:buClr>
              <a:buSzPts val="10100"/>
              <a:buFont typeface="Helvetica Neue"/>
              <a:buNone/>
            </a:pPr>
            <a:r>
              <a:rPr b="0" i="0" lang="en-US" sz="10100" u="none" cap="none" strike="noStrike">
                <a:solidFill>
                  <a:srgbClr val="A6AAA8"/>
                </a:solidFill>
                <a:latin typeface="Helvetica Neue"/>
                <a:ea typeface="Helvetica Neue"/>
                <a:cs typeface="Helvetica Neue"/>
                <a:sym typeface="Helvetica Neue"/>
              </a:rPr>
              <a:t>TITLE TEXT</a:t>
            </a:r>
            <a:endParaRPr/>
          </a:p>
        </p:txBody>
      </p:sp>
      <p:sp>
        <p:nvSpPr>
          <p:cNvPr id="64" name="Google Shape;64;p13"/>
          <p:cNvSpPr txBox="1"/>
          <p:nvPr>
            <p:ph idx="12" type="sldNum"/>
          </p:nvPr>
        </p:nvSpPr>
        <p:spPr>
          <a:xfrm>
            <a:off x="12179300" y="13093700"/>
            <a:ext cx="453238" cy="461059"/>
          </a:xfrm>
          <a:prstGeom prst="rect">
            <a:avLst/>
          </a:prstGeom>
          <a:noFill/>
          <a:ln>
            <a:noFill/>
          </a:ln>
        </p:spPr>
        <p:txBody>
          <a:bodyPr anchorCtr="0" anchor="t" bIns="50800" lIns="50800" spcFirstLastPara="1" rIns="50800" wrap="square" tIns="50800">
            <a:noAutofit/>
          </a:bodyPr>
          <a:lstStyle>
            <a:lvl1pPr indent="0" lvl="0" marL="0" marR="0" algn="l">
              <a:lnSpc>
                <a:spcPct val="80000"/>
              </a:lnSpc>
              <a:spcBef>
                <a:spcPts val="0"/>
              </a:spcBef>
              <a:spcAft>
                <a:spcPts val="0"/>
              </a:spcAft>
              <a:buClr>
                <a:srgbClr val="FFFFFF"/>
              </a:buClr>
              <a:buSzPts val="2400"/>
              <a:buFont typeface="Helvetica Neue Light"/>
              <a:buNone/>
              <a:defRPr sz="2400">
                <a:latin typeface="Helvetica Neue Light"/>
                <a:ea typeface="Helvetica Neue Light"/>
                <a:cs typeface="Helvetica Neue Light"/>
                <a:sym typeface="Helvetica Neue Light"/>
              </a:defRPr>
            </a:lvl1pPr>
            <a:lvl2pPr indent="0" lvl="1" marL="0" marR="0" algn="l">
              <a:lnSpc>
                <a:spcPct val="80000"/>
              </a:lnSpc>
              <a:spcBef>
                <a:spcPts val="0"/>
              </a:spcBef>
              <a:spcAft>
                <a:spcPts val="0"/>
              </a:spcAft>
              <a:buClr>
                <a:srgbClr val="FFFFFF"/>
              </a:buClr>
              <a:buSzPts val="2400"/>
              <a:buFont typeface="Helvetica Neue Light"/>
              <a:buNone/>
              <a:defRPr sz="2400">
                <a:latin typeface="Helvetica Neue Light"/>
                <a:ea typeface="Helvetica Neue Light"/>
                <a:cs typeface="Helvetica Neue Light"/>
                <a:sym typeface="Helvetica Neue Light"/>
              </a:defRPr>
            </a:lvl2pPr>
            <a:lvl3pPr indent="0" lvl="2" marL="0" marR="0" algn="l">
              <a:lnSpc>
                <a:spcPct val="80000"/>
              </a:lnSpc>
              <a:spcBef>
                <a:spcPts val="0"/>
              </a:spcBef>
              <a:spcAft>
                <a:spcPts val="0"/>
              </a:spcAft>
              <a:buClr>
                <a:srgbClr val="FFFFFF"/>
              </a:buClr>
              <a:buSzPts val="2400"/>
              <a:buFont typeface="Helvetica Neue Light"/>
              <a:buNone/>
              <a:defRPr sz="2400">
                <a:latin typeface="Helvetica Neue Light"/>
                <a:ea typeface="Helvetica Neue Light"/>
                <a:cs typeface="Helvetica Neue Light"/>
                <a:sym typeface="Helvetica Neue Light"/>
              </a:defRPr>
            </a:lvl3pPr>
            <a:lvl4pPr indent="0" lvl="3" marL="0" marR="0" algn="l">
              <a:lnSpc>
                <a:spcPct val="80000"/>
              </a:lnSpc>
              <a:spcBef>
                <a:spcPts val="0"/>
              </a:spcBef>
              <a:spcAft>
                <a:spcPts val="0"/>
              </a:spcAft>
              <a:buClr>
                <a:srgbClr val="FFFFFF"/>
              </a:buClr>
              <a:buSzPts val="2400"/>
              <a:buFont typeface="Helvetica Neue Light"/>
              <a:buNone/>
              <a:defRPr sz="2400">
                <a:latin typeface="Helvetica Neue Light"/>
                <a:ea typeface="Helvetica Neue Light"/>
                <a:cs typeface="Helvetica Neue Light"/>
                <a:sym typeface="Helvetica Neue Light"/>
              </a:defRPr>
            </a:lvl4pPr>
            <a:lvl5pPr indent="0" lvl="4" marL="0" marR="0" algn="l">
              <a:lnSpc>
                <a:spcPct val="80000"/>
              </a:lnSpc>
              <a:spcBef>
                <a:spcPts val="0"/>
              </a:spcBef>
              <a:spcAft>
                <a:spcPts val="0"/>
              </a:spcAft>
              <a:buClr>
                <a:srgbClr val="FFFFFF"/>
              </a:buClr>
              <a:buSzPts val="2400"/>
              <a:buFont typeface="Helvetica Neue Light"/>
              <a:buNone/>
              <a:defRPr sz="2400">
                <a:latin typeface="Helvetica Neue Light"/>
                <a:ea typeface="Helvetica Neue Light"/>
                <a:cs typeface="Helvetica Neue Light"/>
                <a:sym typeface="Helvetica Neue Light"/>
              </a:defRPr>
            </a:lvl5pPr>
            <a:lvl6pPr indent="0" lvl="5" marL="0" marR="0" algn="l">
              <a:lnSpc>
                <a:spcPct val="80000"/>
              </a:lnSpc>
              <a:spcBef>
                <a:spcPts val="0"/>
              </a:spcBef>
              <a:spcAft>
                <a:spcPts val="0"/>
              </a:spcAft>
              <a:buClr>
                <a:srgbClr val="FFFFFF"/>
              </a:buClr>
              <a:buSzPts val="2400"/>
              <a:buFont typeface="Helvetica Neue Light"/>
              <a:buNone/>
              <a:defRPr sz="2400">
                <a:latin typeface="Helvetica Neue Light"/>
                <a:ea typeface="Helvetica Neue Light"/>
                <a:cs typeface="Helvetica Neue Light"/>
                <a:sym typeface="Helvetica Neue Light"/>
              </a:defRPr>
            </a:lvl6pPr>
            <a:lvl7pPr indent="0" lvl="6" marL="0" marR="0" algn="l">
              <a:lnSpc>
                <a:spcPct val="80000"/>
              </a:lnSpc>
              <a:spcBef>
                <a:spcPts val="0"/>
              </a:spcBef>
              <a:spcAft>
                <a:spcPts val="0"/>
              </a:spcAft>
              <a:buClr>
                <a:srgbClr val="FFFFFF"/>
              </a:buClr>
              <a:buSzPts val="2400"/>
              <a:buFont typeface="Helvetica Neue Light"/>
              <a:buNone/>
              <a:defRPr sz="2400">
                <a:latin typeface="Helvetica Neue Light"/>
                <a:ea typeface="Helvetica Neue Light"/>
                <a:cs typeface="Helvetica Neue Light"/>
                <a:sym typeface="Helvetica Neue Light"/>
              </a:defRPr>
            </a:lvl7pPr>
            <a:lvl8pPr indent="0" lvl="7" marL="0" marR="0" algn="l">
              <a:lnSpc>
                <a:spcPct val="80000"/>
              </a:lnSpc>
              <a:spcBef>
                <a:spcPts val="0"/>
              </a:spcBef>
              <a:spcAft>
                <a:spcPts val="0"/>
              </a:spcAft>
              <a:buClr>
                <a:srgbClr val="FFFFFF"/>
              </a:buClr>
              <a:buSzPts val="2400"/>
              <a:buFont typeface="Helvetica Neue Light"/>
              <a:buNone/>
              <a:defRPr sz="2400">
                <a:latin typeface="Helvetica Neue Light"/>
                <a:ea typeface="Helvetica Neue Light"/>
                <a:cs typeface="Helvetica Neue Light"/>
                <a:sym typeface="Helvetica Neue Light"/>
              </a:defRPr>
            </a:lvl8pPr>
            <a:lvl9pPr indent="0" lvl="8" marL="0" marR="0" algn="l">
              <a:lnSpc>
                <a:spcPct val="80000"/>
              </a:lnSpc>
              <a:spcBef>
                <a:spcPts val="0"/>
              </a:spcBef>
              <a:spcAft>
                <a:spcPts val="0"/>
              </a:spcAft>
              <a:buClr>
                <a:srgbClr val="FFFFFF"/>
              </a:buClr>
              <a:buSzPts val="2400"/>
              <a:buFont typeface="Helvetica Neue Light"/>
              <a:buNone/>
              <a:defRPr sz="2400">
                <a:latin typeface="Helvetica Neue Light"/>
                <a:ea typeface="Helvetica Neue Light"/>
                <a:cs typeface="Helvetica Neue Light"/>
                <a:sym typeface="Helvetica Neue Light"/>
              </a:defRPr>
            </a:lvl9pPr>
          </a:lstStyle>
          <a:p>
            <a:pPr indent="0" lvl="0" marL="0" rtl="0" algn="l">
              <a:spcBef>
                <a:spcPts val="0"/>
              </a:spcBef>
              <a:spcAft>
                <a:spcPts val="0"/>
              </a:spcAft>
              <a:buNone/>
            </a:pPr>
            <a:fld id="{00000000-1234-1234-1234-123412341234}" type="slidenum">
              <a:rPr lang="en-US"/>
              <a:t>‹#›</a:t>
            </a:fld>
            <a:endParaRPr sz="1500">
              <a:latin typeface="Helvetica Neue"/>
              <a:ea typeface="Helvetica Neue"/>
              <a:cs typeface="Helvetica Neue"/>
              <a:sym typeface="Helvetica Neue"/>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peaker Slide Black Gray" showMasterSp="0">
  <p:cSld name="Speaker Slide Black Gray">
    <p:bg>
      <p:bgPr>
        <a:solidFill>
          <a:srgbClr val="FFFFFF"/>
        </a:solidFill>
      </p:bgPr>
    </p:bg>
    <p:spTree>
      <p:nvGrpSpPr>
        <p:cNvPr id="65" name="Shape 65"/>
        <p:cNvGrpSpPr/>
        <p:nvPr/>
      </p:nvGrpSpPr>
      <p:grpSpPr>
        <a:xfrm>
          <a:off x="0" y="0"/>
          <a:ext cx="0" cy="0"/>
          <a:chOff x="0" y="0"/>
          <a:chExt cx="0" cy="0"/>
        </a:xfrm>
      </p:grpSpPr>
      <p:sp>
        <p:nvSpPr>
          <p:cNvPr id="66" name="Google Shape;66;p14"/>
          <p:cNvSpPr txBox="1"/>
          <p:nvPr/>
        </p:nvSpPr>
        <p:spPr>
          <a:xfrm>
            <a:off x="21563980" y="13023850"/>
            <a:ext cx="381001" cy="215900"/>
          </a:xfrm>
          <a:prstGeom prst="rect">
            <a:avLst/>
          </a:prstGeom>
          <a:noFill/>
          <a:ln>
            <a:noFill/>
          </a:ln>
        </p:spPr>
        <p:txBody>
          <a:bodyPr anchorCtr="0" anchor="ctr" bIns="0" lIns="0" spcFirstLastPara="1" rIns="0" wrap="square" tIns="0">
            <a:noAutofit/>
          </a:bodyPr>
          <a:lstStyle/>
          <a:p>
            <a:pPr indent="0" lvl="0" marL="0" marR="0" rtl="0" algn="r">
              <a:lnSpc>
                <a:spcPct val="70000"/>
              </a:lnSpc>
              <a:spcBef>
                <a:spcPts val="0"/>
              </a:spcBef>
              <a:spcAft>
                <a:spcPts val="0"/>
              </a:spcAft>
              <a:buClr>
                <a:srgbClr val="D6D6D6"/>
              </a:buClr>
              <a:buSzPts val="1500"/>
              <a:buFont typeface="Helvetica Neue"/>
              <a:buNone/>
            </a:pPr>
            <a:r>
              <a:rPr b="0" i="0" lang="en-US" sz="1500" u="none" cap="none" strike="noStrike">
                <a:solidFill>
                  <a:srgbClr val="D6D6D6"/>
                </a:solidFill>
                <a:latin typeface="Helvetica Neue"/>
                <a:ea typeface="Helvetica Neue"/>
                <a:cs typeface="Helvetica Neue"/>
                <a:sym typeface="Helvetica Neue"/>
              </a:rPr>
              <a:t>01</a:t>
            </a:r>
            <a:endParaRPr/>
          </a:p>
        </p:txBody>
      </p:sp>
      <p:sp>
        <p:nvSpPr>
          <p:cNvPr id="67" name="Google Shape;67;p14"/>
          <p:cNvSpPr txBox="1"/>
          <p:nvPr/>
        </p:nvSpPr>
        <p:spPr>
          <a:xfrm>
            <a:off x="2437779" y="13125450"/>
            <a:ext cx="2675434" cy="215900"/>
          </a:xfrm>
          <a:prstGeom prst="rect">
            <a:avLst/>
          </a:prstGeom>
          <a:noFill/>
          <a:ln>
            <a:noFill/>
          </a:ln>
        </p:spPr>
        <p:txBody>
          <a:bodyPr anchorCtr="0" anchor="ctr" bIns="0" lIns="0" spcFirstLastPara="1" rIns="0" wrap="square" tIns="0">
            <a:noAutofit/>
          </a:bodyPr>
          <a:lstStyle/>
          <a:p>
            <a:pPr indent="0" lvl="0" marL="0" marR="0" rtl="0" algn="l">
              <a:lnSpc>
                <a:spcPct val="70000"/>
              </a:lnSpc>
              <a:spcBef>
                <a:spcPts val="0"/>
              </a:spcBef>
              <a:spcAft>
                <a:spcPts val="0"/>
              </a:spcAft>
              <a:buClr>
                <a:srgbClr val="C0C0C0"/>
              </a:buClr>
              <a:buSzPts val="1500"/>
              <a:buFont typeface="Helvetica Neue"/>
              <a:buNone/>
            </a:pPr>
            <a:r>
              <a:rPr b="0" i="0" lang="en-US" sz="1500" u="none" cap="none" strike="noStrike">
                <a:solidFill>
                  <a:srgbClr val="C0C0C0"/>
                </a:solidFill>
                <a:latin typeface="Helvetica Neue"/>
                <a:ea typeface="Helvetica Neue"/>
                <a:cs typeface="Helvetica Neue"/>
                <a:sym typeface="Helvetica Neue"/>
              </a:rPr>
              <a:t>WORLD IA DAY 2016</a:t>
            </a:r>
            <a:endParaRPr/>
          </a:p>
        </p:txBody>
      </p:sp>
      <p:sp>
        <p:nvSpPr>
          <p:cNvPr id="68" name="Google Shape;68;p14"/>
          <p:cNvSpPr/>
          <p:nvPr/>
        </p:nvSpPr>
        <p:spPr>
          <a:xfrm>
            <a:off x="-130721" y="7146379"/>
            <a:ext cx="6671221" cy="6671221"/>
          </a:xfrm>
          <a:custGeom>
            <a:rect b="b" l="l" r="r" t="t"/>
            <a:pathLst>
              <a:path extrusionOk="0" h="21600" w="21600">
                <a:moveTo>
                  <a:pt x="0" y="0"/>
                </a:moveTo>
                <a:lnTo>
                  <a:pt x="0" y="21600"/>
                </a:lnTo>
                <a:lnTo>
                  <a:pt x="21600" y="21600"/>
                </a:lnTo>
                <a:close/>
              </a:path>
            </a:pathLst>
          </a:custGeom>
          <a:solidFill>
            <a:srgbClr val="000000"/>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4000"/>
              <a:buFont typeface="Gill Sans"/>
              <a:buNone/>
            </a:pPr>
            <a:r>
              <a:t/>
            </a:r>
            <a:endParaRPr b="0" i="0" sz="4000" u="none" cap="none" strike="noStrike">
              <a:solidFill>
                <a:srgbClr val="FFFFFF"/>
              </a:solidFill>
              <a:latin typeface="Gill Sans"/>
              <a:ea typeface="Gill Sans"/>
              <a:cs typeface="Gill Sans"/>
              <a:sym typeface="Gill Sans"/>
            </a:endParaRPr>
          </a:p>
        </p:txBody>
      </p:sp>
      <p:sp>
        <p:nvSpPr>
          <p:cNvPr id="69" name="Google Shape;69;p14"/>
          <p:cNvSpPr/>
          <p:nvPr/>
        </p:nvSpPr>
        <p:spPr>
          <a:xfrm rot="10800000">
            <a:off x="10716629" y="0"/>
            <a:ext cx="13716001" cy="13716002"/>
          </a:xfrm>
          <a:custGeom>
            <a:rect b="b" l="l" r="r" t="t"/>
            <a:pathLst>
              <a:path extrusionOk="0" h="21600" w="21600">
                <a:moveTo>
                  <a:pt x="0" y="0"/>
                </a:moveTo>
                <a:lnTo>
                  <a:pt x="0" y="21600"/>
                </a:lnTo>
                <a:lnTo>
                  <a:pt x="21600" y="21600"/>
                </a:lnTo>
                <a:close/>
              </a:path>
            </a:pathLst>
          </a:custGeom>
          <a:solidFill>
            <a:srgbClr val="000000"/>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4000"/>
              <a:buFont typeface="Gill Sans"/>
              <a:buNone/>
            </a:pPr>
            <a:r>
              <a:t/>
            </a:r>
            <a:endParaRPr b="0" i="0" sz="4000" u="none" cap="none" strike="noStrike">
              <a:solidFill>
                <a:srgbClr val="FFFFFF"/>
              </a:solidFill>
              <a:latin typeface="Gill Sans"/>
              <a:ea typeface="Gill Sans"/>
              <a:cs typeface="Gill Sans"/>
              <a:sym typeface="Gill Sans"/>
            </a:endParaRPr>
          </a:p>
        </p:txBody>
      </p:sp>
      <p:sp>
        <p:nvSpPr>
          <p:cNvPr id="70" name="Google Shape;70;p14"/>
          <p:cNvSpPr/>
          <p:nvPr/>
        </p:nvSpPr>
        <p:spPr>
          <a:xfrm rot="-5400000">
            <a:off x="10716629" y="-1"/>
            <a:ext cx="13716001" cy="13716002"/>
          </a:xfrm>
          <a:custGeom>
            <a:rect b="b" l="l" r="r" t="t"/>
            <a:pathLst>
              <a:path extrusionOk="0" h="21600" w="21600">
                <a:moveTo>
                  <a:pt x="0" y="0"/>
                </a:moveTo>
                <a:lnTo>
                  <a:pt x="0" y="21600"/>
                </a:lnTo>
                <a:lnTo>
                  <a:pt x="21600" y="21600"/>
                </a:lnTo>
                <a:close/>
              </a:path>
            </a:pathLst>
          </a:custGeom>
          <a:solidFill>
            <a:srgbClr val="545554"/>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4000"/>
              <a:buFont typeface="Gill Sans"/>
              <a:buNone/>
            </a:pPr>
            <a:r>
              <a:t/>
            </a:r>
            <a:endParaRPr b="0" i="0" sz="4000" u="none" cap="none" strike="noStrike">
              <a:solidFill>
                <a:srgbClr val="FFFFFF"/>
              </a:solidFill>
              <a:latin typeface="Gill Sans"/>
              <a:ea typeface="Gill Sans"/>
              <a:cs typeface="Gill Sans"/>
              <a:sym typeface="Gill Sans"/>
            </a:endParaRPr>
          </a:p>
        </p:txBody>
      </p:sp>
      <p:sp>
        <p:nvSpPr>
          <p:cNvPr id="71" name="Google Shape;71;p14"/>
          <p:cNvSpPr/>
          <p:nvPr/>
        </p:nvSpPr>
        <p:spPr>
          <a:xfrm>
            <a:off x="15379700" y="9351689"/>
            <a:ext cx="635000" cy="38101"/>
          </a:xfrm>
          <a:prstGeom prst="rect">
            <a:avLst/>
          </a:prstGeom>
          <a:solidFill>
            <a:srgbClr val="00D5FF"/>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00D5FF"/>
              </a:buClr>
              <a:buSzPts val="3600"/>
              <a:buFont typeface="Gill Sans"/>
              <a:buNone/>
            </a:pPr>
            <a:r>
              <a:t/>
            </a:r>
            <a:endParaRPr b="0" i="0" sz="3600" u="none" cap="none" strike="noStrike">
              <a:solidFill>
                <a:srgbClr val="00D5FF"/>
              </a:solidFill>
              <a:latin typeface="Gill Sans"/>
              <a:ea typeface="Gill Sans"/>
              <a:cs typeface="Gill Sans"/>
              <a:sym typeface="Gill Sans"/>
            </a:endParaRPr>
          </a:p>
        </p:txBody>
      </p:sp>
      <p:sp>
        <p:nvSpPr>
          <p:cNvPr id="72" name="Google Shape;72;p14"/>
          <p:cNvSpPr txBox="1"/>
          <p:nvPr>
            <p:ph type="title"/>
          </p:nvPr>
        </p:nvSpPr>
        <p:spPr>
          <a:xfrm>
            <a:off x="15354300" y="9516789"/>
            <a:ext cx="9041111" cy="2153817"/>
          </a:xfrm>
          <a:prstGeom prst="rect">
            <a:avLst/>
          </a:prstGeom>
          <a:noFill/>
          <a:ln>
            <a:noFill/>
          </a:ln>
        </p:spPr>
        <p:txBody>
          <a:bodyPr anchorCtr="0" anchor="t" bIns="50800" lIns="50800" spcFirstLastPara="1" rIns="50800" wrap="square" tIns="50800"/>
          <a:lstStyle>
            <a:lvl1pPr lvl="0" algn="l">
              <a:lnSpc>
                <a:spcPct val="80000"/>
              </a:lnSpc>
              <a:spcBef>
                <a:spcPts val="0"/>
              </a:spcBef>
              <a:spcAft>
                <a:spcPts val="0"/>
              </a:spcAft>
              <a:buClr>
                <a:srgbClr val="FFFFFF"/>
              </a:buClr>
              <a:buSzPts val="7000"/>
              <a:buFont typeface="Helvetica Neue Light"/>
              <a:buNone/>
              <a:defRPr b="0" sz="7000" cap="none">
                <a:solidFill>
                  <a:srgbClr val="FFFFFF"/>
                </a:solidFill>
                <a:latin typeface="Helvetica Neue Light"/>
                <a:ea typeface="Helvetica Neue Light"/>
                <a:cs typeface="Helvetica Neue Light"/>
                <a:sym typeface="Helvetica Neue Light"/>
              </a:defRPr>
            </a:lvl1pPr>
            <a:lvl2pPr lvl="1" algn="l">
              <a:lnSpc>
                <a:spcPct val="80000"/>
              </a:lnSpc>
              <a:spcBef>
                <a:spcPts val="0"/>
              </a:spcBef>
              <a:spcAft>
                <a:spcPts val="0"/>
              </a:spcAft>
              <a:buClr>
                <a:srgbClr val="D8232A"/>
              </a:buClr>
              <a:buSzPts val="1800"/>
              <a:buNone/>
              <a:defRPr/>
            </a:lvl2pPr>
            <a:lvl3pPr lvl="2" algn="l">
              <a:lnSpc>
                <a:spcPct val="80000"/>
              </a:lnSpc>
              <a:spcBef>
                <a:spcPts val="0"/>
              </a:spcBef>
              <a:spcAft>
                <a:spcPts val="0"/>
              </a:spcAft>
              <a:buClr>
                <a:srgbClr val="D8232A"/>
              </a:buClr>
              <a:buSzPts val="1800"/>
              <a:buNone/>
              <a:defRPr/>
            </a:lvl3pPr>
            <a:lvl4pPr lvl="3" algn="l">
              <a:lnSpc>
                <a:spcPct val="80000"/>
              </a:lnSpc>
              <a:spcBef>
                <a:spcPts val="0"/>
              </a:spcBef>
              <a:spcAft>
                <a:spcPts val="0"/>
              </a:spcAft>
              <a:buClr>
                <a:srgbClr val="D8232A"/>
              </a:buClr>
              <a:buSzPts val="1800"/>
              <a:buNone/>
              <a:defRPr/>
            </a:lvl4pPr>
            <a:lvl5pPr lvl="4" algn="l">
              <a:lnSpc>
                <a:spcPct val="80000"/>
              </a:lnSpc>
              <a:spcBef>
                <a:spcPts val="0"/>
              </a:spcBef>
              <a:spcAft>
                <a:spcPts val="0"/>
              </a:spcAft>
              <a:buClr>
                <a:srgbClr val="D8232A"/>
              </a:buClr>
              <a:buSzPts val="1800"/>
              <a:buNone/>
              <a:defRPr/>
            </a:lvl5pPr>
            <a:lvl6pPr lvl="5" algn="l">
              <a:lnSpc>
                <a:spcPct val="80000"/>
              </a:lnSpc>
              <a:spcBef>
                <a:spcPts val="0"/>
              </a:spcBef>
              <a:spcAft>
                <a:spcPts val="0"/>
              </a:spcAft>
              <a:buClr>
                <a:srgbClr val="D8232A"/>
              </a:buClr>
              <a:buSzPts val="1800"/>
              <a:buNone/>
              <a:defRPr/>
            </a:lvl6pPr>
            <a:lvl7pPr lvl="6" algn="l">
              <a:lnSpc>
                <a:spcPct val="80000"/>
              </a:lnSpc>
              <a:spcBef>
                <a:spcPts val="0"/>
              </a:spcBef>
              <a:spcAft>
                <a:spcPts val="0"/>
              </a:spcAft>
              <a:buClr>
                <a:srgbClr val="D8232A"/>
              </a:buClr>
              <a:buSzPts val="1800"/>
              <a:buNone/>
              <a:defRPr/>
            </a:lvl7pPr>
            <a:lvl8pPr lvl="7" algn="l">
              <a:lnSpc>
                <a:spcPct val="80000"/>
              </a:lnSpc>
              <a:spcBef>
                <a:spcPts val="0"/>
              </a:spcBef>
              <a:spcAft>
                <a:spcPts val="0"/>
              </a:spcAft>
              <a:buClr>
                <a:srgbClr val="D8232A"/>
              </a:buClr>
              <a:buSzPts val="1800"/>
              <a:buNone/>
              <a:defRPr/>
            </a:lvl8pPr>
            <a:lvl9pPr lvl="8" algn="l">
              <a:lnSpc>
                <a:spcPct val="80000"/>
              </a:lnSpc>
              <a:spcBef>
                <a:spcPts val="0"/>
              </a:spcBef>
              <a:spcAft>
                <a:spcPts val="0"/>
              </a:spcAft>
              <a:buClr>
                <a:srgbClr val="D8232A"/>
              </a:buClr>
              <a:buSzPts val="1800"/>
              <a:buNone/>
              <a:defRPr/>
            </a:lvl9pPr>
          </a:lstStyle>
          <a:p/>
        </p:txBody>
      </p:sp>
      <p:sp>
        <p:nvSpPr>
          <p:cNvPr id="73" name="Google Shape;73;p14"/>
          <p:cNvSpPr txBox="1"/>
          <p:nvPr>
            <p:ph idx="1" type="body"/>
          </p:nvPr>
        </p:nvSpPr>
        <p:spPr>
          <a:xfrm>
            <a:off x="15354300" y="11658600"/>
            <a:ext cx="8295366" cy="1019275"/>
          </a:xfrm>
          <a:prstGeom prst="rect">
            <a:avLst/>
          </a:prstGeom>
          <a:noFill/>
          <a:ln>
            <a:noFill/>
          </a:ln>
        </p:spPr>
        <p:txBody>
          <a:bodyPr anchorCtr="0" anchor="t" bIns="50800" lIns="50800" spcFirstLastPara="1" rIns="50800" wrap="square" tIns="50800"/>
          <a:lstStyle>
            <a:lvl1pPr indent="-228600" lvl="0" marL="457200" algn="l">
              <a:lnSpc>
                <a:spcPct val="80000"/>
              </a:lnSpc>
              <a:spcBef>
                <a:spcPts val="0"/>
              </a:spcBef>
              <a:spcAft>
                <a:spcPts val="0"/>
              </a:spcAft>
              <a:buClr>
                <a:srgbClr val="FFFFFF"/>
              </a:buClr>
              <a:buSzPts val="4800"/>
              <a:buFont typeface="Helvetica Neue"/>
              <a:buNone/>
              <a:defRPr sz="4800">
                <a:solidFill>
                  <a:srgbClr val="FFFFFF"/>
                </a:solidFill>
                <a:latin typeface="Helvetica Neue"/>
                <a:ea typeface="Helvetica Neue"/>
                <a:cs typeface="Helvetica Neue"/>
                <a:sym typeface="Helvetica Neue"/>
              </a:defRPr>
            </a:lvl1pPr>
            <a:lvl2pPr indent="-228600" lvl="1" marL="914400" algn="l">
              <a:lnSpc>
                <a:spcPct val="80000"/>
              </a:lnSpc>
              <a:spcBef>
                <a:spcPts val="0"/>
              </a:spcBef>
              <a:spcAft>
                <a:spcPts val="0"/>
              </a:spcAft>
              <a:buClr>
                <a:srgbClr val="FFFFFF"/>
              </a:buClr>
              <a:buSzPts val="4800"/>
              <a:buFont typeface="Helvetica Neue"/>
              <a:buNone/>
              <a:defRPr sz="4800">
                <a:solidFill>
                  <a:srgbClr val="FFFFFF"/>
                </a:solidFill>
                <a:latin typeface="Helvetica Neue"/>
                <a:ea typeface="Helvetica Neue"/>
                <a:cs typeface="Helvetica Neue"/>
                <a:sym typeface="Helvetica Neue"/>
              </a:defRPr>
            </a:lvl2pPr>
            <a:lvl3pPr indent="-228600" lvl="2" marL="1371600" algn="l">
              <a:lnSpc>
                <a:spcPct val="80000"/>
              </a:lnSpc>
              <a:spcBef>
                <a:spcPts val="0"/>
              </a:spcBef>
              <a:spcAft>
                <a:spcPts val="0"/>
              </a:spcAft>
              <a:buClr>
                <a:srgbClr val="FFFFFF"/>
              </a:buClr>
              <a:buSzPts val="4800"/>
              <a:buFont typeface="Helvetica Neue"/>
              <a:buNone/>
              <a:defRPr sz="4800">
                <a:solidFill>
                  <a:srgbClr val="FFFFFF"/>
                </a:solidFill>
                <a:latin typeface="Helvetica Neue"/>
                <a:ea typeface="Helvetica Neue"/>
                <a:cs typeface="Helvetica Neue"/>
                <a:sym typeface="Helvetica Neue"/>
              </a:defRPr>
            </a:lvl3pPr>
            <a:lvl4pPr indent="-228600" lvl="3" marL="1828800" algn="l">
              <a:lnSpc>
                <a:spcPct val="80000"/>
              </a:lnSpc>
              <a:spcBef>
                <a:spcPts val="0"/>
              </a:spcBef>
              <a:spcAft>
                <a:spcPts val="0"/>
              </a:spcAft>
              <a:buClr>
                <a:srgbClr val="FFFFFF"/>
              </a:buClr>
              <a:buSzPts val="4800"/>
              <a:buFont typeface="Helvetica Neue"/>
              <a:buNone/>
              <a:defRPr sz="4800">
                <a:solidFill>
                  <a:srgbClr val="FFFFFF"/>
                </a:solidFill>
                <a:latin typeface="Helvetica Neue"/>
                <a:ea typeface="Helvetica Neue"/>
                <a:cs typeface="Helvetica Neue"/>
                <a:sym typeface="Helvetica Neue"/>
              </a:defRPr>
            </a:lvl4pPr>
            <a:lvl5pPr indent="-228600" lvl="4" marL="2286000" algn="l">
              <a:lnSpc>
                <a:spcPct val="80000"/>
              </a:lnSpc>
              <a:spcBef>
                <a:spcPts val="0"/>
              </a:spcBef>
              <a:spcAft>
                <a:spcPts val="0"/>
              </a:spcAft>
              <a:buClr>
                <a:srgbClr val="FFFFFF"/>
              </a:buClr>
              <a:buSzPts val="4800"/>
              <a:buFont typeface="Helvetica Neue"/>
              <a:buNone/>
              <a:defRPr sz="4800">
                <a:solidFill>
                  <a:srgbClr val="FFFFFF"/>
                </a:solidFill>
                <a:latin typeface="Helvetica Neue"/>
                <a:ea typeface="Helvetica Neue"/>
                <a:cs typeface="Helvetica Neue"/>
                <a:sym typeface="Helvetica Neue"/>
              </a:defRPr>
            </a:lvl5pPr>
            <a:lvl6pPr indent="-228600" lvl="5" marL="2743200" algn="l">
              <a:lnSpc>
                <a:spcPct val="80000"/>
              </a:lnSpc>
              <a:spcBef>
                <a:spcPts val="0"/>
              </a:spcBef>
              <a:spcAft>
                <a:spcPts val="0"/>
              </a:spcAft>
              <a:buClr>
                <a:srgbClr val="9E9F9E"/>
              </a:buClr>
              <a:buSzPts val="1800"/>
              <a:buNone/>
              <a:defRPr/>
            </a:lvl6pPr>
            <a:lvl7pPr indent="-228600" lvl="6" marL="3200400" algn="l">
              <a:lnSpc>
                <a:spcPct val="80000"/>
              </a:lnSpc>
              <a:spcBef>
                <a:spcPts val="0"/>
              </a:spcBef>
              <a:spcAft>
                <a:spcPts val="0"/>
              </a:spcAft>
              <a:buClr>
                <a:srgbClr val="9E9F9E"/>
              </a:buClr>
              <a:buSzPts val="1800"/>
              <a:buNone/>
              <a:defRPr/>
            </a:lvl7pPr>
            <a:lvl8pPr indent="-228600" lvl="7" marL="3657600" algn="l">
              <a:lnSpc>
                <a:spcPct val="80000"/>
              </a:lnSpc>
              <a:spcBef>
                <a:spcPts val="0"/>
              </a:spcBef>
              <a:spcAft>
                <a:spcPts val="0"/>
              </a:spcAft>
              <a:buClr>
                <a:srgbClr val="9E9F9E"/>
              </a:buClr>
              <a:buSzPts val="1800"/>
              <a:buNone/>
              <a:defRPr/>
            </a:lvl8pPr>
            <a:lvl9pPr indent="-228600" lvl="8" marL="4114800" algn="l">
              <a:lnSpc>
                <a:spcPct val="80000"/>
              </a:lnSpc>
              <a:spcBef>
                <a:spcPts val="0"/>
              </a:spcBef>
              <a:spcAft>
                <a:spcPts val="0"/>
              </a:spcAft>
              <a:buClr>
                <a:srgbClr val="9E9F9E"/>
              </a:buClr>
              <a:buSzPts val="1800"/>
              <a:buNone/>
              <a:defRPr/>
            </a:lvl9pPr>
          </a:lstStyle>
          <a:p/>
        </p:txBody>
      </p:sp>
      <p:sp>
        <p:nvSpPr>
          <p:cNvPr id="74" name="Google Shape;74;p14"/>
          <p:cNvSpPr txBox="1"/>
          <p:nvPr>
            <p:ph idx="12" type="sldNum"/>
          </p:nvPr>
        </p:nvSpPr>
        <p:spPr>
          <a:xfrm>
            <a:off x="21704300" y="13093700"/>
            <a:ext cx="396748" cy="399289"/>
          </a:xfrm>
          <a:prstGeom prst="rect">
            <a:avLst/>
          </a:prstGeom>
          <a:noFill/>
          <a:ln>
            <a:noFill/>
          </a:ln>
        </p:spPr>
        <p:txBody>
          <a:bodyPr anchorCtr="0" anchor="t" bIns="50800" lIns="50800" spcFirstLastPara="1" rIns="50800" wrap="square" tIns="50800">
            <a:noAutofit/>
          </a:bodyPr>
          <a:lstStyle>
            <a:lvl1pPr indent="0" lvl="0" marL="0" marR="0" algn="l">
              <a:lnSpc>
                <a:spcPct val="80000"/>
              </a:lnSpc>
              <a:spcBef>
                <a:spcPts val="0"/>
              </a:spcBef>
              <a:spcAft>
                <a:spcPts val="0"/>
              </a:spcAft>
              <a:buClr>
                <a:srgbClr val="A6AAA8"/>
              </a:buClr>
              <a:buSzPts val="2000"/>
              <a:buFont typeface="Helvetica Neue"/>
              <a:buNone/>
              <a:defRPr sz="2000">
                <a:solidFill>
                  <a:srgbClr val="A6AAA8"/>
                </a:solidFill>
              </a:defRPr>
            </a:lvl1pPr>
            <a:lvl2pPr indent="0" lvl="1" marL="0" marR="0" algn="l">
              <a:lnSpc>
                <a:spcPct val="80000"/>
              </a:lnSpc>
              <a:spcBef>
                <a:spcPts val="0"/>
              </a:spcBef>
              <a:spcAft>
                <a:spcPts val="0"/>
              </a:spcAft>
              <a:buClr>
                <a:srgbClr val="A6AAA8"/>
              </a:buClr>
              <a:buSzPts val="2000"/>
              <a:buFont typeface="Helvetica Neue"/>
              <a:buNone/>
              <a:defRPr sz="2000">
                <a:solidFill>
                  <a:srgbClr val="A6AAA8"/>
                </a:solidFill>
              </a:defRPr>
            </a:lvl2pPr>
            <a:lvl3pPr indent="0" lvl="2" marL="0" marR="0" algn="l">
              <a:lnSpc>
                <a:spcPct val="80000"/>
              </a:lnSpc>
              <a:spcBef>
                <a:spcPts val="0"/>
              </a:spcBef>
              <a:spcAft>
                <a:spcPts val="0"/>
              </a:spcAft>
              <a:buClr>
                <a:srgbClr val="A6AAA8"/>
              </a:buClr>
              <a:buSzPts val="2000"/>
              <a:buFont typeface="Helvetica Neue"/>
              <a:buNone/>
              <a:defRPr sz="2000">
                <a:solidFill>
                  <a:srgbClr val="A6AAA8"/>
                </a:solidFill>
              </a:defRPr>
            </a:lvl3pPr>
            <a:lvl4pPr indent="0" lvl="3" marL="0" marR="0" algn="l">
              <a:lnSpc>
                <a:spcPct val="80000"/>
              </a:lnSpc>
              <a:spcBef>
                <a:spcPts val="0"/>
              </a:spcBef>
              <a:spcAft>
                <a:spcPts val="0"/>
              </a:spcAft>
              <a:buClr>
                <a:srgbClr val="A6AAA8"/>
              </a:buClr>
              <a:buSzPts val="2000"/>
              <a:buFont typeface="Helvetica Neue"/>
              <a:buNone/>
              <a:defRPr sz="2000">
                <a:solidFill>
                  <a:srgbClr val="A6AAA8"/>
                </a:solidFill>
              </a:defRPr>
            </a:lvl4pPr>
            <a:lvl5pPr indent="0" lvl="4" marL="0" marR="0" algn="l">
              <a:lnSpc>
                <a:spcPct val="80000"/>
              </a:lnSpc>
              <a:spcBef>
                <a:spcPts val="0"/>
              </a:spcBef>
              <a:spcAft>
                <a:spcPts val="0"/>
              </a:spcAft>
              <a:buClr>
                <a:srgbClr val="A6AAA8"/>
              </a:buClr>
              <a:buSzPts val="2000"/>
              <a:buFont typeface="Helvetica Neue"/>
              <a:buNone/>
              <a:defRPr sz="2000">
                <a:solidFill>
                  <a:srgbClr val="A6AAA8"/>
                </a:solidFill>
              </a:defRPr>
            </a:lvl5pPr>
            <a:lvl6pPr indent="0" lvl="5" marL="0" marR="0" algn="l">
              <a:lnSpc>
                <a:spcPct val="80000"/>
              </a:lnSpc>
              <a:spcBef>
                <a:spcPts val="0"/>
              </a:spcBef>
              <a:spcAft>
                <a:spcPts val="0"/>
              </a:spcAft>
              <a:buClr>
                <a:srgbClr val="A6AAA8"/>
              </a:buClr>
              <a:buSzPts val="2000"/>
              <a:buFont typeface="Helvetica Neue"/>
              <a:buNone/>
              <a:defRPr sz="2000">
                <a:solidFill>
                  <a:srgbClr val="A6AAA8"/>
                </a:solidFill>
              </a:defRPr>
            </a:lvl6pPr>
            <a:lvl7pPr indent="0" lvl="6" marL="0" marR="0" algn="l">
              <a:lnSpc>
                <a:spcPct val="80000"/>
              </a:lnSpc>
              <a:spcBef>
                <a:spcPts val="0"/>
              </a:spcBef>
              <a:spcAft>
                <a:spcPts val="0"/>
              </a:spcAft>
              <a:buClr>
                <a:srgbClr val="A6AAA8"/>
              </a:buClr>
              <a:buSzPts val="2000"/>
              <a:buFont typeface="Helvetica Neue"/>
              <a:buNone/>
              <a:defRPr sz="2000">
                <a:solidFill>
                  <a:srgbClr val="A6AAA8"/>
                </a:solidFill>
              </a:defRPr>
            </a:lvl7pPr>
            <a:lvl8pPr indent="0" lvl="7" marL="0" marR="0" algn="l">
              <a:lnSpc>
                <a:spcPct val="80000"/>
              </a:lnSpc>
              <a:spcBef>
                <a:spcPts val="0"/>
              </a:spcBef>
              <a:spcAft>
                <a:spcPts val="0"/>
              </a:spcAft>
              <a:buClr>
                <a:srgbClr val="A6AAA8"/>
              </a:buClr>
              <a:buSzPts val="2000"/>
              <a:buFont typeface="Helvetica Neue"/>
              <a:buNone/>
              <a:defRPr sz="2000">
                <a:solidFill>
                  <a:srgbClr val="A6AAA8"/>
                </a:solidFill>
              </a:defRPr>
            </a:lvl8pPr>
            <a:lvl9pPr indent="0" lvl="8" marL="0" marR="0" algn="l">
              <a:lnSpc>
                <a:spcPct val="80000"/>
              </a:lnSpc>
              <a:spcBef>
                <a:spcPts val="0"/>
              </a:spcBef>
              <a:spcAft>
                <a:spcPts val="0"/>
              </a:spcAft>
              <a:buClr>
                <a:srgbClr val="A6AAA8"/>
              </a:buClr>
              <a:buSzPts val="2000"/>
              <a:buFont typeface="Helvetica Neue"/>
              <a:buNone/>
              <a:defRPr sz="2000">
                <a:solidFill>
                  <a:srgbClr val="A6AAA8"/>
                </a:solidFill>
              </a:defRPr>
            </a:lvl9pPr>
          </a:lstStyle>
          <a:p>
            <a:pPr indent="0" lvl="0" marL="0" rtl="0" algn="l">
              <a:spcBef>
                <a:spcPts val="0"/>
              </a:spcBef>
              <a:spcAft>
                <a:spcPts val="0"/>
              </a:spcAft>
              <a:buNone/>
            </a:pPr>
            <a:fld id="{00000000-1234-1234-1234-123412341234}" type="slidenum">
              <a:rPr lang="en-US"/>
              <a:t>‹#›</a:t>
            </a:fld>
            <a:endParaRPr sz="1500">
              <a:solidFill>
                <a:srgbClr val="FFFFFF"/>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peaker Slide Blue" showMasterSp="0">
  <p:cSld name="Speaker Slide Blue">
    <p:bg>
      <p:bgPr>
        <a:solidFill>
          <a:srgbClr val="FFFFFF"/>
        </a:solidFill>
      </p:bgPr>
    </p:bg>
    <p:spTree>
      <p:nvGrpSpPr>
        <p:cNvPr id="75" name="Shape 75"/>
        <p:cNvGrpSpPr/>
        <p:nvPr/>
      </p:nvGrpSpPr>
      <p:grpSpPr>
        <a:xfrm>
          <a:off x="0" y="0"/>
          <a:ext cx="0" cy="0"/>
          <a:chOff x="0" y="0"/>
          <a:chExt cx="0" cy="0"/>
        </a:xfrm>
      </p:grpSpPr>
      <p:sp>
        <p:nvSpPr>
          <p:cNvPr id="76" name="Google Shape;76;p15"/>
          <p:cNvSpPr txBox="1"/>
          <p:nvPr/>
        </p:nvSpPr>
        <p:spPr>
          <a:xfrm>
            <a:off x="21563980" y="13023850"/>
            <a:ext cx="381001" cy="215900"/>
          </a:xfrm>
          <a:prstGeom prst="rect">
            <a:avLst/>
          </a:prstGeom>
          <a:noFill/>
          <a:ln>
            <a:noFill/>
          </a:ln>
        </p:spPr>
        <p:txBody>
          <a:bodyPr anchorCtr="0" anchor="ctr" bIns="0" lIns="0" spcFirstLastPara="1" rIns="0" wrap="square" tIns="0">
            <a:noAutofit/>
          </a:bodyPr>
          <a:lstStyle/>
          <a:p>
            <a:pPr indent="0" lvl="0" marL="0" marR="0" rtl="0" algn="r">
              <a:lnSpc>
                <a:spcPct val="70000"/>
              </a:lnSpc>
              <a:spcBef>
                <a:spcPts val="0"/>
              </a:spcBef>
              <a:spcAft>
                <a:spcPts val="0"/>
              </a:spcAft>
              <a:buClr>
                <a:srgbClr val="D6D6D6"/>
              </a:buClr>
              <a:buSzPts val="1500"/>
              <a:buFont typeface="Helvetica Neue"/>
              <a:buNone/>
            </a:pPr>
            <a:r>
              <a:rPr b="0" i="0" lang="en-US" sz="1500" u="none" cap="none" strike="noStrike">
                <a:solidFill>
                  <a:srgbClr val="D6D6D6"/>
                </a:solidFill>
                <a:latin typeface="Helvetica Neue"/>
                <a:ea typeface="Helvetica Neue"/>
                <a:cs typeface="Helvetica Neue"/>
                <a:sym typeface="Helvetica Neue"/>
              </a:rPr>
              <a:t>01</a:t>
            </a:r>
            <a:endParaRPr/>
          </a:p>
        </p:txBody>
      </p:sp>
      <p:sp>
        <p:nvSpPr>
          <p:cNvPr id="77" name="Google Shape;77;p15"/>
          <p:cNvSpPr txBox="1"/>
          <p:nvPr/>
        </p:nvSpPr>
        <p:spPr>
          <a:xfrm>
            <a:off x="2437779" y="13125450"/>
            <a:ext cx="2675434" cy="215900"/>
          </a:xfrm>
          <a:prstGeom prst="rect">
            <a:avLst/>
          </a:prstGeom>
          <a:noFill/>
          <a:ln>
            <a:noFill/>
          </a:ln>
        </p:spPr>
        <p:txBody>
          <a:bodyPr anchorCtr="0" anchor="ctr" bIns="0" lIns="0" spcFirstLastPara="1" rIns="0" wrap="square" tIns="0">
            <a:noAutofit/>
          </a:bodyPr>
          <a:lstStyle/>
          <a:p>
            <a:pPr indent="0" lvl="0" marL="0" marR="0" rtl="0" algn="l">
              <a:lnSpc>
                <a:spcPct val="70000"/>
              </a:lnSpc>
              <a:spcBef>
                <a:spcPts val="0"/>
              </a:spcBef>
              <a:spcAft>
                <a:spcPts val="0"/>
              </a:spcAft>
              <a:buClr>
                <a:srgbClr val="C0C0C0"/>
              </a:buClr>
              <a:buSzPts val="1500"/>
              <a:buFont typeface="Helvetica Neue"/>
              <a:buNone/>
            </a:pPr>
            <a:r>
              <a:rPr b="0" i="0" lang="en-US" sz="1500" u="none" cap="none" strike="noStrike">
                <a:solidFill>
                  <a:srgbClr val="C0C0C0"/>
                </a:solidFill>
                <a:latin typeface="Helvetica Neue"/>
                <a:ea typeface="Helvetica Neue"/>
                <a:cs typeface="Helvetica Neue"/>
                <a:sym typeface="Helvetica Neue"/>
              </a:rPr>
              <a:t>WORLD IA DAY 2016</a:t>
            </a:r>
            <a:endParaRPr/>
          </a:p>
        </p:txBody>
      </p:sp>
      <p:sp>
        <p:nvSpPr>
          <p:cNvPr id="78" name="Google Shape;78;p15"/>
          <p:cNvSpPr/>
          <p:nvPr/>
        </p:nvSpPr>
        <p:spPr>
          <a:xfrm>
            <a:off x="-130721" y="7146379"/>
            <a:ext cx="6671221" cy="6671221"/>
          </a:xfrm>
          <a:custGeom>
            <a:rect b="b" l="l" r="r" t="t"/>
            <a:pathLst>
              <a:path extrusionOk="0" h="21600" w="21600">
                <a:moveTo>
                  <a:pt x="0" y="0"/>
                </a:moveTo>
                <a:lnTo>
                  <a:pt x="0" y="21600"/>
                </a:lnTo>
                <a:lnTo>
                  <a:pt x="21600" y="21600"/>
                </a:lnTo>
                <a:close/>
              </a:path>
            </a:pathLst>
          </a:custGeom>
          <a:solidFill>
            <a:srgbClr val="000000"/>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4000"/>
              <a:buFont typeface="Gill Sans"/>
              <a:buNone/>
            </a:pPr>
            <a:r>
              <a:t/>
            </a:r>
            <a:endParaRPr b="0" i="0" sz="4000" u="none" cap="none" strike="noStrike">
              <a:solidFill>
                <a:srgbClr val="FFFFFF"/>
              </a:solidFill>
              <a:latin typeface="Gill Sans"/>
              <a:ea typeface="Gill Sans"/>
              <a:cs typeface="Gill Sans"/>
              <a:sym typeface="Gill Sans"/>
            </a:endParaRPr>
          </a:p>
        </p:txBody>
      </p:sp>
      <p:sp>
        <p:nvSpPr>
          <p:cNvPr id="79" name="Google Shape;79;p15"/>
          <p:cNvSpPr/>
          <p:nvPr/>
        </p:nvSpPr>
        <p:spPr>
          <a:xfrm rot="10800000">
            <a:off x="10716629" y="0"/>
            <a:ext cx="13716001" cy="13716002"/>
          </a:xfrm>
          <a:custGeom>
            <a:rect b="b" l="l" r="r" t="t"/>
            <a:pathLst>
              <a:path extrusionOk="0" h="21600" w="21600">
                <a:moveTo>
                  <a:pt x="0" y="0"/>
                </a:moveTo>
                <a:lnTo>
                  <a:pt x="0" y="21600"/>
                </a:lnTo>
                <a:lnTo>
                  <a:pt x="21600" y="21600"/>
                </a:lnTo>
                <a:close/>
              </a:path>
            </a:pathLst>
          </a:custGeom>
          <a:solidFill>
            <a:srgbClr val="000000"/>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4000"/>
              <a:buFont typeface="Gill Sans"/>
              <a:buNone/>
            </a:pPr>
            <a:r>
              <a:t/>
            </a:r>
            <a:endParaRPr b="0" i="0" sz="4000" u="none" cap="none" strike="noStrike">
              <a:solidFill>
                <a:srgbClr val="FFFFFF"/>
              </a:solidFill>
              <a:latin typeface="Gill Sans"/>
              <a:ea typeface="Gill Sans"/>
              <a:cs typeface="Gill Sans"/>
              <a:sym typeface="Gill Sans"/>
            </a:endParaRPr>
          </a:p>
        </p:txBody>
      </p:sp>
      <p:sp>
        <p:nvSpPr>
          <p:cNvPr id="80" name="Google Shape;80;p15"/>
          <p:cNvSpPr/>
          <p:nvPr/>
        </p:nvSpPr>
        <p:spPr>
          <a:xfrm rot="-5400000">
            <a:off x="10716629" y="-1"/>
            <a:ext cx="13716001" cy="13716002"/>
          </a:xfrm>
          <a:custGeom>
            <a:rect b="b" l="l" r="r" t="t"/>
            <a:pathLst>
              <a:path extrusionOk="0" h="21600" w="21600">
                <a:moveTo>
                  <a:pt x="0" y="0"/>
                </a:moveTo>
                <a:lnTo>
                  <a:pt x="0" y="21600"/>
                </a:lnTo>
                <a:lnTo>
                  <a:pt x="21600" y="21600"/>
                </a:lnTo>
                <a:close/>
              </a:path>
            </a:pathLst>
          </a:custGeom>
          <a:solidFill>
            <a:srgbClr val="00A3DA"/>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chemeClr val="accent2"/>
              </a:buClr>
              <a:buSzPts val="4000"/>
              <a:buFont typeface="Gill Sans"/>
              <a:buNone/>
            </a:pPr>
            <a:r>
              <a:t/>
            </a:r>
            <a:endParaRPr b="0" i="0" sz="4000" u="none" cap="none" strike="noStrike">
              <a:solidFill>
                <a:schemeClr val="accent2"/>
              </a:solidFill>
              <a:latin typeface="Gill Sans"/>
              <a:ea typeface="Gill Sans"/>
              <a:cs typeface="Gill Sans"/>
              <a:sym typeface="Gill Sans"/>
            </a:endParaRPr>
          </a:p>
        </p:txBody>
      </p:sp>
      <p:sp>
        <p:nvSpPr>
          <p:cNvPr id="81" name="Google Shape;81;p15"/>
          <p:cNvSpPr/>
          <p:nvPr/>
        </p:nvSpPr>
        <p:spPr>
          <a:xfrm>
            <a:off x="15379700" y="9351689"/>
            <a:ext cx="635000" cy="38101"/>
          </a:xfrm>
          <a:prstGeom prst="rect">
            <a:avLst/>
          </a:prstGeom>
          <a:solidFill>
            <a:srgbClr val="FFFFFF"/>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00D5FF"/>
              </a:buClr>
              <a:buSzPts val="3600"/>
              <a:buFont typeface="Gill Sans"/>
              <a:buNone/>
            </a:pPr>
            <a:r>
              <a:t/>
            </a:r>
            <a:endParaRPr b="0" i="0" sz="3600" u="none" cap="none" strike="noStrike">
              <a:solidFill>
                <a:srgbClr val="00D5FF"/>
              </a:solidFill>
              <a:latin typeface="Gill Sans"/>
              <a:ea typeface="Gill Sans"/>
              <a:cs typeface="Gill Sans"/>
              <a:sym typeface="Gill Sans"/>
            </a:endParaRPr>
          </a:p>
        </p:txBody>
      </p:sp>
      <p:sp>
        <p:nvSpPr>
          <p:cNvPr id="82" name="Google Shape;82;p15"/>
          <p:cNvSpPr txBox="1"/>
          <p:nvPr>
            <p:ph type="title"/>
          </p:nvPr>
        </p:nvSpPr>
        <p:spPr>
          <a:xfrm>
            <a:off x="15354300" y="9516789"/>
            <a:ext cx="9041111" cy="2153817"/>
          </a:xfrm>
          <a:prstGeom prst="rect">
            <a:avLst/>
          </a:prstGeom>
          <a:noFill/>
          <a:ln>
            <a:noFill/>
          </a:ln>
        </p:spPr>
        <p:txBody>
          <a:bodyPr anchorCtr="0" anchor="t" bIns="50800" lIns="50800" spcFirstLastPara="1" rIns="50800" wrap="square" tIns="50800"/>
          <a:lstStyle>
            <a:lvl1pPr lvl="0" algn="l">
              <a:lnSpc>
                <a:spcPct val="80000"/>
              </a:lnSpc>
              <a:spcBef>
                <a:spcPts val="0"/>
              </a:spcBef>
              <a:spcAft>
                <a:spcPts val="0"/>
              </a:spcAft>
              <a:buClr>
                <a:srgbClr val="000000"/>
              </a:buClr>
              <a:buSzPts val="7000"/>
              <a:buFont typeface="Helvetica Neue Light"/>
              <a:buNone/>
              <a:defRPr b="0" sz="7000" cap="none">
                <a:solidFill>
                  <a:srgbClr val="000000"/>
                </a:solidFill>
                <a:latin typeface="Helvetica Neue Light"/>
                <a:ea typeface="Helvetica Neue Light"/>
                <a:cs typeface="Helvetica Neue Light"/>
                <a:sym typeface="Helvetica Neue Light"/>
              </a:defRPr>
            </a:lvl1pPr>
            <a:lvl2pPr lvl="1" algn="l">
              <a:lnSpc>
                <a:spcPct val="80000"/>
              </a:lnSpc>
              <a:spcBef>
                <a:spcPts val="0"/>
              </a:spcBef>
              <a:spcAft>
                <a:spcPts val="0"/>
              </a:spcAft>
              <a:buClr>
                <a:srgbClr val="D8232A"/>
              </a:buClr>
              <a:buSzPts val="1800"/>
              <a:buNone/>
              <a:defRPr/>
            </a:lvl2pPr>
            <a:lvl3pPr lvl="2" algn="l">
              <a:lnSpc>
                <a:spcPct val="80000"/>
              </a:lnSpc>
              <a:spcBef>
                <a:spcPts val="0"/>
              </a:spcBef>
              <a:spcAft>
                <a:spcPts val="0"/>
              </a:spcAft>
              <a:buClr>
                <a:srgbClr val="D8232A"/>
              </a:buClr>
              <a:buSzPts val="1800"/>
              <a:buNone/>
              <a:defRPr/>
            </a:lvl3pPr>
            <a:lvl4pPr lvl="3" algn="l">
              <a:lnSpc>
                <a:spcPct val="80000"/>
              </a:lnSpc>
              <a:spcBef>
                <a:spcPts val="0"/>
              </a:spcBef>
              <a:spcAft>
                <a:spcPts val="0"/>
              </a:spcAft>
              <a:buClr>
                <a:srgbClr val="D8232A"/>
              </a:buClr>
              <a:buSzPts val="1800"/>
              <a:buNone/>
              <a:defRPr/>
            </a:lvl4pPr>
            <a:lvl5pPr lvl="4" algn="l">
              <a:lnSpc>
                <a:spcPct val="80000"/>
              </a:lnSpc>
              <a:spcBef>
                <a:spcPts val="0"/>
              </a:spcBef>
              <a:spcAft>
                <a:spcPts val="0"/>
              </a:spcAft>
              <a:buClr>
                <a:srgbClr val="D8232A"/>
              </a:buClr>
              <a:buSzPts val="1800"/>
              <a:buNone/>
              <a:defRPr/>
            </a:lvl5pPr>
            <a:lvl6pPr lvl="5" algn="l">
              <a:lnSpc>
                <a:spcPct val="80000"/>
              </a:lnSpc>
              <a:spcBef>
                <a:spcPts val="0"/>
              </a:spcBef>
              <a:spcAft>
                <a:spcPts val="0"/>
              </a:spcAft>
              <a:buClr>
                <a:srgbClr val="D8232A"/>
              </a:buClr>
              <a:buSzPts val="1800"/>
              <a:buNone/>
              <a:defRPr/>
            </a:lvl6pPr>
            <a:lvl7pPr lvl="6" algn="l">
              <a:lnSpc>
                <a:spcPct val="80000"/>
              </a:lnSpc>
              <a:spcBef>
                <a:spcPts val="0"/>
              </a:spcBef>
              <a:spcAft>
                <a:spcPts val="0"/>
              </a:spcAft>
              <a:buClr>
                <a:srgbClr val="D8232A"/>
              </a:buClr>
              <a:buSzPts val="1800"/>
              <a:buNone/>
              <a:defRPr/>
            </a:lvl7pPr>
            <a:lvl8pPr lvl="7" algn="l">
              <a:lnSpc>
                <a:spcPct val="80000"/>
              </a:lnSpc>
              <a:spcBef>
                <a:spcPts val="0"/>
              </a:spcBef>
              <a:spcAft>
                <a:spcPts val="0"/>
              </a:spcAft>
              <a:buClr>
                <a:srgbClr val="D8232A"/>
              </a:buClr>
              <a:buSzPts val="1800"/>
              <a:buNone/>
              <a:defRPr/>
            </a:lvl8pPr>
            <a:lvl9pPr lvl="8" algn="l">
              <a:lnSpc>
                <a:spcPct val="80000"/>
              </a:lnSpc>
              <a:spcBef>
                <a:spcPts val="0"/>
              </a:spcBef>
              <a:spcAft>
                <a:spcPts val="0"/>
              </a:spcAft>
              <a:buClr>
                <a:srgbClr val="D8232A"/>
              </a:buClr>
              <a:buSzPts val="1800"/>
              <a:buNone/>
              <a:defRPr/>
            </a:lvl9pPr>
          </a:lstStyle>
          <a:p/>
        </p:txBody>
      </p:sp>
      <p:sp>
        <p:nvSpPr>
          <p:cNvPr id="83" name="Google Shape;83;p15"/>
          <p:cNvSpPr txBox="1"/>
          <p:nvPr>
            <p:ph idx="1" type="body"/>
          </p:nvPr>
        </p:nvSpPr>
        <p:spPr>
          <a:xfrm>
            <a:off x="15354300" y="11658600"/>
            <a:ext cx="8295366" cy="1019275"/>
          </a:xfrm>
          <a:prstGeom prst="rect">
            <a:avLst/>
          </a:prstGeom>
          <a:noFill/>
          <a:ln>
            <a:noFill/>
          </a:ln>
        </p:spPr>
        <p:txBody>
          <a:bodyPr anchorCtr="0" anchor="t" bIns="50800" lIns="50800" spcFirstLastPara="1" rIns="50800" wrap="square" tIns="50800"/>
          <a:lstStyle>
            <a:lvl1pPr indent="-228600" lvl="0" marL="457200" algn="l">
              <a:lnSpc>
                <a:spcPct val="80000"/>
              </a:lnSpc>
              <a:spcBef>
                <a:spcPts val="0"/>
              </a:spcBef>
              <a:spcAft>
                <a:spcPts val="0"/>
              </a:spcAft>
              <a:buClr>
                <a:srgbClr val="000000"/>
              </a:buClr>
              <a:buSzPts val="4800"/>
              <a:buFont typeface="Helvetica Neue"/>
              <a:buNone/>
              <a:defRPr sz="4800">
                <a:solidFill>
                  <a:srgbClr val="000000"/>
                </a:solidFill>
                <a:latin typeface="Helvetica Neue"/>
                <a:ea typeface="Helvetica Neue"/>
                <a:cs typeface="Helvetica Neue"/>
                <a:sym typeface="Helvetica Neue"/>
              </a:defRPr>
            </a:lvl1pPr>
            <a:lvl2pPr indent="-228600" lvl="1" marL="914400" algn="l">
              <a:lnSpc>
                <a:spcPct val="80000"/>
              </a:lnSpc>
              <a:spcBef>
                <a:spcPts val="0"/>
              </a:spcBef>
              <a:spcAft>
                <a:spcPts val="0"/>
              </a:spcAft>
              <a:buClr>
                <a:srgbClr val="000000"/>
              </a:buClr>
              <a:buSzPts val="4800"/>
              <a:buFont typeface="Helvetica Neue"/>
              <a:buNone/>
              <a:defRPr sz="4800">
                <a:solidFill>
                  <a:srgbClr val="000000"/>
                </a:solidFill>
                <a:latin typeface="Helvetica Neue"/>
                <a:ea typeface="Helvetica Neue"/>
                <a:cs typeface="Helvetica Neue"/>
                <a:sym typeface="Helvetica Neue"/>
              </a:defRPr>
            </a:lvl2pPr>
            <a:lvl3pPr indent="-228600" lvl="2" marL="1371600" algn="l">
              <a:lnSpc>
                <a:spcPct val="80000"/>
              </a:lnSpc>
              <a:spcBef>
                <a:spcPts val="0"/>
              </a:spcBef>
              <a:spcAft>
                <a:spcPts val="0"/>
              </a:spcAft>
              <a:buClr>
                <a:srgbClr val="000000"/>
              </a:buClr>
              <a:buSzPts val="4800"/>
              <a:buFont typeface="Helvetica Neue"/>
              <a:buNone/>
              <a:defRPr sz="4800">
                <a:solidFill>
                  <a:srgbClr val="000000"/>
                </a:solidFill>
                <a:latin typeface="Helvetica Neue"/>
                <a:ea typeface="Helvetica Neue"/>
                <a:cs typeface="Helvetica Neue"/>
                <a:sym typeface="Helvetica Neue"/>
              </a:defRPr>
            </a:lvl3pPr>
            <a:lvl4pPr indent="-228600" lvl="3" marL="1828800" algn="l">
              <a:lnSpc>
                <a:spcPct val="80000"/>
              </a:lnSpc>
              <a:spcBef>
                <a:spcPts val="0"/>
              </a:spcBef>
              <a:spcAft>
                <a:spcPts val="0"/>
              </a:spcAft>
              <a:buClr>
                <a:srgbClr val="000000"/>
              </a:buClr>
              <a:buSzPts val="4800"/>
              <a:buFont typeface="Helvetica Neue"/>
              <a:buNone/>
              <a:defRPr sz="4800">
                <a:solidFill>
                  <a:srgbClr val="000000"/>
                </a:solidFill>
                <a:latin typeface="Helvetica Neue"/>
                <a:ea typeface="Helvetica Neue"/>
                <a:cs typeface="Helvetica Neue"/>
                <a:sym typeface="Helvetica Neue"/>
              </a:defRPr>
            </a:lvl4pPr>
            <a:lvl5pPr indent="-228600" lvl="4" marL="2286000" algn="l">
              <a:lnSpc>
                <a:spcPct val="80000"/>
              </a:lnSpc>
              <a:spcBef>
                <a:spcPts val="0"/>
              </a:spcBef>
              <a:spcAft>
                <a:spcPts val="0"/>
              </a:spcAft>
              <a:buClr>
                <a:srgbClr val="000000"/>
              </a:buClr>
              <a:buSzPts val="4800"/>
              <a:buFont typeface="Helvetica Neue"/>
              <a:buNone/>
              <a:defRPr sz="4800">
                <a:solidFill>
                  <a:srgbClr val="000000"/>
                </a:solidFill>
                <a:latin typeface="Helvetica Neue"/>
                <a:ea typeface="Helvetica Neue"/>
                <a:cs typeface="Helvetica Neue"/>
                <a:sym typeface="Helvetica Neue"/>
              </a:defRPr>
            </a:lvl5pPr>
            <a:lvl6pPr indent="-228600" lvl="5" marL="2743200" algn="l">
              <a:lnSpc>
                <a:spcPct val="80000"/>
              </a:lnSpc>
              <a:spcBef>
                <a:spcPts val="0"/>
              </a:spcBef>
              <a:spcAft>
                <a:spcPts val="0"/>
              </a:spcAft>
              <a:buClr>
                <a:srgbClr val="9E9F9E"/>
              </a:buClr>
              <a:buSzPts val="1800"/>
              <a:buNone/>
              <a:defRPr/>
            </a:lvl6pPr>
            <a:lvl7pPr indent="-228600" lvl="6" marL="3200400" algn="l">
              <a:lnSpc>
                <a:spcPct val="80000"/>
              </a:lnSpc>
              <a:spcBef>
                <a:spcPts val="0"/>
              </a:spcBef>
              <a:spcAft>
                <a:spcPts val="0"/>
              </a:spcAft>
              <a:buClr>
                <a:srgbClr val="9E9F9E"/>
              </a:buClr>
              <a:buSzPts val="1800"/>
              <a:buNone/>
              <a:defRPr/>
            </a:lvl7pPr>
            <a:lvl8pPr indent="-228600" lvl="7" marL="3657600" algn="l">
              <a:lnSpc>
                <a:spcPct val="80000"/>
              </a:lnSpc>
              <a:spcBef>
                <a:spcPts val="0"/>
              </a:spcBef>
              <a:spcAft>
                <a:spcPts val="0"/>
              </a:spcAft>
              <a:buClr>
                <a:srgbClr val="9E9F9E"/>
              </a:buClr>
              <a:buSzPts val="1800"/>
              <a:buNone/>
              <a:defRPr/>
            </a:lvl8pPr>
            <a:lvl9pPr indent="-228600" lvl="8" marL="4114800" algn="l">
              <a:lnSpc>
                <a:spcPct val="80000"/>
              </a:lnSpc>
              <a:spcBef>
                <a:spcPts val="0"/>
              </a:spcBef>
              <a:spcAft>
                <a:spcPts val="0"/>
              </a:spcAft>
              <a:buClr>
                <a:srgbClr val="9E9F9E"/>
              </a:buClr>
              <a:buSzPts val="1800"/>
              <a:buNone/>
              <a:defRPr/>
            </a:lvl9pPr>
          </a:lstStyle>
          <a:p/>
        </p:txBody>
      </p:sp>
      <p:sp>
        <p:nvSpPr>
          <p:cNvPr id="84" name="Google Shape;84;p15"/>
          <p:cNvSpPr txBox="1"/>
          <p:nvPr>
            <p:ph idx="12" type="sldNum"/>
          </p:nvPr>
        </p:nvSpPr>
        <p:spPr>
          <a:xfrm>
            <a:off x="21704300" y="13093700"/>
            <a:ext cx="396748" cy="399289"/>
          </a:xfrm>
          <a:prstGeom prst="rect">
            <a:avLst/>
          </a:prstGeom>
          <a:noFill/>
          <a:ln>
            <a:noFill/>
          </a:ln>
        </p:spPr>
        <p:txBody>
          <a:bodyPr anchorCtr="0" anchor="t" bIns="50800" lIns="50800" spcFirstLastPara="1" rIns="50800" wrap="square" tIns="50800">
            <a:noAutofit/>
          </a:bodyPr>
          <a:lstStyle>
            <a:lvl1pPr indent="0" lvl="0" marL="0" marR="0" algn="l">
              <a:lnSpc>
                <a:spcPct val="80000"/>
              </a:lnSpc>
              <a:spcBef>
                <a:spcPts val="0"/>
              </a:spcBef>
              <a:spcAft>
                <a:spcPts val="0"/>
              </a:spcAft>
              <a:buClr>
                <a:srgbClr val="A6AAA8"/>
              </a:buClr>
              <a:buSzPts val="2000"/>
              <a:buFont typeface="Helvetica Neue"/>
              <a:buNone/>
              <a:defRPr sz="2000">
                <a:solidFill>
                  <a:srgbClr val="A6AAA8"/>
                </a:solidFill>
              </a:defRPr>
            </a:lvl1pPr>
            <a:lvl2pPr indent="0" lvl="1" marL="0" marR="0" algn="l">
              <a:lnSpc>
                <a:spcPct val="80000"/>
              </a:lnSpc>
              <a:spcBef>
                <a:spcPts val="0"/>
              </a:spcBef>
              <a:spcAft>
                <a:spcPts val="0"/>
              </a:spcAft>
              <a:buClr>
                <a:srgbClr val="A6AAA8"/>
              </a:buClr>
              <a:buSzPts val="2000"/>
              <a:buFont typeface="Helvetica Neue"/>
              <a:buNone/>
              <a:defRPr sz="2000">
                <a:solidFill>
                  <a:srgbClr val="A6AAA8"/>
                </a:solidFill>
              </a:defRPr>
            </a:lvl2pPr>
            <a:lvl3pPr indent="0" lvl="2" marL="0" marR="0" algn="l">
              <a:lnSpc>
                <a:spcPct val="80000"/>
              </a:lnSpc>
              <a:spcBef>
                <a:spcPts val="0"/>
              </a:spcBef>
              <a:spcAft>
                <a:spcPts val="0"/>
              </a:spcAft>
              <a:buClr>
                <a:srgbClr val="A6AAA8"/>
              </a:buClr>
              <a:buSzPts val="2000"/>
              <a:buFont typeface="Helvetica Neue"/>
              <a:buNone/>
              <a:defRPr sz="2000">
                <a:solidFill>
                  <a:srgbClr val="A6AAA8"/>
                </a:solidFill>
              </a:defRPr>
            </a:lvl3pPr>
            <a:lvl4pPr indent="0" lvl="3" marL="0" marR="0" algn="l">
              <a:lnSpc>
                <a:spcPct val="80000"/>
              </a:lnSpc>
              <a:spcBef>
                <a:spcPts val="0"/>
              </a:spcBef>
              <a:spcAft>
                <a:spcPts val="0"/>
              </a:spcAft>
              <a:buClr>
                <a:srgbClr val="A6AAA8"/>
              </a:buClr>
              <a:buSzPts val="2000"/>
              <a:buFont typeface="Helvetica Neue"/>
              <a:buNone/>
              <a:defRPr sz="2000">
                <a:solidFill>
                  <a:srgbClr val="A6AAA8"/>
                </a:solidFill>
              </a:defRPr>
            </a:lvl4pPr>
            <a:lvl5pPr indent="0" lvl="4" marL="0" marR="0" algn="l">
              <a:lnSpc>
                <a:spcPct val="80000"/>
              </a:lnSpc>
              <a:spcBef>
                <a:spcPts val="0"/>
              </a:spcBef>
              <a:spcAft>
                <a:spcPts val="0"/>
              </a:spcAft>
              <a:buClr>
                <a:srgbClr val="A6AAA8"/>
              </a:buClr>
              <a:buSzPts val="2000"/>
              <a:buFont typeface="Helvetica Neue"/>
              <a:buNone/>
              <a:defRPr sz="2000">
                <a:solidFill>
                  <a:srgbClr val="A6AAA8"/>
                </a:solidFill>
              </a:defRPr>
            </a:lvl5pPr>
            <a:lvl6pPr indent="0" lvl="5" marL="0" marR="0" algn="l">
              <a:lnSpc>
                <a:spcPct val="80000"/>
              </a:lnSpc>
              <a:spcBef>
                <a:spcPts val="0"/>
              </a:spcBef>
              <a:spcAft>
                <a:spcPts val="0"/>
              </a:spcAft>
              <a:buClr>
                <a:srgbClr val="A6AAA8"/>
              </a:buClr>
              <a:buSzPts val="2000"/>
              <a:buFont typeface="Helvetica Neue"/>
              <a:buNone/>
              <a:defRPr sz="2000">
                <a:solidFill>
                  <a:srgbClr val="A6AAA8"/>
                </a:solidFill>
              </a:defRPr>
            </a:lvl6pPr>
            <a:lvl7pPr indent="0" lvl="6" marL="0" marR="0" algn="l">
              <a:lnSpc>
                <a:spcPct val="80000"/>
              </a:lnSpc>
              <a:spcBef>
                <a:spcPts val="0"/>
              </a:spcBef>
              <a:spcAft>
                <a:spcPts val="0"/>
              </a:spcAft>
              <a:buClr>
                <a:srgbClr val="A6AAA8"/>
              </a:buClr>
              <a:buSzPts val="2000"/>
              <a:buFont typeface="Helvetica Neue"/>
              <a:buNone/>
              <a:defRPr sz="2000">
                <a:solidFill>
                  <a:srgbClr val="A6AAA8"/>
                </a:solidFill>
              </a:defRPr>
            </a:lvl7pPr>
            <a:lvl8pPr indent="0" lvl="7" marL="0" marR="0" algn="l">
              <a:lnSpc>
                <a:spcPct val="80000"/>
              </a:lnSpc>
              <a:spcBef>
                <a:spcPts val="0"/>
              </a:spcBef>
              <a:spcAft>
                <a:spcPts val="0"/>
              </a:spcAft>
              <a:buClr>
                <a:srgbClr val="A6AAA8"/>
              </a:buClr>
              <a:buSzPts val="2000"/>
              <a:buFont typeface="Helvetica Neue"/>
              <a:buNone/>
              <a:defRPr sz="2000">
                <a:solidFill>
                  <a:srgbClr val="A6AAA8"/>
                </a:solidFill>
              </a:defRPr>
            </a:lvl8pPr>
            <a:lvl9pPr indent="0" lvl="8" marL="0" marR="0" algn="l">
              <a:lnSpc>
                <a:spcPct val="80000"/>
              </a:lnSpc>
              <a:spcBef>
                <a:spcPts val="0"/>
              </a:spcBef>
              <a:spcAft>
                <a:spcPts val="0"/>
              </a:spcAft>
              <a:buClr>
                <a:srgbClr val="A6AAA8"/>
              </a:buClr>
              <a:buSzPts val="2000"/>
              <a:buFont typeface="Helvetica Neue"/>
              <a:buNone/>
              <a:defRPr sz="2000">
                <a:solidFill>
                  <a:srgbClr val="A6AAA8"/>
                </a:solidFill>
              </a:defRPr>
            </a:lvl9pPr>
          </a:lstStyle>
          <a:p>
            <a:pPr indent="0" lvl="0" marL="0" rtl="0" algn="l">
              <a:spcBef>
                <a:spcPts val="0"/>
              </a:spcBef>
              <a:spcAft>
                <a:spcPts val="0"/>
              </a:spcAft>
              <a:buNone/>
            </a:pPr>
            <a:fld id="{00000000-1234-1234-1234-123412341234}" type="slidenum">
              <a:rPr lang="en-US"/>
              <a:t>‹#›</a:t>
            </a:fld>
            <a:endParaRPr sz="1500">
              <a:solidFill>
                <a:srgbClr val="FFFFFF"/>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peaker Slide Magenta White" showMasterSp="0">
  <p:cSld name="Speaker Slide Magenta White">
    <p:bg>
      <p:bgPr>
        <a:solidFill>
          <a:srgbClr val="FFFFFF"/>
        </a:solidFill>
      </p:bgPr>
    </p:bg>
    <p:spTree>
      <p:nvGrpSpPr>
        <p:cNvPr id="85" name="Shape 85"/>
        <p:cNvGrpSpPr/>
        <p:nvPr/>
      </p:nvGrpSpPr>
      <p:grpSpPr>
        <a:xfrm>
          <a:off x="0" y="0"/>
          <a:ext cx="0" cy="0"/>
          <a:chOff x="0" y="0"/>
          <a:chExt cx="0" cy="0"/>
        </a:xfrm>
      </p:grpSpPr>
      <p:sp>
        <p:nvSpPr>
          <p:cNvPr id="86" name="Google Shape;86;p16"/>
          <p:cNvSpPr txBox="1"/>
          <p:nvPr/>
        </p:nvSpPr>
        <p:spPr>
          <a:xfrm>
            <a:off x="21563980" y="13023850"/>
            <a:ext cx="381001" cy="215900"/>
          </a:xfrm>
          <a:prstGeom prst="rect">
            <a:avLst/>
          </a:prstGeom>
          <a:noFill/>
          <a:ln>
            <a:noFill/>
          </a:ln>
        </p:spPr>
        <p:txBody>
          <a:bodyPr anchorCtr="0" anchor="ctr" bIns="0" lIns="0" spcFirstLastPara="1" rIns="0" wrap="square" tIns="0">
            <a:noAutofit/>
          </a:bodyPr>
          <a:lstStyle/>
          <a:p>
            <a:pPr indent="0" lvl="0" marL="0" marR="0" rtl="0" algn="r">
              <a:lnSpc>
                <a:spcPct val="70000"/>
              </a:lnSpc>
              <a:spcBef>
                <a:spcPts val="0"/>
              </a:spcBef>
              <a:spcAft>
                <a:spcPts val="0"/>
              </a:spcAft>
              <a:buClr>
                <a:srgbClr val="D6D6D6"/>
              </a:buClr>
              <a:buSzPts val="1500"/>
              <a:buFont typeface="Helvetica Neue"/>
              <a:buNone/>
            </a:pPr>
            <a:r>
              <a:rPr b="0" i="0" lang="en-US" sz="1500" u="none" cap="none" strike="noStrike">
                <a:solidFill>
                  <a:srgbClr val="D6D6D6"/>
                </a:solidFill>
                <a:latin typeface="Helvetica Neue"/>
                <a:ea typeface="Helvetica Neue"/>
                <a:cs typeface="Helvetica Neue"/>
                <a:sym typeface="Helvetica Neue"/>
              </a:rPr>
              <a:t>01</a:t>
            </a:r>
            <a:endParaRPr/>
          </a:p>
        </p:txBody>
      </p:sp>
      <p:sp>
        <p:nvSpPr>
          <p:cNvPr id="87" name="Google Shape;87;p16"/>
          <p:cNvSpPr txBox="1"/>
          <p:nvPr/>
        </p:nvSpPr>
        <p:spPr>
          <a:xfrm>
            <a:off x="2437779" y="13125450"/>
            <a:ext cx="2675434" cy="215900"/>
          </a:xfrm>
          <a:prstGeom prst="rect">
            <a:avLst/>
          </a:prstGeom>
          <a:noFill/>
          <a:ln>
            <a:noFill/>
          </a:ln>
        </p:spPr>
        <p:txBody>
          <a:bodyPr anchorCtr="0" anchor="ctr" bIns="0" lIns="0" spcFirstLastPara="1" rIns="0" wrap="square" tIns="0">
            <a:noAutofit/>
          </a:bodyPr>
          <a:lstStyle/>
          <a:p>
            <a:pPr indent="0" lvl="0" marL="0" marR="0" rtl="0" algn="l">
              <a:lnSpc>
                <a:spcPct val="70000"/>
              </a:lnSpc>
              <a:spcBef>
                <a:spcPts val="0"/>
              </a:spcBef>
              <a:spcAft>
                <a:spcPts val="0"/>
              </a:spcAft>
              <a:buClr>
                <a:srgbClr val="C0C0C0"/>
              </a:buClr>
              <a:buSzPts val="1500"/>
              <a:buFont typeface="Helvetica Neue"/>
              <a:buNone/>
            </a:pPr>
            <a:r>
              <a:rPr b="0" i="0" lang="en-US" sz="1500" u="none" cap="none" strike="noStrike">
                <a:solidFill>
                  <a:srgbClr val="C0C0C0"/>
                </a:solidFill>
                <a:latin typeface="Helvetica Neue"/>
                <a:ea typeface="Helvetica Neue"/>
                <a:cs typeface="Helvetica Neue"/>
                <a:sym typeface="Helvetica Neue"/>
              </a:rPr>
              <a:t>WORLD IA DAY 2016</a:t>
            </a:r>
            <a:endParaRPr/>
          </a:p>
        </p:txBody>
      </p:sp>
      <p:sp>
        <p:nvSpPr>
          <p:cNvPr id="88" name="Google Shape;88;p16"/>
          <p:cNvSpPr/>
          <p:nvPr/>
        </p:nvSpPr>
        <p:spPr>
          <a:xfrm>
            <a:off x="-130721" y="7146379"/>
            <a:ext cx="6671221" cy="6671221"/>
          </a:xfrm>
          <a:custGeom>
            <a:rect b="b" l="l" r="r" t="t"/>
            <a:pathLst>
              <a:path extrusionOk="0" h="21600" w="21600">
                <a:moveTo>
                  <a:pt x="0" y="0"/>
                </a:moveTo>
                <a:lnTo>
                  <a:pt x="0" y="21600"/>
                </a:lnTo>
                <a:lnTo>
                  <a:pt x="21600" y="21600"/>
                </a:lnTo>
                <a:close/>
              </a:path>
            </a:pathLst>
          </a:custGeom>
          <a:solidFill>
            <a:srgbClr val="1C153B"/>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4000"/>
              <a:buFont typeface="Gill Sans"/>
              <a:buNone/>
            </a:pPr>
            <a:r>
              <a:t/>
            </a:r>
            <a:endParaRPr b="0" i="0" sz="4000" u="none" cap="none" strike="noStrike">
              <a:solidFill>
                <a:srgbClr val="FFFFFF"/>
              </a:solidFill>
              <a:latin typeface="Gill Sans"/>
              <a:ea typeface="Gill Sans"/>
              <a:cs typeface="Gill Sans"/>
              <a:sym typeface="Gill Sans"/>
            </a:endParaRPr>
          </a:p>
        </p:txBody>
      </p:sp>
      <p:sp>
        <p:nvSpPr>
          <p:cNvPr id="89" name="Google Shape;89;p16"/>
          <p:cNvSpPr/>
          <p:nvPr/>
        </p:nvSpPr>
        <p:spPr>
          <a:xfrm rot="10800000">
            <a:off x="10716629" y="0"/>
            <a:ext cx="13716001" cy="13716002"/>
          </a:xfrm>
          <a:custGeom>
            <a:rect b="b" l="l" r="r" t="t"/>
            <a:pathLst>
              <a:path extrusionOk="0" h="21600" w="21600">
                <a:moveTo>
                  <a:pt x="0" y="0"/>
                </a:moveTo>
                <a:lnTo>
                  <a:pt x="0" y="21600"/>
                </a:lnTo>
                <a:lnTo>
                  <a:pt x="21600" y="21600"/>
                </a:lnTo>
                <a:close/>
              </a:path>
            </a:pathLst>
          </a:custGeom>
          <a:solidFill>
            <a:srgbClr val="1C153B"/>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4000"/>
              <a:buFont typeface="Gill Sans"/>
              <a:buNone/>
            </a:pPr>
            <a:r>
              <a:t/>
            </a:r>
            <a:endParaRPr b="0" i="0" sz="4000" u="none" cap="none" strike="noStrike">
              <a:solidFill>
                <a:srgbClr val="FFFFFF"/>
              </a:solidFill>
              <a:latin typeface="Gill Sans"/>
              <a:ea typeface="Gill Sans"/>
              <a:cs typeface="Gill Sans"/>
              <a:sym typeface="Gill Sans"/>
            </a:endParaRPr>
          </a:p>
        </p:txBody>
      </p:sp>
      <p:sp>
        <p:nvSpPr>
          <p:cNvPr id="90" name="Google Shape;90;p16"/>
          <p:cNvSpPr/>
          <p:nvPr/>
        </p:nvSpPr>
        <p:spPr>
          <a:xfrm rot="-5400000">
            <a:off x="10716629" y="-1"/>
            <a:ext cx="13716001" cy="13716002"/>
          </a:xfrm>
          <a:custGeom>
            <a:rect b="b" l="l" r="r" t="t"/>
            <a:pathLst>
              <a:path extrusionOk="0" h="21600" w="21600">
                <a:moveTo>
                  <a:pt x="0" y="0"/>
                </a:moveTo>
                <a:lnTo>
                  <a:pt x="0" y="21600"/>
                </a:lnTo>
                <a:lnTo>
                  <a:pt x="21600" y="21600"/>
                </a:lnTo>
                <a:close/>
              </a:path>
            </a:pathLst>
          </a:custGeom>
          <a:solidFill>
            <a:srgbClr val="D7127D"/>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chemeClr val="accent2"/>
              </a:buClr>
              <a:buSzPts val="4000"/>
              <a:buFont typeface="Gill Sans"/>
              <a:buNone/>
            </a:pPr>
            <a:r>
              <a:t/>
            </a:r>
            <a:endParaRPr b="0" i="0" sz="4000" u="none" cap="none" strike="noStrike">
              <a:solidFill>
                <a:schemeClr val="accent2"/>
              </a:solidFill>
              <a:latin typeface="Gill Sans"/>
              <a:ea typeface="Gill Sans"/>
              <a:cs typeface="Gill Sans"/>
              <a:sym typeface="Gill Sans"/>
            </a:endParaRPr>
          </a:p>
        </p:txBody>
      </p:sp>
      <p:sp>
        <p:nvSpPr>
          <p:cNvPr id="91" name="Google Shape;91;p16"/>
          <p:cNvSpPr/>
          <p:nvPr/>
        </p:nvSpPr>
        <p:spPr>
          <a:xfrm>
            <a:off x="15379700" y="9351689"/>
            <a:ext cx="635000" cy="38101"/>
          </a:xfrm>
          <a:prstGeom prst="rect">
            <a:avLst/>
          </a:prstGeom>
          <a:solidFill>
            <a:srgbClr val="FFFFFF"/>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00D5FF"/>
              </a:buClr>
              <a:buSzPts val="3600"/>
              <a:buFont typeface="Gill Sans"/>
              <a:buNone/>
            </a:pPr>
            <a:r>
              <a:t/>
            </a:r>
            <a:endParaRPr b="0" i="0" sz="3600" u="none" cap="none" strike="noStrike">
              <a:solidFill>
                <a:srgbClr val="00D5FF"/>
              </a:solidFill>
              <a:latin typeface="Gill Sans"/>
              <a:ea typeface="Gill Sans"/>
              <a:cs typeface="Gill Sans"/>
              <a:sym typeface="Gill Sans"/>
            </a:endParaRPr>
          </a:p>
        </p:txBody>
      </p:sp>
      <p:sp>
        <p:nvSpPr>
          <p:cNvPr id="92" name="Google Shape;92;p16"/>
          <p:cNvSpPr txBox="1"/>
          <p:nvPr>
            <p:ph type="title"/>
          </p:nvPr>
        </p:nvSpPr>
        <p:spPr>
          <a:xfrm>
            <a:off x="15354300" y="9516789"/>
            <a:ext cx="9041111" cy="2153817"/>
          </a:xfrm>
          <a:prstGeom prst="rect">
            <a:avLst/>
          </a:prstGeom>
          <a:noFill/>
          <a:ln>
            <a:noFill/>
          </a:ln>
        </p:spPr>
        <p:txBody>
          <a:bodyPr anchorCtr="0" anchor="t" bIns="50800" lIns="50800" spcFirstLastPara="1" rIns="50800" wrap="square" tIns="50800"/>
          <a:lstStyle>
            <a:lvl1pPr lvl="0" algn="l">
              <a:lnSpc>
                <a:spcPct val="80000"/>
              </a:lnSpc>
              <a:spcBef>
                <a:spcPts val="0"/>
              </a:spcBef>
              <a:spcAft>
                <a:spcPts val="0"/>
              </a:spcAft>
              <a:buClr>
                <a:srgbClr val="FFFFFF"/>
              </a:buClr>
              <a:buSzPts val="7000"/>
              <a:buFont typeface="Helvetica Neue Light"/>
              <a:buNone/>
              <a:defRPr b="0" sz="7000" cap="none">
                <a:solidFill>
                  <a:srgbClr val="FFFFFF"/>
                </a:solidFill>
                <a:latin typeface="Helvetica Neue Light"/>
                <a:ea typeface="Helvetica Neue Light"/>
                <a:cs typeface="Helvetica Neue Light"/>
                <a:sym typeface="Helvetica Neue Light"/>
              </a:defRPr>
            </a:lvl1pPr>
            <a:lvl2pPr lvl="1" algn="l">
              <a:lnSpc>
                <a:spcPct val="80000"/>
              </a:lnSpc>
              <a:spcBef>
                <a:spcPts val="0"/>
              </a:spcBef>
              <a:spcAft>
                <a:spcPts val="0"/>
              </a:spcAft>
              <a:buClr>
                <a:srgbClr val="D8232A"/>
              </a:buClr>
              <a:buSzPts val="1800"/>
              <a:buNone/>
              <a:defRPr/>
            </a:lvl2pPr>
            <a:lvl3pPr lvl="2" algn="l">
              <a:lnSpc>
                <a:spcPct val="80000"/>
              </a:lnSpc>
              <a:spcBef>
                <a:spcPts val="0"/>
              </a:spcBef>
              <a:spcAft>
                <a:spcPts val="0"/>
              </a:spcAft>
              <a:buClr>
                <a:srgbClr val="D8232A"/>
              </a:buClr>
              <a:buSzPts val="1800"/>
              <a:buNone/>
              <a:defRPr/>
            </a:lvl3pPr>
            <a:lvl4pPr lvl="3" algn="l">
              <a:lnSpc>
                <a:spcPct val="80000"/>
              </a:lnSpc>
              <a:spcBef>
                <a:spcPts val="0"/>
              </a:spcBef>
              <a:spcAft>
                <a:spcPts val="0"/>
              </a:spcAft>
              <a:buClr>
                <a:srgbClr val="D8232A"/>
              </a:buClr>
              <a:buSzPts val="1800"/>
              <a:buNone/>
              <a:defRPr/>
            </a:lvl4pPr>
            <a:lvl5pPr lvl="4" algn="l">
              <a:lnSpc>
                <a:spcPct val="80000"/>
              </a:lnSpc>
              <a:spcBef>
                <a:spcPts val="0"/>
              </a:spcBef>
              <a:spcAft>
                <a:spcPts val="0"/>
              </a:spcAft>
              <a:buClr>
                <a:srgbClr val="D8232A"/>
              </a:buClr>
              <a:buSzPts val="1800"/>
              <a:buNone/>
              <a:defRPr/>
            </a:lvl5pPr>
            <a:lvl6pPr lvl="5" algn="l">
              <a:lnSpc>
                <a:spcPct val="80000"/>
              </a:lnSpc>
              <a:spcBef>
                <a:spcPts val="0"/>
              </a:spcBef>
              <a:spcAft>
                <a:spcPts val="0"/>
              </a:spcAft>
              <a:buClr>
                <a:srgbClr val="D8232A"/>
              </a:buClr>
              <a:buSzPts val="1800"/>
              <a:buNone/>
              <a:defRPr/>
            </a:lvl6pPr>
            <a:lvl7pPr lvl="6" algn="l">
              <a:lnSpc>
                <a:spcPct val="80000"/>
              </a:lnSpc>
              <a:spcBef>
                <a:spcPts val="0"/>
              </a:spcBef>
              <a:spcAft>
                <a:spcPts val="0"/>
              </a:spcAft>
              <a:buClr>
                <a:srgbClr val="D8232A"/>
              </a:buClr>
              <a:buSzPts val="1800"/>
              <a:buNone/>
              <a:defRPr/>
            </a:lvl7pPr>
            <a:lvl8pPr lvl="7" algn="l">
              <a:lnSpc>
                <a:spcPct val="80000"/>
              </a:lnSpc>
              <a:spcBef>
                <a:spcPts val="0"/>
              </a:spcBef>
              <a:spcAft>
                <a:spcPts val="0"/>
              </a:spcAft>
              <a:buClr>
                <a:srgbClr val="D8232A"/>
              </a:buClr>
              <a:buSzPts val="1800"/>
              <a:buNone/>
              <a:defRPr/>
            </a:lvl8pPr>
            <a:lvl9pPr lvl="8" algn="l">
              <a:lnSpc>
                <a:spcPct val="80000"/>
              </a:lnSpc>
              <a:spcBef>
                <a:spcPts val="0"/>
              </a:spcBef>
              <a:spcAft>
                <a:spcPts val="0"/>
              </a:spcAft>
              <a:buClr>
                <a:srgbClr val="D8232A"/>
              </a:buClr>
              <a:buSzPts val="1800"/>
              <a:buNone/>
              <a:defRPr/>
            </a:lvl9pPr>
          </a:lstStyle>
          <a:p/>
        </p:txBody>
      </p:sp>
      <p:sp>
        <p:nvSpPr>
          <p:cNvPr id="93" name="Google Shape;93;p16"/>
          <p:cNvSpPr txBox="1"/>
          <p:nvPr>
            <p:ph idx="1" type="body"/>
          </p:nvPr>
        </p:nvSpPr>
        <p:spPr>
          <a:xfrm>
            <a:off x="15354300" y="11658600"/>
            <a:ext cx="8295366" cy="1019275"/>
          </a:xfrm>
          <a:prstGeom prst="rect">
            <a:avLst/>
          </a:prstGeom>
          <a:noFill/>
          <a:ln>
            <a:noFill/>
          </a:ln>
        </p:spPr>
        <p:txBody>
          <a:bodyPr anchorCtr="0" anchor="t" bIns="50800" lIns="50800" spcFirstLastPara="1" rIns="50800" wrap="square" tIns="50800"/>
          <a:lstStyle>
            <a:lvl1pPr indent="-228600" lvl="0" marL="457200" algn="l">
              <a:lnSpc>
                <a:spcPct val="80000"/>
              </a:lnSpc>
              <a:spcBef>
                <a:spcPts val="0"/>
              </a:spcBef>
              <a:spcAft>
                <a:spcPts val="0"/>
              </a:spcAft>
              <a:buClr>
                <a:srgbClr val="FFFFFF"/>
              </a:buClr>
              <a:buSzPts val="4800"/>
              <a:buFont typeface="Helvetica Neue"/>
              <a:buNone/>
              <a:defRPr sz="4800">
                <a:solidFill>
                  <a:srgbClr val="FFFFFF"/>
                </a:solidFill>
                <a:latin typeface="Helvetica Neue"/>
                <a:ea typeface="Helvetica Neue"/>
                <a:cs typeface="Helvetica Neue"/>
                <a:sym typeface="Helvetica Neue"/>
              </a:defRPr>
            </a:lvl1pPr>
            <a:lvl2pPr indent="-228600" lvl="1" marL="914400" algn="l">
              <a:lnSpc>
                <a:spcPct val="80000"/>
              </a:lnSpc>
              <a:spcBef>
                <a:spcPts val="0"/>
              </a:spcBef>
              <a:spcAft>
                <a:spcPts val="0"/>
              </a:spcAft>
              <a:buClr>
                <a:srgbClr val="FFFFFF"/>
              </a:buClr>
              <a:buSzPts val="4800"/>
              <a:buFont typeface="Helvetica Neue"/>
              <a:buNone/>
              <a:defRPr sz="4800">
                <a:solidFill>
                  <a:srgbClr val="FFFFFF"/>
                </a:solidFill>
                <a:latin typeface="Helvetica Neue"/>
                <a:ea typeface="Helvetica Neue"/>
                <a:cs typeface="Helvetica Neue"/>
                <a:sym typeface="Helvetica Neue"/>
              </a:defRPr>
            </a:lvl2pPr>
            <a:lvl3pPr indent="-228600" lvl="2" marL="1371600" algn="l">
              <a:lnSpc>
                <a:spcPct val="80000"/>
              </a:lnSpc>
              <a:spcBef>
                <a:spcPts val="0"/>
              </a:spcBef>
              <a:spcAft>
                <a:spcPts val="0"/>
              </a:spcAft>
              <a:buClr>
                <a:srgbClr val="FFFFFF"/>
              </a:buClr>
              <a:buSzPts val="4800"/>
              <a:buFont typeface="Helvetica Neue"/>
              <a:buNone/>
              <a:defRPr sz="4800">
                <a:solidFill>
                  <a:srgbClr val="FFFFFF"/>
                </a:solidFill>
                <a:latin typeface="Helvetica Neue"/>
                <a:ea typeface="Helvetica Neue"/>
                <a:cs typeface="Helvetica Neue"/>
                <a:sym typeface="Helvetica Neue"/>
              </a:defRPr>
            </a:lvl3pPr>
            <a:lvl4pPr indent="-228600" lvl="3" marL="1828800" algn="l">
              <a:lnSpc>
                <a:spcPct val="80000"/>
              </a:lnSpc>
              <a:spcBef>
                <a:spcPts val="0"/>
              </a:spcBef>
              <a:spcAft>
                <a:spcPts val="0"/>
              </a:spcAft>
              <a:buClr>
                <a:srgbClr val="FFFFFF"/>
              </a:buClr>
              <a:buSzPts val="4800"/>
              <a:buFont typeface="Helvetica Neue"/>
              <a:buNone/>
              <a:defRPr sz="4800">
                <a:solidFill>
                  <a:srgbClr val="FFFFFF"/>
                </a:solidFill>
                <a:latin typeface="Helvetica Neue"/>
                <a:ea typeface="Helvetica Neue"/>
                <a:cs typeface="Helvetica Neue"/>
                <a:sym typeface="Helvetica Neue"/>
              </a:defRPr>
            </a:lvl4pPr>
            <a:lvl5pPr indent="-228600" lvl="4" marL="2286000" algn="l">
              <a:lnSpc>
                <a:spcPct val="80000"/>
              </a:lnSpc>
              <a:spcBef>
                <a:spcPts val="0"/>
              </a:spcBef>
              <a:spcAft>
                <a:spcPts val="0"/>
              </a:spcAft>
              <a:buClr>
                <a:srgbClr val="FFFFFF"/>
              </a:buClr>
              <a:buSzPts val="4800"/>
              <a:buFont typeface="Helvetica Neue"/>
              <a:buNone/>
              <a:defRPr sz="4800">
                <a:solidFill>
                  <a:srgbClr val="FFFFFF"/>
                </a:solidFill>
                <a:latin typeface="Helvetica Neue"/>
                <a:ea typeface="Helvetica Neue"/>
                <a:cs typeface="Helvetica Neue"/>
                <a:sym typeface="Helvetica Neue"/>
              </a:defRPr>
            </a:lvl5pPr>
            <a:lvl6pPr indent="-228600" lvl="5" marL="2743200" algn="l">
              <a:lnSpc>
                <a:spcPct val="80000"/>
              </a:lnSpc>
              <a:spcBef>
                <a:spcPts val="0"/>
              </a:spcBef>
              <a:spcAft>
                <a:spcPts val="0"/>
              </a:spcAft>
              <a:buClr>
                <a:srgbClr val="9E9F9E"/>
              </a:buClr>
              <a:buSzPts val="1800"/>
              <a:buNone/>
              <a:defRPr/>
            </a:lvl6pPr>
            <a:lvl7pPr indent="-228600" lvl="6" marL="3200400" algn="l">
              <a:lnSpc>
                <a:spcPct val="80000"/>
              </a:lnSpc>
              <a:spcBef>
                <a:spcPts val="0"/>
              </a:spcBef>
              <a:spcAft>
                <a:spcPts val="0"/>
              </a:spcAft>
              <a:buClr>
                <a:srgbClr val="9E9F9E"/>
              </a:buClr>
              <a:buSzPts val="1800"/>
              <a:buNone/>
              <a:defRPr/>
            </a:lvl7pPr>
            <a:lvl8pPr indent="-228600" lvl="7" marL="3657600" algn="l">
              <a:lnSpc>
                <a:spcPct val="80000"/>
              </a:lnSpc>
              <a:spcBef>
                <a:spcPts val="0"/>
              </a:spcBef>
              <a:spcAft>
                <a:spcPts val="0"/>
              </a:spcAft>
              <a:buClr>
                <a:srgbClr val="9E9F9E"/>
              </a:buClr>
              <a:buSzPts val="1800"/>
              <a:buNone/>
              <a:defRPr/>
            </a:lvl8pPr>
            <a:lvl9pPr indent="-228600" lvl="8" marL="4114800" algn="l">
              <a:lnSpc>
                <a:spcPct val="80000"/>
              </a:lnSpc>
              <a:spcBef>
                <a:spcPts val="0"/>
              </a:spcBef>
              <a:spcAft>
                <a:spcPts val="0"/>
              </a:spcAft>
              <a:buClr>
                <a:srgbClr val="9E9F9E"/>
              </a:buClr>
              <a:buSzPts val="1800"/>
              <a:buNone/>
              <a:defRPr/>
            </a:lvl9pPr>
          </a:lstStyle>
          <a:p/>
        </p:txBody>
      </p:sp>
      <p:sp>
        <p:nvSpPr>
          <p:cNvPr id="94" name="Google Shape;94;p16"/>
          <p:cNvSpPr txBox="1"/>
          <p:nvPr>
            <p:ph idx="12" type="sldNum"/>
          </p:nvPr>
        </p:nvSpPr>
        <p:spPr>
          <a:xfrm>
            <a:off x="21704300" y="13093700"/>
            <a:ext cx="396748" cy="399289"/>
          </a:xfrm>
          <a:prstGeom prst="rect">
            <a:avLst/>
          </a:prstGeom>
          <a:noFill/>
          <a:ln>
            <a:noFill/>
          </a:ln>
        </p:spPr>
        <p:txBody>
          <a:bodyPr anchorCtr="0" anchor="t" bIns="50800" lIns="50800" spcFirstLastPara="1" rIns="50800" wrap="square" tIns="50800">
            <a:noAutofit/>
          </a:bodyPr>
          <a:lstStyle>
            <a:lvl1pPr indent="0" lvl="0" marL="0" marR="0" algn="l">
              <a:lnSpc>
                <a:spcPct val="80000"/>
              </a:lnSpc>
              <a:spcBef>
                <a:spcPts val="0"/>
              </a:spcBef>
              <a:spcAft>
                <a:spcPts val="0"/>
              </a:spcAft>
              <a:buClr>
                <a:srgbClr val="A6AAA8"/>
              </a:buClr>
              <a:buSzPts val="2000"/>
              <a:buFont typeface="Helvetica Neue"/>
              <a:buNone/>
              <a:defRPr sz="2000">
                <a:solidFill>
                  <a:srgbClr val="A6AAA8"/>
                </a:solidFill>
              </a:defRPr>
            </a:lvl1pPr>
            <a:lvl2pPr indent="0" lvl="1" marL="0" marR="0" algn="l">
              <a:lnSpc>
                <a:spcPct val="80000"/>
              </a:lnSpc>
              <a:spcBef>
                <a:spcPts val="0"/>
              </a:spcBef>
              <a:spcAft>
                <a:spcPts val="0"/>
              </a:spcAft>
              <a:buClr>
                <a:srgbClr val="A6AAA8"/>
              </a:buClr>
              <a:buSzPts val="2000"/>
              <a:buFont typeface="Helvetica Neue"/>
              <a:buNone/>
              <a:defRPr sz="2000">
                <a:solidFill>
                  <a:srgbClr val="A6AAA8"/>
                </a:solidFill>
              </a:defRPr>
            </a:lvl2pPr>
            <a:lvl3pPr indent="0" lvl="2" marL="0" marR="0" algn="l">
              <a:lnSpc>
                <a:spcPct val="80000"/>
              </a:lnSpc>
              <a:spcBef>
                <a:spcPts val="0"/>
              </a:spcBef>
              <a:spcAft>
                <a:spcPts val="0"/>
              </a:spcAft>
              <a:buClr>
                <a:srgbClr val="A6AAA8"/>
              </a:buClr>
              <a:buSzPts val="2000"/>
              <a:buFont typeface="Helvetica Neue"/>
              <a:buNone/>
              <a:defRPr sz="2000">
                <a:solidFill>
                  <a:srgbClr val="A6AAA8"/>
                </a:solidFill>
              </a:defRPr>
            </a:lvl3pPr>
            <a:lvl4pPr indent="0" lvl="3" marL="0" marR="0" algn="l">
              <a:lnSpc>
                <a:spcPct val="80000"/>
              </a:lnSpc>
              <a:spcBef>
                <a:spcPts val="0"/>
              </a:spcBef>
              <a:spcAft>
                <a:spcPts val="0"/>
              </a:spcAft>
              <a:buClr>
                <a:srgbClr val="A6AAA8"/>
              </a:buClr>
              <a:buSzPts val="2000"/>
              <a:buFont typeface="Helvetica Neue"/>
              <a:buNone/>
              <a:defRPr sz="2000">
                <a:solidFill>
                  <a:srgbClr val="A6AAA8"/>
                </a:solidFill>
              </a:defRPr>
            </a:lvl4pPr>
            <a:lvl5pPr indent="0" lvl="4" marL="0" marR="0" algn="l">
              <a:lnSpc>
                <a:spcPct val="80000"/>
              </a:lnSpc>
              <a:spcBef>
                <a:spcPts val="0"/>
              </a:spcBef>
              <a:spcAft>
                <a:spcPts val="0"/>
              </a:spcAft>
              <a:buClr>
                <a:srgbClr val="A6AAA8"/>
              </a:buClr>
              <a:buSzPts val="2000"/>
              <a:buFont typeface="Helvetica Neue"/>
              <a:buNone/>
              <a:defRPr sz="2000">
                <a:solidFill>
                  <a:srgbClr val="A6AAA8"/>
                </a:solidFill>
              </a:defRPr>
            </a:lvl5pPr>
            <a:lvl6pPr indent="0" lvl="5" marL="0" marR="0" algn="l">
              <a:lnSpc>
                <a:spcPct val="80000"/>
              </a:lnSpc>
              <a:spcBef>
                <a:spcPts val="0"/>
              </a:spcBef>
              <a:spcAft>
                <a:spcPts val="0"/>
              </a:spcAft>
              <a:buClr>
                <a:srgbClr val="A6AAA8"/>
              </a:buClr>
              <a:buSzPts val="2000"/>
              <a:buFont typeface="Helvetica Neue"/>
              <a:buNone/>
              <a:defRPr sz="2000">
                <a:solidFill>
                  <a:srgbClr val="A6AAA8"/>
                </a:solidFill>
              </a:defRPr>
            </a:lvl6pPr>
            <a:lvl7pPr indent="0" lvl="6" marL="0" marR="0" algn="l">
              <a:lnSpc>
                <a:spcPct val="80000"/>
              </a:lnSpc>
              <a:spcBef>
                <a:spcPts val="0"/>
              </a:spcBef>
              <a:spcAft>
                <a:spcPts val="0"/>
              </a:spcAft>
              <a:buClr>
                <a:srgbClr val="A6AAA8"/>
              </a:buClr>
              <a:buSzPts val="2000"/>
              <a:buFont typeface="Helvetica Neue"/>
              <a:buNone/>
              <a:defRPr sz="2000">
                <a:solidFill>
                  <a:srgbClr val="A6AAA8"/>
                </a:solidFill>
              </a:defRPr>
            </a:lvl7pPr>
            <a:lvl8pPr indent="0" lvl="7" marL="0" marR="0" algn="l">
              <a:lnSpc>
                <a:spcPct val="80000"/>
              </a:lnSpc>
              <a:spcBef>
                <a:spcPts val="0"/>
              </a:spcBef>
              <a:spcAft>
                <a:spcPts val="0"/>
              </a:spcAft>
              <a:buClr>
                <a:srgbClr val="A6AAA8"/>
              </a:buClr>
              <a:buSzPts val="2000"/>
              <a:buFont typeface="Helvetica Neue"/>
              <a:buNone/>
              <a:defRPr sz="2000">
                <a:solidFill>
                  <a:srgbClr val="A6AAA8"/>
                </a:solidFill>
              </a:defRPr>
            </a:lvl8pPr>
            <a:lvl9pPr indent="0" lvl="8" marL="0" marR="0" algn="l">
              <a:lnSpc>
                <a:spcPct val="80000"/>
              </a:lnSpc>
              <a:spcBef>
                <a:spcPts val="0"/>
              </a:spcBef>
              <a:spcAft>
                <a:spcPts val="0"/>
              </a:spcAft>
              <a:buClr>
                <a:srgbClr val="A6AAA8"/>
              </a:buClr>
              <a:buSzPts val="2000"/>
              <a:buFont typeface="Helvetica Neue"/>
              <a:buNone/>
              <a:defRPr sz="2000">
                <a:solidFill>
                  <a:srgbClr val="A6AAA8"/>
                </a:solidFill>
              </a:defRPr>
            </a:lvl9pPr>
          </a:lstStyle>
          <a:p>
            <a:pPr indent="0" lvl="0" marL="0" rtl="0" algn="l">
              <a:spcBef>
                <a:spcPts val="0"/>
              </a:spcBef>
              <a:spcAft>
                <a:spcPts val="0"/>
              </a:spcAft>
              <a:buNone/>
            </a:pPr>
            <a:fld id="{00000000-1234-1234-1234-123412341234}" type="slidenum">
              <a:rPr lang="en-US"/>
              <a:t>‹#›</a:t>
            </a:fld>
            <a:endParaRPr sz="1500">
              <a:solidFill>
                <a:srgbClr val="FFFFFF"/>
              </a:solidFil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LtGrey Blank">
  <p:cSld name="LtGrey Blank">
    <p:spTree>
      <p:nvGrpSpPr>
        <p:cNvPr id="95" name="Shape 95"/>
        <p:cNvGrpSpPr/>
        <p:nvPr/>
      </p:nvGrpSpPr>
      <p:grpSpPr>
        <a:xfrm>
          <a:off x="0" y="0"/>
          <a:ext cx="0" cy="0"/>
          <a:chOff x="0" y="0"/>
          <a:chExt cx="0" cy="0"/>
        </a:xfrm>
      </p:grpSpPr>
      <p:sp>
        <p:nvSpPr>
          <p:cNvPr id="96" name="Google Shape;96;p17"/>
          <p:cNvSpPr txBox="1"/>
          <p:nvPr>
            <p:ph idx="12" type="sldNum"/>
          </p:nvPr>
        </p:nvSpPr>
        <p:spPr>
          <a:xfrm>
            <a:off x="22923500" y="13106400"/>
            <a:ext cx="326137" cy="312167"/>
          </a:xfrm>
          <a:prstGeom prst="rect">
            <a:avLst/>
          </a:prstGeom>
          <a:noFill/>
          <a:ln>
            <a:noFill/>
          </a:ln>
        </p:spPr>
        <p:txBody>
          <a:bodyPr anchorCtr="0" anchor="t" bIns="50800" lIns="50800" spcFirstLastPara="1" rIns="50800" wrap="square" tIns="50800">
            <a:noAutofit/>
          </a:bodyPr>
          <a:lstStyle>
            <a:lvl1pPr indent="0" lvl="0" marL="0" algn="l">
              <a:lnSpc>
                <a:spcPct val="80000"/>
              </a:lnSpc>
              <a:spcBef>
                <a:spcPts val="0"/>
              </a:spcBef>
              <a:spcAft>
                <a:spcPts val="0"/>
              </a:spcAft>
              <a:buClr>
                <a:srgbClr val="FFFFFF"/>
              </a:buClr>
              <a:buSzPts val="1500"/>
              <a:buFont typeface="Helvetica Neue"/>
              <a:buNone/>
              <a:defRPr sz="1500">
                <a:latin typeface="Helvetica Neue"/>
                <a:ea typeface="Helvetica Neue"/>
                <a:cs typeface="Helvetica Neue"/>
                <a:sym typeface="Helvetica Neue"/>
              </a:defRPr>
            </a:lvl1pPr>
            <a:lvl2pPr indent="0" lvl="1" marL="0" algn="l">
              <a:lnSpc>
                <a:spcPct val="80000"/>
              </a:lnSpc>
              <a:spcBef>
                <a:spcPts val="0"/>
              </a:spcBef>
              <a:spcAft>
                <a:spcPts val="0"/>
              </a:spcAft>
              <a:buClr>
                <a:srgbClr val="FFFFFF"/>
              </a:buClr>
              <a:buSzPts val="1500"/>
              <a:buFont typeface="Helvetica Neue"/>
              <a:buNone/>
              <a:defRPr sz="1500">
                <a:latin typeface="Helvetica Neue"/>
                <a:ea typeface="Helvetica Neue"/>
                <a:cs typeface="Helvetica Neue"/>
                <a:sym typeface="Helvetica Neue"/>
              </a:defRPr>
            </a:lvl2pPr>
            <a:lvl3pPr indent="0" lvl="2" marL="0" algn="l">
              <a:lnSpc>
                <a:spcPct val="80000"/>
              </a:lnSpc>
              <a:spcBef>
                <a:spcPts val="0"/>
              </a:spcBef>
              <a:spcAft>
                <a:spcPts val="0"/>
              </a:spcAft>
              <a:buClr>
                <a:srgbClr val="FFFFFF"/>
              </a:buClr>
              <a:buSzPts val="1500"/>
              <a:buFont typeface="Helvetica Neue"/>
              <a:buNone/>
              <a:defRPr sz="1500">
                <a:latin typeface="Helvetica Neue"/>
                <a:ea typeface="Helvetica Neue"/>
                <a:cs typeface="Helvetica Neue"/>
                <a:sym typeface="Helvetica Neue"/>
              </a:defRPr>
            </a:lvl3pPr>
            <a:lvl4pPr indent="0" lvl="3" marL="0" algn="l">
              <a:lnSpc>
                <a:spcPct val="80000"/>
              </a:lnSpc>
              <a:spcBef>
                <a:spcPts val="0"/>
              </a:spcBef>
              <a:spcAft>
                <a:spcPts val="0"/>
              </a:spcAft>
              <a:buClr>
                <a:srgbClr val="FFFFFF"/>
              </a:buClr>
              <a:buSzPts val="1500"/>
              <a:buFont typeface="Helvetica Neue"/>
              <a:buNone/>
              <a:defRPr sz="1500">
                <a:latin typeface="Helvetica Neue"/>
                <a:ea typeface="Helvetica Neue"/>
                <a:cs typeface="Helvetica Neue"/>
                <a:sym typeface="Helvetica Neue"/>
              </a:defRPr>
            </a:lvl4pPr>
            <a:lvl5pPr indent="0" lvl="4" marL="0" algn="l">
              <a:lnSpc>
                <a:spcPct val="80000"/>
              </a:lnSpc>
              <a:spcBef>
                <a:spcPts val="0"/>
              </a:spcBef>
              <a:spcAft>
                <a:spcPts val="0"/>
              </a:spcAft>
              <a:buClr>
                <a:srgbClr val="FFFFFF"/>
              </a:buClr>
              <a:buSzPts val="1500"/>
              <a:buFont typeface="Helvetica Neue"/>
              <a:buNone/>
              <a:defRPr sz="1500">
                <a:latin typeface="Helvetica Neue"/>
                <a:ea typeface="Helvetica Neue"/>
                <a:cs typeface="Helvetica Neue"/>
                <a:sym typeface="Helvetica Neue"/>
              </a:defRPr>
            </a:lvl5pPr>
            <a:lvl6pPr indent="0" lvl="5" marL="0" algn="l">
              <a:lnSpc>
                <a:spcPct val="80000"/>
              </a:lnSpc>
              <a:spcBef>
                <a:spcPts val="0"/>
              </a:spcBef>
              <a:spcAft>
                <a:spcPts val="0"/>
              </a:spcAft>
              <a:buClr>
                <a:srgbClr val="FFFFFF"/>
              </a:buClr>
              <a:buSzPts val="1500"/>
              <a:buFont typeface="Helvetica Neue"/>
              <a:buNone/>
              <a:defRPr sz="1500">
                <a:latin typeface="Helvetica Neue"/>
                <a:ea typeface="Helvetica Neue"/>
                <a:cs typeface="Helvetica Neue"/>
                <a:sym typeface="Helvetica Neue"/>
              </a:defRPr>
            </a:lvl6pPr>
            <a:lvl7pPr indent="0" lvl="6" marL="0" algn="l">
              <a:lnSpc>
                <a:spcPct val="80000"/>
              </a:lnSpc>
              <a:spcBef>
                <a:spcPts val="0"/>
              </a:spcBef>
              <a:spcAft>
                <a:spcPts val="0"/>
              </a:spcAft>
              <a:buClr>
                <a:srgbClr val="FFFFFF"/>
              </a:buClr>
              <a:buSzPts val="1500"/>
              <a:buFont typeface="Helvetica Neue"/>
              <a:buNone/>
              <a:defRPr sz="1500">
                <a:latin typeface="Helvetica Neue"/>
                <a:ea typeface="Helvetica Neue"/>
                <a:cs typeface="Helvetica Neue"/>
                <a:sym typeface="Helvetica Neue"/>
              </a:defRPr>
            </a:lvl7pPr>
            <a:lvl8pPr indent="0" lvl="7" marL="0" algn="l">
              <a:lnSpc>
                <a:spcPct val="80000"/>
              </a:lnSpc>
              <a:spcBef>
                <a:spcPts val="0"/>
              </a:spcBef>
              <a:spcAft>
                <a:spcPts val="0"/>
              </a:spcAft>
              <a:buClr>
                <a:srgbClr val="FFFFFF"/>
              </a:buClr>
              <a:buSzPts val="1500"/>
              <a:buFont typeface="Helvetica Neue"/>
              <a:buNone/>
              <a:defRPr sz="1500">
                <a:latin typeface="Helvetica Neue"/>
                <a:ea typeface="Helvetica Neue"/>
                <a:cs typeface="Helvetica Neue"/>
                <a:sym typeface="Helvetica Neue"/>
              </a:defRPr>
            </a:lvl8pPr>
            <a:lvl9pPr indent="0" lvl="8" marL="0" algn="l">
              <a:lnSpc>
                <a:spcPct val="80000"/>
              </a:lnSpc>
              <a:spcBef>
                <a:spcPts val="0"/>
              </a:spcBef>
              <a:spcAft>
                <a:spcPts val="0"/>
              </a:spcAft>
              <a:buClr>
                <a:srgbClr val="FFFFFF"/>
              </a:buClr>
              <a:buSzPts val="1500"/>
              <a:buFont typeface="Helvetica Neue"/>
              <a:buNone/>
              <a:defRPr sz="1500">
                <a:latin typeface="Helvetica Neue"/>
                <a:ea typeface="Helvetica Neue"/>
                <a:cs typeface="Helvetica Neue"/>
                <a:sym typeface="Helvetica Neu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Gray Title">
  <p:cSld name="Gray Title">
    <p:bg>
      <p:bgPr>
        <a:solidFill>
          <a:srgbClr val="545554"/>
        </a:solidFill>
      </p:bgPr>
    </p:bg>
    <p:spTree>
      <p:nvGrpSpPr>
        <p:cNvPr id="97" name="Shape 97"/>
        <p:cNvGrpSpPr/>
        <p:nvPr/>
      </p:nvGrpSpPr>
      <p:grpSpPr>
        <a:xfrm>
          <a:off x="0" y="0"/>
          <a:ext cx="0" cy="0"/>
          <a:chOff x="0" y="0"/>
          <a:chExt cx="0" cy="0"/>
        </a:xfrm>
      </p:grpSpPr>
      <p:sp>
        <p:nvSpPr>
          <p:cNvPr id="98" name="Google Shape;98;p18"/>
          <p:cNvSpPr txBox="1"/>
          <p:nvPr>
            <p:ph type="title"/>
          </p:nvPr>
        </p:nvSpPr>
        <p:spPr>
          <a:xfrm>
            <a:off x="1701800" y="3771900"/>
            <a:ext cx="20993101" cy="3416300"/>
          </a:xfrm>
          <a:prstGeom prst="rect">
            <a:avLst/>
          </a:prstGeom>
          <a:noFill/>
          <a:ln>
            <a:noFill/>
          </a:ln>
        </p:spPr>
        <p:txBody>
          <a:bodyPr anchorCtr="0" anchor="b" bIns="0" lIns="0" spcFirstLastPara="1" rIns="0" wrap="square" tIns="0"/>
          <a:lstStyle>
            <a:lvl1pPr lvl="0" algn="ctr">
              <a:lnSpc>
                <a:spcPct val="100000"/>
              </a:lnSpc>
              <a:spcBef>
                <a:spcPts val="0"/>
              </a:spcBef>
              <a:spcAft>
                <a:spcPts val="0"/>
              </a:spcAft>
              <a:buClr>
                <a:srgbClr val="FFFFFF"/>
              </a:buClr>
              <a:buSzPts val="10100"/>
              <a:buFont typeface="Helvetica Neue"/>
              <a:buNone/>
              <a:defRPr b="0" sz="10100" cap="none">
                <a:solidFill>
                  <a:srgbClr val="FFFFFF"/>
                </a:solidFill>
              </a:defRPr>
            </a:lvl1pPr>
            <a:lvl2pPr lvl="1" algn="l">
              <a:lnSpc>
                <a:spcPct val="80000"/>
              </a:lnSpc>
              <a:spcBef>
                <a:spcPts val="0"/>
              </a:spcBef>
              <a:spcAft>
                <a:spcPts val="0"/>
              </a:spcAft>
              <a:buClr>
                <a:srgbClr val="D8232A"/>
              </a:buClr>
              <a:buSzPts val="1800"/>
              <a:buNone/>
              <a:defRPr/>
            </a:lvl2pPr>
            <a:lvl3pPr lvl="2" algn="l">
              <a:lnSpc>
                <a:spcPct val="80000"/>
              </a:lnSpc>
              <a:spcBef>
                <a:spcPts val="0"/>
              </a:spcBef>
              <a:spcAft>
                <a:spcPts val="0"/>
              </a:spcAft>
              <a:buClr>
                <a:srgbClr val="D8232A"/>
              </a:buClr>
              <a:buSzPts val="1800"/>
              <a:buNone/>
              <a:defRPr/>
            </a:lvl3pPr>
            <a:lvl4pPr lvl="3" algn="l">
              <a:lnSpc>
                <a:spcPct val="80000"/>
              </a:lnSpc>
              <a:spcBef>
                <a:spcPts val="0"/>
              </a:spcBef>
              <a:spcAft>
                <a:spcPts val="0"/>
              </a:spcAft>
              <a:buClr>
                <a:srgbClr val="D8232A"/>
              </a:buClr>
              <a:buSzPts val="1800"/>
              <a:buNone/>
              <a:defRPr/>
            </a:lvl4pPr>
            <a:lvl5pPr lvl="4" algn="l">
              <a:lnSpc>
                <a:spcPct val="80000"/>
              </a:lnSpc>
              <a:spcBef>
                <a:spcPts val="0"/>
              </a:spcBef>
              <a:spcAft>
                <a:spcPts val="0"/>
              </a:spcAft>
              <a:buClr>
                <a:srgbClr val="D8232A"/>
              </a:buClr>
              <a:buSzPts val="1800"/>
              <a:buNone/>
              <a:defRPr/>
            </a:lvl5pPr>
            <a:lvl6pPr lvl="5" algn="l">
              <a:lnSpc>
                <a:spcPct val="80000"/>
              </a:lnSpc>
              <a:spcBef>
                <a:spcPts val="0"/>
              </a:spcBef>
              <a:spcAft>
                <a:spcPts val="0"/>
              </a:spcAft>
              <a:buClr>
                <a:srgbClr val="D8232A"/>
              </a:buClr>
              <a:buSzPts val="1800"/>
              <a:buNone/>
              <a:defRPr/>
            </a:lvl6pPr>
            <a:lvl7pPr lvl="6" algn="l">
              <a:lnSpc>
                <a:spcPct val="80000"/>
              </a:lnSpc>
              <a:spcBef>
                <a:spcPts val="0"/>
              </a:spcBef>
              <a:spcAft>
                <a:spcPts val="0"/>
              </a:spcAft>
              <a:buClr>
                <a:srgbClr val="D8232A"/>
              </a:buClr>
              <a:buSzPts val="1800"/>
              <a:buNone/>
              <a:defRPr/>
            </a:lvl7pPr>
            <a:lvl8pPr lvl="7" algn="l">
              <a:lnSpc>
                <a:spcPct val="80000"/>
              </a:lnSpc>
              <a:spcBef>
                <a:spcPts val="0"/>
              </a:spcBef>
              <a:spcAft>
                <a:spcPts val="0"/>
              </a:spcAft>
              <a:buClr>
                <a:srgbClr val="D8232A"/>
              </a:buClr>
              <a:buSzPts val="1800"/>
              <a:buNone/>
              <a:defRPr/>
            </a:lvl8pPr>
            <a:lvl9pPr lvl="8" algn="l">
              <a:lnSpc>
                <a:spcPct val="80000"/>
              </a:lnSpc>
              <a:spcBef>
                <a:spcPts val="0"/>
              </a:spcBef>
              <a:spcAft>
                <a:spcPts val="0"/>
              </a:spcAft>
              <a:buClr>
                <a:srgbClr val="D8232A"/>
              </a:buClr>
              <a:buSzPts val="1800"/>
              <a:buNone/>
              <a:defRPr/>
            </a:lvl9pPr>
          </a:lstStyle>
          <a:p/>
        </p:txBody>
      </p:sp>
      <p:sp>
        <p:nvSpPr>
          <p:cNvPr id="99" name="Google Shape;99;p18"/>
          <p:cNvSpPr txBox="1"/>
          <p:nvPr>
            <p:ph idx="12" type="sldNum"/>
          </p:nvPr>
        </p:nvSpPr>
        <p:spPr>
          <a:xfrm>
            <a:off x="22923500" y="13106400"/>
            <a:ext cx="432346" cy="444500"/>
          </a:xfrm>
          <a:prstGeom prst="rect">
            <a:avLst/>
          </a:prstGeom>
          <a:noFill/>
          <a:ln>
            <a:noFill/>
          </a:ln>
        </p:spPr>
        <p:txBody>
          <a:bodyPr anchorCtr="0" anchor="t" bIns="50800" lIns="50800" spcFirstLastPara="1" rIns="50800" wrap="square" tIns="50800">
            <a:noAutofit/>
          </a:bodyPr>
          <a:lstStyle>
            <a:lvl1pPr indent="0" lvl="0" marL="0" marR="0" algn="l">
              <a:lnSpc>
                <a:spcPct val="80000"/>
              </a:lnSpc>
              <a:spcBef>
                <a:spcPts val="0"/>
              </a:spcBef>
              <a:spcAft>
                <a:spcPts val="0"/>
              </a:spcAft>
              <a:buClr>
                <a:srgbClr val="545554"/>
              </a:buClr>
              <a:buSzPts val="2400"/>
              <a:buFont typeface="Georgia"/>
              <a:buNone/>
              <a:defRPr i="1" sz="2400">
                <a:solidFill>
                  <a:srgbClr val="545554"/>
                </a:solidFill>
                <a:latin typeface="Georgia"/>
                <a:ea typeface="Georgia"/>
                <a:cs typeface="Georgia"/>
                <a:sym typeface="Georgia"/>
              </a:defRPr>
            </a:lvl1pPr>
            <a:lvl2pPr indent="0" lvl="1" marL="0" marR="0" algn="l">
              <a:lnSpc>
                <a:spcPct val="80000"/>
              </a:lnSpc>
              <a:spcBef>
                <a:spcPts val="0"/>
              </a:spcBef>
              <a:spcAft>
                <a:spcPts val="0"/>
              </a:spcAft>
              <a:buClr>
                <a:srgbClr val="545554"/>
              </a:buClr>
              <a:buSzPts val="2400"/>
              <a:buFont typeface="Georgia"/>
              <a:buNone/>
              <a:defRPr i="1" sz="2400">
                <a:solidFill>
                  <a:srgbClr val="545554"/>
                </a:solidFill>
                <a:latin typeface="Georgia"/>
                <a:ea typeface="Georgia"/>
                <a:cs typeface="Georgia"/>
                <a:sym typeface="Georgia"/>
              </a:defRPr>
            </a:lvl2pPr>
            <a:lvl3pPr indent="0" lvl="2" marL="0" marR="0" algn="l">
              <a:lnSpc>
                <a:spcPct val="80000"/>
              </a:lnSpc>
              <a:spcBef>
                <a:spcPts val="0"/>
              </a:spcBef>
              <a:spcAft>
                <a:spcPts val="0"/>
              </a:spcAft>
              <a:buClr>
                <a:srgbClr val="545554"/>
              </a:buClr>
              <a:buSzPts val="2400"/>
              <a:buFont typeface="Georgia"/>
              <a:buNone/>
              <a:defRPr i="1" sz="2400">
                <a:solidFill>
                  <a:srgbClr val="545554"/>
                </a:solidFill>
                <a:latin typeface="Georgia"/>
                <a:ea typeface="Georgia"/>
                <a:cs typeface="Georgia"/>
                <a:sym typeface="Georgia"/>
              </a:defRPr>
            </a:lvl3pPr>
            <a:lvl4pPr indent="0" lvl="3" marL="0" marR="0" algn="l">
              <a:lnSpc>
                <a:spcPct val="80000"/>
              </a:lnSpc>
              <a:spcBef>
                <a:spcPts val="0"/>
              </a:spcBef>
              <a:spcAft>
                <a:spcPts val="0"/>
              </a:spcAft>
              <a:buClr>
                <a:srgbClr val="545554"/>
              </a:buClr>
              <a:buSzPts val="2400"/>
              <a:buFont typeface="Georgia"/>
              <a:buNone/>
              <a:defRPr i="1" sz="2400">
                <a:solidFill>
                  <a:srgbClr val="545554"/>
                </a:solidFill>
                <a:latin typeface="Georgia"/>
                <a:ea typeface="Georgia"/>
                <a:cs typeface="Georgia"/>
                <a:sym typeface="Georgia"/>
              </a:defRPr>
            </a:lvl4pPr>
            <a:lvl5pPr indent="0" lvl="4" marL="0" marR="0" algn="l">
              <a:lnSpc>
                <a:spcPct val="80000"/>
              </a:lnSpc>
              <a:spcBef>
                <a:spcPts val="0"/>
              </a:spcBef>
              <a:spcAft>
                <a:spcPts val="0"/>
              </a:spcAft>
              <a:buClr>
                <a:srgbClr val="545554"/>
              </a:buClr>
              <a:buSzPts val="2400"/>
              <a:buFont typeface="Georgia"/>
              <a:buNone/>
              <a:defRPr i="1" sz="2400">
                <a:solidFill>
                  <a:srgbClr val="545554"/>
                </a:solidFill>
                <a:latin typeface="Georgia"/>
                <a:ea typeface="Georgia"/>
                <a:cs typeface="Georgia"/>
                <a:sym typeface="Georgia"/>
              </a:defRPr>
            </a:lvl5pPr>
            <a:lvl6pPr indent="0" lvl="5" marL="0" marR="0" algn="l">
              <a:lnSpc>
                <a:spcPct val="80000"/>
              </a:lnSpc>
              <a:spcBef>
                <a:spcPts val="0"/>
              </a:spcBef>
              <a:spcAft>
                <a:spcPts val="0"/>
              </a:spcAft>
              <a:buClr>
                <a:srgbClr val="545554"/>
              </a:buClr>
              <a:buSzPts val="2400"/>
              <a:buFont typeface="Georgia"/>
              <a:buNone/>
              <a:defRPr i="1" sz="2400">
                <a:solidFill>
                  <a:srgbClr val="545554"/>
                </a:solidFill>
                <a:latin typeface="Georgia"/>
                <a:ea typeface="Georgia"/>
                <a:cs typeface="Georgia"/>
                <a:sym typeface="Georgia"/>
              </a:defRPr>
            </a:lvl6pPr>
            <a:lvl7pPr indent="0" lvl="6" marL="0" marR="0" algn="l">
              <a:lnSpc>
                <a:spcPct val="80000"/>
              </a:lnSpc>
              <a:spcBef>
                <a:spcPts val="0"/>
              </a:spcBef>
              <a:spcAft>
                <a:spcPts val="0"/>
              </a:spcAft>
              <a:buClr>
                <a:srgbClr val="545554"/>
              </a:buClr>
              <a:buSzPts val="2400"/>
              <a:buFont typeface="Georgia"/>
              <a:buNone/>
              <a:defRPr i="1" sz="2400">
                <a:solidFill>
                  <a:srgbClr val="545554"/>
                </a:solidFill>
                <a:latin typeface="Georgia"/>
                <a:ea typeface="Georgia"/>
                <a:cs typeface="Georgia"/>
                <a:sym typeface="Georgia"/>
              </a:defRPr>
            </a:lvl7pPr>
            <a:lvl8pPr indent="0" lvl="7" marL="0" marR="0" algn="l">
              <a:lnSpc>
                <a:spcPct val="80000"/>
              </a:lnSpc>
              <a:spcBef>
                <a:spcPts val="0"/>
              </a:spcBef>
              <a:spcAft>
                <a:spcPts val="0"/>
              </a:spcAft>
              <a:buClr>
                <a:srgbClr val="545554"/>
              </a:buClr>
              <a:buSzPts val="2400"/>
              <a:buFont typeface="Georgia"/>
              <a:buNone/>
              <a:defRPr i="1" sz="2400">
                <a:solidFill>
                  <a:srgbClr val="545554"/>
                </a:solidFill>
                <a:latin typeface="Georgia"/>
                <a:ea typeface="Georgia"/>
                <a:cs typeface="Georgia"/>
                <a:sym typeface="Georgia"/>
              </a:defRPr>
            </a:lvl8pPr>
            <a:lvl9pPr indent="0" lvl="8" marL="0" marR="0" algn="l">
              <a:lnSpc>
                <a:spcPct val="80000"/>
              </a:lnSpc>
              <a:spcBef>
                <a:spcPts val="0"/>
              </a:spcBef>
              <a:spcAft>
                <a:spcPts val="0"/>
              </a:spcAft>
              <a:buClr>
                <a:srgbClr val="545554"/>
              </a:buClr>
              <a:buSzPts val="2400"/>
              <a:buFont typeface="Georgia"/>
              <a:buNone/>
              <a:defRPr i="1" sz="2400">
                <a:solidFill>
                  <a:srgbClr val="545554"/>
                </a:solidFill>
                <a:latin typeface="Georgia"/>
                <a:ea typeface="Georgia"/>
                <a:cs typeface="Georgia"/>
                <a:sym typeface="Georgia"/>
              </a:defRPr>
            </a:lvl9pPr>
          </a:lstStyle>
          <a:p>
            <a:pPr indent="0" lvl="0" marL="0" rtl="0" algn="l">
              <a:spcBef>
                <a:spcPts val="0"/>
              </a:spcBef>
              <a:spcAft>
                <a:spcPts val="0"/>
              </a:spcAft>
              <a:buNone/>
            </a:pPr>
            <a:fld id="{00000000-1234-1234-1234-123412341234}" type="slidenum">
              <a:rPr lang="en-US"/>
              <a:t>‹#›</a:t>
            </a:fld>
            <a:endParaRPr i="0" sz="1500">
              <a:solidFill>
                <a:srgbClr val="FFFFFF"/>
              </a:solidFill>
              <a:latin typeface="Helvetica Neue"/>
              <a:ea typeface="Helvetica Neue"/>
              <a:cs typeface="Helvetica Neue"/>
              <a:sym typeface="Helvetica Neue"/>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ck Title">
  <p:cSld name="Black Title">
    <p:bg>
      <p:bgPr>
        <a:solidFill>
          <a:srgbClr val="000000"/>
        </a:solidFill>
      </p:bgPr>
    </p:bg>
    <p:spTree>
      <p:nvGrpSpPr>
        <p:cNvPr id="100" name="Shape 100"/>
        <p:cNvGrpSpPr/>
        <p:nvPr/>
      </p:nvGrpSpPr>
      <p:grpSpPr>
        <a:xfrm>
          <a:off x="0" y="0"/>
          <a:ext cx="0" cy="0"/>
          <a:chOff x="0" y="0"/>
          <a:chExt cx="0" cy="0"/>
        </a:xfrm>
      </p:grpSpPr>
      <p:sp>
        <p:nvSpPr>
          <p:cNvPr id="101" name="Google Shape;101;p19"/>
          <p:cNvSpPr txBox="1"/>
          <p:nvPr>
            <p:ph type="title"/>
          </p:nvPr>
        </p:nvSpPr>
        <p:spPr>
          <a:xfrm>
            <a:off x="1701800" y="3771900"/>
            <a:ext cx="20993101" cy="3416300"/>
          </a:xfrm>
          <a:prstGeom prst="rect">
            <a:avLst/>
          </a:prstGeom>
          <a:noFill/>
          <a:ln>
            <a:noFill/>
          </a:ln>
        </p:spPr>
        <p:txBody>
          <a:bodyPr anchorCtr="0" anchor="b" bIns="0" lIns="0" spcFirstLastPara="1" rIns="0" wrap="square" tIns="0"/>
          <a:lstStyle>
            <a:lvl1pPr lvl="0" algn="ctr">
              <a:lnSpc>
                <a:spcPct val="100000"/>
              </a:lnSpc>
              <a:spcBef>
                <a:spcPts val="0"/>
              </a:spcBef>
              <a:spcAft>
                <a:spcPts val="0"/>
              </a:spcAft>
              <a:buClr>
                <a:srgbClr val="FFFFFF"/>
              </a:buClr>
              <a:buSzPts val="10100"/>
              <a:buFont typeface="Helvetica Neue"/>
              <a:buNone/>
              <a:defRPr b="0" sz="10100" cap="none">
                <a:solidFill>
                  <a:srgbClr val="FFFFFF"/>
                </a:solidFill>
              </a:defRPr>
            </a:lvl1pPr>
            <a:lvl2pPr lvl="1" algn="l">
              <a:lnSpc>
                <a:spcPct val="80000"/>
              </a:lnSpc>
              <a:spcBef>
                <a:spcPts val="0"/>
              </a:spcBef>
              <a:spcAft>
                <a:spcPts val="0"/>
              </a:spcAft>
              <a:buClr>
                <a:srgbClr val="D8232A"/>
              </a:buClr>
              <a:buSzPts val="1800"/>
              <a:buNone/>
              <a:defRPr/>
            </a:lvl2pPr>
            <a:lvl3pPr lvl="2" algn="l">
              <a:lnSpc>
                <a:spcPct val="80000"/>
              </a:lnSpc>
              <a:spcBef>
                <a:spcPts val="0"/>
              </a:spcBef>
              <a:spcAft>
                <a:spcPts val="0"/>
              </a:spcAft>
              <a:buClr>
                <a:srgbClr val="D8232A"/>
              </a:buClr>
              <a:buSzPts val="1800"/>
              <a:buNone/>
              <a:defRPr/>
            </a:lvl3pPr>
            <a:lvl4pPr lvl="3" algn="l">
              <a:lnSpc>
                <a:spcPct val="80000"/>
              </a:lnSpc>
              <a:spcBef>
                <a:spcPts val="0"/>
              </a:spcBef>
              <a:spcAft>
                <a:spcPts val="0"/>
              </a:spcAft>
              <a:buClr>
                <a:srgbClr val="D8232A"/>
              </a:buClr>
              <a:buSzPts val="1800"/>
              <a:buNone/>
              <a:defRPr/>
            </a:lvl4pPr>
            <a:lvl5pPr lvl="4" algn="l">
              <a:lnSpc>
                <a:spcPct val="80000"/>
              </a:lnSpc>
              <a:spcBef>
                <a:spcPts val="0"/>
              </a:spcBef>
              <a:spcAft>
                <a:spcPts val="0"/>
              </a:spcAft>
              <a:buClr>
                <a:srgbClr val="D8232A"/>
              </a:buClr>
              <a:buSzPts val="1800"/>
              <a:buNone/>
              <a:defRPr/>
            </a:lvl5pPr>
            <a:lvl6pPr lvl="5" algn="l">
              <a:lnSpc>
                <a:spcPct val="80000"/>
              </a:lnSpc>
              <a:spcBef>
                <a:spcPts val="0"/>
              </a:spcBef>
              <a:spcAft>
                <a:spcPts val="0"/>
              </a:spcAft>
              <a:buClr>
                <a:srgbClr val="D8232A"/>
              </a:buClr>
              <a:buSzPts val="1800"/>
              <a:buNone/>
              <a:defRPr/>
            </a:lvl6pPr>
            <a:lvl7pPr lvl="6" algn="l">
              <a:lnSpc>
                <a:spcPct val="80000"/>
              </a:lnSpc>
              <a:spcBef>
                <a:spcPts val="0"/>
              </a:spcBef>
              <a:spcAft>
                <a:spcPts val="0"/>
              </a:spcAft>
              <a:buClr>
                <a:srgbClr val="D8232A"/>
              </a:buClr>
              <a:buSzPts val="1800"/>
              <a:buNone/>
              <a:defRPr/>
            </a:lvl7pPr>
            <a:lvl8pPr lvl="7" algn="l">
              <a:lnSpc>
                <a:spcPct val="80000"/>
              </a:lnSpc>
              <a:spcBef>
                <a:spcPts val="0"/>
              </a:spcBef>
              <a:spcAft>
                <a:spcPts val="0"/>
              </a:spcAft>
              <a:buClr>
                <a:srgbClr val="D8232A"/>
              </a:buClr>
              <a:buSzPts val="1800"/>
              <a:buNone/>
              <a:defRPr/>
            </a:lvl8pPr>
            <a:lvl9pPr lvl="8" algn="l">
              <a:lnSpc>
                <a:spcPct val="80000"/>
              </a:lnSpc>
              <a:spcBef>
                <a:spcPts val="0"/>
              </a:spcBef>
              <a:spcAft>
                <a:spcPts val="0"/>
              </a:spcAft>
              <a:buClr>
                <a:srgbClr val="D8232A"/>
              </a:buClr>
              <a:buSzPts val="1800"/>
              <a:buNone/>
              <a:defRPr/>
            </a:lvl9pPr>
          </a:lstStyle>
          <a:p/>
        </p:txBody>
      </p:sp>
      <p:sp>
        <p:nvSpPr>
          <p:cNvPr id="102" name="Google Shape;102;p19"/>
          <p:cNvSpPr txBox="1"/>
          <p:nvPr>
            <p:ph idx="12" type="sldNum"/>
          </p:nvPr>
        </p:nvSpPr>
        <p:spPr>
          <a:xfrm>
            <a:off x="22923500" y="13106400"/>
            <a:ext cx="432346" cy="444500"/>
          </a:xfrm>
          <a:prstGeom prst="rect">
            <a:avLst/>
          </a:prstGeom>
          <a:noFill/>
          <a:ln>
            <a:noFill/>
          </a:ln>
        </p:spPr>
        <p:txBody>
          <a:bodyPr anchorCtr="0" anchor="t" bIns="50800" lIns="50800" spcFirstLastPara="1" rIns="50800" wrap="square" tIns="50800">
            <a:noAutofit/>
          </a:bodyPr>
          <a:lstStyle>
            <a:lvl1pPr indent="0" lvl="0" marL="0" marR="0" algn="l">
              <a:lnSpc>
                <a:spcPct val="80000"/>
              </a:lnSpc>
              <a:spcBef>
                <a:spcPts val="0"/>
              </a:spcBef>
              <a:spcAft>
                <a:spcPts val="0"/>
              </a:spcAft>
              <a:buClr>
                <a:srgbClr val="545554"/>
              </a:buClr>
              <a:buSzPts val="2400"/>
              <a:buFont typeface="Georgia"/>
              <a:buNone/>
              <a:defRPr i="1" sz="2400">
                <a:solidFill>
                  <a:srgbClr val="545554"/>
                </a:solidFill>
                <a:latin typeface="Georgia"/>
                <a:ea typeface="Georgia"/>
                <a:cs typeface="Georgia"/>
                <a:sym typeface="Georgia"/>
              </a:defRPr>
            </a:lvl1pPr>
            <a:lvl2pPr indent="0" lvl="1" marL="0" marR="0" algn="l">
              <a:lnSpc>
                <a:spcPct val="80000"/>
              </a:lnSpc>
              <a:spcBef>
                <a:spcPts val="0"/>
              </a:spcBef>
              <a:spcAft>
                <a:spcPts val="0"/>
              </a:spcAft>
              <a:buClr>
                <a:srgbClr val="545554"/>
              </a:buClr>
              <a:buSzPts val="2400"/>
              <a:buFont typeface="Georgia"/>
              <a:buNone/>
              <a:defRPr i="1" sz="2400">
                <a:solidFill>
                  <a:srgbClr val="545554"/>
                </a:solidFill>
                <a:latin typeface="Georgia"/>
                <a:ea typeface="Georgia"/>
                <a:cs typeface="Georgia"/>
                <a:sym typeface="Georgia"/>
              </a:defRPr>
            </a:lvl2pPr>
            <a:lvl3pPr indent="0" lvl="2" marL="0" marR="0" algn="l">
              <a:lnSpc>
                <a:spcPct val="80000"/>
              </a:lnSpc>
              <a:spcBef>
                <a:spcPts val="0"/>
              </a:spcBef>
              <a:spcAft>
                <a:spcPts val="0"/>
              </a:spcAft>
              <a:buClr>
                <a:srgbClr val="545554"/>
              </a:buClr>
              <a:buSzPts val="2400"/>
              <a:buFont typeface="Georgia"/>
              <a:buNone/>
              <a:defRPr i="1" sz="2400">
                <a:solidFill>
                  <a:srgbClr val="545554"/>
                </a:solidFill>
                <a:latin typeface="Georgia"/>
                <a:ea typeface="Georgia"/>
                <a:cs typeface="Georgia"/>
                <a:sym typeface="Georgia"/>
              </a:defRPr>
            </a:lvl3pPr>
            <a:lvl4pPr indent="0" lvl="3" marL="0" marR="0" algn="l">
              <a:lnSpc>
                <a:spcPct val="80000"/>
              </a:lnSpc>
              <a:spcBef>
                <a:spcPts val="0"/>
              </a:spcBef>
              <a:spcAft>
                <a:spcPts val="0"/>
              </a:spcAft>
              <a:buClr>
                <a:srgbClr val="545554"/>
              </a:buClr>
              <a:buSzPts val="2400"/>
              <a:buFont typeface="Georgia"/>
              <a:buNone/>
              <a:defRPr i="1" sz="2400">
                <a:solidFill>
                  <a:srgbClr val="545554"/>
                </a:solidFill>
                <a:latin typeface="Georgia"/>
                <a:ea typeface="Georgia"/>
                <a:cs typeface="Georgia"/>
                <a:sym typeface="Georgia"/>
              </a:defRPr>
            </a:lvl4pPr>
            <a:lvl5pPr indent="0" lvl="4" marL="0" marR="0" algn="l">
              <a:lnSpc>
                <a:spcPct val="80000"/>
              </a:lnSpc>
              <a:spcBef>
                <a:spcPts val="0"/>
              </a:spcBef>
              <a:spcAft>
                <a:spcPts val="0"/>
              </a:spcAft>
              <a:buClr>
                <a:srgbClr val="545554"/>
              </a:buClr>
              <a:buSzPts val="2400"/>
              <a:buFont typeface="Georgia"/>
              <a:buNone/>
              <a:defRPr i="1" sz="2400">
                <a:solidFill>
                  <a:srgbClr val="545554"/>
                </a:solidFill>
                <a:latin typeface="Georgia"/>
                <a:ea typeface="Georgia"/>
                <a:cs typeface="Georgia"/>
                <a:sym typeface="Georgia"/>
              </a:defRPr>
            </a:lvl5pPr>
            <a:lvl6pPr indent="0" lvl="5" marL="0" marR="0" algn="l">
              <a:lnSpc>
                <a:spcPct val="80000"/>
              </a:lnSpc>
              <a:spcBef>
                <a:spcPts val="0"/>
              </a:spcBef>
              <a:spcAft>
                <a:spcPts val="0"/>
              </a:spcAft>
              <a:buClr>
                <a:srgbClr val="545554"/>
              </a:buClr>
              <a:buSzPts val="2400"/>
              <a:buFont typeface="Georgia"/>
              <a:buNone/>
              <a:defRPr i="1" sz="2400">
                <a:solidFill>
                  <a:srgbClr val="545554"/>
                </a:solidFill>
                <a:latin typeface="Georgia"/>
                <a:ea typeface="Georgia"/>
                <a:cs typeface="Georgia"/>
                <a:sym typeface="Georgia"/>
              </a:defRPr>
            </a:lvl6pPr>
            <a:lvl7pPr indent="0" lvl="6" marL="0" marR="0" algn="l">
              <a:lnSpc>
                <a:spcPct val="80000"/>
              </a:lnSpc>
              <a:spcBef>
                <a:spcPts val="0"/>
              </a:spcBef>
              <a:spcAft>
                <a:spcPts val="0"/>
              </a:spcAft>
              <a:buClr>
                <a:srgbClr val="545554"/>
              </a:buClr>
              <a:buSzPts val="2400"/>
              <a:buFont typeface="Georgia"/>
              <a:buNone/>
              <a:defRPr i="1" sz="2400">
                <a:solidFill>
                  <a:srgbClr val="545554"/>
                </a:solidFill>
                <a:latin typeface="Georgia"/>
                <a:ea typeface="Georgia"/>
                <a:cs typeface="Georgia"/>
                <a:sym typeface="Georgia"/>
              </a:defRPr>
            </a:lvl7pPr>
            <a:lvl8pPr indent="0" lvl="7" marL="0" marR="0" algn="l">
              <a:lnSpc>
                <a:spcPct val="80000"/>
              </a:lnSpc>
              <a:spcBef>
                <a:spcPts val="0"/>
              </a:spcBef>
              <a:spcAft>
                <a:spcPts val="0"/>
              </a:spcAft>
              <a:buClr>
                <a:srgbClr val="545554"/>
              </a:buClr>
              <a:buSzPts val="2400"/>
              <a:buFont typeface="Georgia"/>
              <a:buNone/>
              <a:defRPr i="1" sz="2400">
                <a:solidFill>
                  <a:srgbClr val="545554"/>
                </a:solidFill>
                <a:latin typeface="Georgia"/>
                <a:ea typeface="Georgia"/>
                <a:cs typeface="Georgia"/>
                <a:sym typeface="Georgia"/>
              </a:defRPr>
            </a:lvl8pPr>
            <a:lvl9pPr indent="0" lvl="8" marL="0" marR="0" algn="l">
              <a:lnSpc>
                <a:spcPct val="80000"/>
              </a:lnSpc>
              <a:spcBef>
                <a:spcPts val="0"/>
              </a:spcBef>
              <a:spcAft>
                <a:spcPts val="0"/>
              </a:spcAft>
              <a:buClr>
                <a:srgbClr val="545554"/>
              </a:buClr>
              <a:buSzPts val="2400"/>
              <a:buFont typeface="Georgia"/>
              <a:buNone/>
              <a:defRPr i="1" sz="2400">
                <a:solidFill>
                  <a:srgbClr val="545554"/>
                </a:solidFill>
                <a:latin typeface="Georgia"/>
                <a:ea typeface="Georgia"/>
                <a:cs typeface="Georgia"/>
                <a:sym typeface="Georgia"/>
              </a:defRPr>
            </a:lvl9pPr>
          </a:lstStyle>
          <a:p>
            <a:pPr indent="0" lvl="0" marL="0" rtl="0" algn="l">
              <a:spcBef>
                <a:spcPts val="0"/>
              </a:spcBef>
              <a:spcAft>
                <a:spcPts val="0"/>
              </a:spcAft>
              <a:buNone/>
            </a:pPr>
            <a:fld id="{00000000-1234-1234-1234-123412341234}" type="slidenum">
              <a:rPr lang="en-US"/>
              <a:t>‹#›</a:t>
            </a:fld>
            <a:endParaRPr i="0" sz="1500">
              <a:solidFill>
                <a:srgbClr val="FFFFFF"/>
              </a:solidFill>
              <a:latin typeface="Helvetica Neue"/>
              <a:ea typeface="Helvetica Neue"/>
              <a:cs typeface="Helvetica Neue"/>
              <a:sym typeface="Helvetica Neue"/>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ackground Title 1 copy" showMasterSp="0">
  <p:cSld name="Background Title 1 copy">
    <p:bg>
      <p:bgPr>
        <a:solidFill>
          <a:srgbClr val="00D5FF"/>
        </a:solidFill>
      </p:bgPr>
    </p:bg>
    <p:spTree>
      <p:nvGrpSpPr>
        <p:cNvPr id="103" name="Shape 103"/>
        <p:cNvGrpSpPr/>
        <p:nvPr/>
      </p:nvGrpSpPr>
      <p:grpSpPr>
        <a:xfrm>
          <a:off x="0" y="0"/>
          <a:ext cx="0" cy="0"/>
          <a:chOff x="0" y="0"/>
          <a:chExt cx="0" cy="0"/>
        </a:xfrm>
      </p:grpSpPr>
      <p:pic>
        <p:nvPicPr>
          <p:cNvPr descr="HiRes.jpg" id="104" name="Google Shape;104;p20"/>
          <p:cNvPicPr preferRelativeResize="0"/>
          <p:nvPr/>
        </p:nvPicPr>
        <p:blipFill rotWithShape="1">
          <a:blip r:embed="rId2">
            <a:alphaModFix/>
          </a:blip>
          <a:srcRect b="0" l="0" r="0" t="0"/>
          <a:stretch/>
        </p:blipFill>
        <p:spPr>
          <a:xfrm>
            <a:off x="-26839" y="-5809060"/>
            <a:ext cx="24437679" cy="24437679"/>
          </a:xfrm>
          <a:prstGeom prst="rect">
            <a:avLst/>
          </a:prstGeom>
          <a:noFill/>
          <a:ln>
            <a:noFill/>
          </a:ln>
        </p:spPr>
      </p:pic>
      <p:sp>
        <p:nvSpPr>
          <p:cNvPr id="105" name="Google Shape;105;p20"/>
          <p:cNvSpPr txBox="1"/>
          <p:nvPr/>
        </p:nvSpPr>
        <p:spPr>
          <a:xfrm>
            <a:off x="2437779" y="13125450"/>
            <a:ext cx="2675434" cy="215900"/>
          </a:xfrm>
          <a:prstGeom prst="rect">
            <a:avLst/>
          </a:prstGeom>
          <a:noFill/>
          <a:ln>
            <a:noFill/>
          </a:ln>
        </p:spPr>
        <p:txBody>
          <a:bodyPr anchorCtr="0" anchor="ctr" bIns="0" lIns="0" spcFirstLastPara="1" rIns="0" wrap="square" tIns="0">
            <a:noAutofit/>
          </a:bodyPr>
          <a:lstStyle/>
          <a:p>
            <a:pPr indent="0" lvl="0" marL="0" marR="0" rtl="0" algn="l">
              <a:lnSpc>
                <a:spcPct val="70000"/>
              </a:lnSpc>
              <a:spcBef>
                <a:spcPts val="0"/>
              </a:spcBef>
              <a:spcAft>
                <a:spcPts val="0"/>
              </a:spcAft>
              <a:buClr>
                <a:srgbClr val="FFFFFF"/>
              </a:buClr>
              <a:buSzPts val="1500"/>
              <a:buFont typeface="Helvetica Neue"/>
              <a:buNone/>
            </a:pPr>
            <a:r>
              <a:rPr b="0" i="0" lang="en-US" sz="1500" u="none" cap="none" strike="noStrike">
                <a:solidFill>
                  <a:srgbClr val="FFFFFF"/>
                </a:solidFill>
                <a:latin typeface="Helvetica Neue"/>
                <a:ea typeface="Helvetica Neue"/>
                <a:cs typeface="Helvetica Neue"/>
                <a:sym typeface="Helvetica Neue"/>
              </a:rPr>
              <a:t>WORLD IA DAY 201</a:t>
            </a:r>
            <a:r>
              <a:rPr lang="en-US" sz="1500">
                <a:solidFill>
                  <a:srgbClr val="FFFFFF"/>
                </a:solidFill>
                <a:latin typeface="Helvetica Neue"/>
                <a:ea typeface="Helvetica Neue"/>
                <a:cs typeface="Helvetica Neue"/>
                <a:sym typeface="Helvetica Neue"/>
              </a:rPr>
              <a:t>9</a:t>
            </a:r>
            <a:endParaRPr/>
          </a:p>
        </p:txBody>
      </p:sp>
      <p:sp>
        <p:nvSpPr>
          <p:cNvPr id="106" name="Google Shape;106;p20"/>
          <p:cNvSpPr txBox="1"/>
          <p:nvPr>
            <p:ph type="title"/>
          </p:nvPr>
        </p:nvSpPr>
        <p:spPr>
          <a:xfrm>
            <a:off x="1701800" y="3771900"/>
            <a:ext cx="20993101" cy="3416300"/>
          </a:xfrm>
          <a:prstGeom prst="rect">
            <a:avLst/>
          </a:prstGeom>
          <a:noFill/>
          <a:ln>
            <a:noFill/>
          </a:ln>
        </p:spPr>
        <p:txBody>
          <a:bodyPr anchorCtr="0" anchor="b" bIns="0" lIns="0" spcFirstLastPara="1" rIns="0" wrap="square" tIns="0"/>
          <a:lstStyle>
            <a:lvl1pPr lvl="0" algn="ctr">
              <a:lnSpc>
                <a:spcPct val="100000"/>
              </a:lnSpc>
              <a:spcBef>
                <a:spcPts val="0"/>
              </a:spcBef>
              <a:spcAft>
                <a:spcPts val="0"/>
              </a:spcAft>
              <a:buClr>
                <a:srgbClr val="FFFFFF"/>
              </a:buClr>
              <a:buSzPts val="10100"/>
              <a:buFont typeface="Helvetica Neue"/>
              <a:buNone/>
              <a:defRPr b="0" sz="10100" cap="none">
                <a:solidFill>
                  <a:srgbClr val="FFFFFF"/>
                </a:solidFill>
              </a:defRPr>
            </a:lvl1pPr>
            <a:lvl2pPr lvl="1" algn="l">
              <a:lnSpc>
                <a:spcPct val="80000"/>
              </a:lnSpc>
              <a:spcBef>
                <a:spcPts val="0"/>
              </a:spcBef>
              <a:spcAft>
                <a:spcPts val="0"/>
              </a:spcAft>
              <a:buClr>
                <a:srgbClr val="D8232A"/>
              </a:buClr>
              <a:buSzPts val="1800"/>
              <a:buNone/>
              <a:defRPr/>
            </a:lvl2pPr>
            <a:lvl3pPr lvl="2" algn="l">
              <a:lnSpc>
                <a:spcPct val="80000"/>
              </a:lnSpc>
              <a:spcBef>
                <a:spcPts val="0"/>
              </a:spcBef>
              <a:spcAft>
                <a:spcPts val="0"/>
              </a:spcAft>
              <a:buClr>
                <a:srgbClr val="D8232A"/>
              </a:buClr>
              <a:buSzPts val="1800"/>
              <a:buNone/>
              <a:defRPr/>
            </a:lvl3pPr>
            <a:lvl4pPr lvl="3" algn="l">
              <a:lnSpc>
                <a:spcPct val="80000"/>
              </a:lnSpc>
              <a:spcBef>
                <a:spcPts val="0"/>
              </a:spcBef>
              <a:spcAft>
                <a:spcPts val="0"/>
              </a:spcAft>
              <a:buClr>
                <a:srgbClr val="D8232A"/>
              </a:buClr>
              <a:buSzPts val="1800"/>
              <a:buNone/>
              <a:defRPr/>
            </a:lvl4pPr>
            <a:lvl5pPr lvl="4" algn="l">
              <a:lnSpc>
                <a:spcPct val="80000"/>
              </a:lnSpc>
              <a:spcBef>
                <a:spcPts val="0"/>
              </a:spcBef>
              <a:spcAft>
                <a:spcPts val="0"/>
              </a:spcAft>
              <a:buClr>
                <a:srgbClr val="D8232A"/>
              </a:buClr>
              <a:buSzPts val="1800"/>
              <a:buNone/>
              <a:defRPr/>
            </a:lvl5pPr>
            <a:lvl6pPr lvl="5" algn="l">
              <a:lnSpc>
                <a:spcPct val="80000"/>
              </a:lnSpc>
              <a:spcBef>
                <a:spcPts val="0"/>
              </a:spcBef>
              <a:spcAft>
                <a:spcPts val="0"/>
              </a:spcAft>
              <a:buClr>
                <a:srgbClr val="D8232A"/>
              </a:buClr>
              <a:buSzPts val="1800"/>
              <a:buNone/>
              <a:defRPr/>
            </a:lvl6pPr>
            <a:lvl7pPr lvl="6" algn="l">
              <a:lnSpc>
                <a:spcPct val="80000"/>
              </a:lnSpc>
              <a:spcBef>
                <a:spcPts val="0"/>
              </a:spcBef>
              <a:spcAft>
                <a:spcPts val="0"/>
              </a:spcAft>
              <a:buClr>
                <a:srgbClr val="D8232A"/>
              </a:buClr>
              <a:buSzPts val="1800"/>
              <a:buNone/>
              <a:defRPr/>
            </a:lvl7pPr>
            <a:lvl8pPr lvl="7" algn="l">
              <a:lnSpc>
                <a:spcPct val="80000"/>
              </a:lnSpc>
              <a:spcBef>
                <a:spcPts val="0"/>
              </a:spcBef>
              <a:spcAft>
                <a:spcPts val="0"/>
              </a:spcAft>
              <a:buClr>
                <a:srgbClr val="D8232A"/>
              </a:buClr>
              <a:buSzPts val="1800"/>
              <a:buNone/>
              <a:defRPr/>
            </a:lvl8pPr>
            <a:lvl9pPr lvl="8" algn="l">
              <a:lnSpc>
                <a:spcPct val="80000"/>
              </a:lnSpc>
              <a:spcBef>
                <a:spcPts val="0"/>
              </a:spcBef>
              <a:spcAft>
                <a:spcPts val="0"/>
              </a:spcAft>
              <a:buClr>
                <a:srgbClr val="D8232A"/>
              </a:buClr>
              <a:buSzPts val="1800"/>
              <a:buNone/>
              <a:defRPr/>
            </a:lvl9pPr>
          </a:lstStyle>
          <a:p/>
        </p:txBody>
      </p:sp>
      <p:sp>
        <p:nvSpPr>
          <p:cNvPr id="107" name="Google Shape;107;p20"/>
          <p:cNvSpPr txBox="1"/>
          <p:nvPr>
            <p:ph idx="12" type="sldNum"/>
          </p:nvPr>
        </p:nvSpPr>
        <p:spPr>
          <a:xfrm>
            <a:off x="22923500" y="13106400"/>
            <a:ext cx="432346" cy="444500"/>
          </a:xfrm>
          <a:prstGeom prst="rect">
            <a:avLst/>
          </a:prstGeom>
          <a:noFill/>
          <a:ln>
            <a:noFill/>
          </a:ln>
        </p:spPr>
        <p:txBody>
          <a:bodyPr anchorCtr="0" anchor="t" bIns="50800" lIns="50800" spcFirstLastPara="1" rIns="50800" wrap="square" tIns="50800">
            <a:noAutofit/>
          </a:bodyPr>
          <a:lstStyle>
            <a:lvl1pPr indent="0" lvl="0" marL="0" marR="0" algn="l">
              <a:lnSpc>
                <a:spcPct val="80000"/>
              </a:lnSpc>
              <a:spcBef>
                <a:spcPts val="0"/>
              </a:spcBef>
              <a:spcAft>
                <a:spcPts val="0"/>
              </a:spcAft>
              <a:buClr>
                <a:srgbClr val="545554"/>
              </a:buClr>
              <a:buSzPts val="2400"/>
              <a:buFont typeface="Georgia"/>
              <a:buNone/>
              <a:defRPr i="1" sz="2400">
                <a:solidFill>
                  <a:srgbClr val="545554"/>
                </a:solidFill>
                <a:latin typeface="Georgia"/>
                <a:ea typeface="Georgia"/>
                <a:cs typeface="Georgia"/>
                <a:sym typeface="Georgia"/>
              </a:defRPr>
            </a:lvl1pPr>
            <a:lvl2pPr indent="0" lvl="1" marL="0" marR="0" algn="l">
              <a:lnSpc>
                <a:spcPct val="80000"/>
              </a:lnSpc>
              <a:spcBef>
                <a:spcPts val="0"/>
              </a:spcBef>
              <a:spcAft>
                <a:spcPts val="0"/>
              </a:spcAft>
              <a:buClr>
                <a:srgbClr val="545554"/>
              </a:buClr>
              <a:buSzPts val="2400"/>
              <a:buFont typeface="Georgia"/>
              <a:buNone/>
              <a:defRPr i="1" sz="2400">
                <a:solidFill>
                  <a:srgbClr val="545554"/>
                </a:solidFill>
                <a:latin typeface="Georgia"/>
                <a:ea typeface="Georgia"/>
                <a:cs typeface="Georgia"/>
                <a:sym typeface="Georgia"/>
              </a:defRPr>
            </a:lvl2pPr>
            <a:lvl3pPr indent="0" lvl="2" marL="0" marR="0" algn="l">
              <a:lnSpc>
                <a:spcPct val="80000"/>
              </a:lnSpc>
              <a:spcBef>
                <a:spcPts val="0"/>
              </a:spcBef>
              <a:spcAft>
                <a:spcPts val="0"/>
              </a:spcAft>
              <a:buClr>
                <a:srgbClr val="545554"/>
              </a:buClr>
              <a:buSzPts val="2400"/>
              <a:buFont typeface="Georgia"/>
              <a:buNone/>
              <a:defRPr i="1" sz="2400">
                <a:solidFill>
                  <a:srgbClr val="545554"/>
                </a:solidFill>
                <a:latin typeface="Georgia"/>
                <a:ea typeface="Georgia"/>
                <a:cs typeface="Georgia"/>
                <a:sym typeface="Georgia"/>
              </a:defRPr>
            </a:lvl3pPr>
            <a:lvl4pPr indent="0" lvl="3" marL="0" marR="0" algn="l">
              <a:lnSpc>
                <a:spcPct val="80000"/>
              </a:lnSpc>
              <a:spcBef>
                <a:spcPts val="0"/>
              </a:spcBef>
              <a:spcAft>
                <a:spcPts val="0"/>
              </a:spcAft>
              <a:buClr>
                <a:srgbClr val="545554"/>
              </a:buClr>
              <a:buSzPts val="2400"/>
              <a:buFont typeface="Georgia"/>
              <a:buNone/>
              <a:defRPr i="1" sz="2400">
                <a:solidFill>
                  <a:srgbClr val="545554"/>
                </a:solidFill>
                <a:latin typeface="Georgia"/>
                <a:ea typeface="Georgia"/>
                <a:cs typeface="Georgia"/>
                <a:sym typeface="Georgia"/>
              </a:defRPr>
            </a:lvl4pPr>
            <a:lvl5pPr indent="0" lvl="4" marL="0" marR="0" algn="l">
              <a:lnSpc>
                <a:spcPct val="80000"/>
              </a:lnSpc>
              <a:spcBef>
                <a:spcPts val="0"/>
              </a:spcBef>
              <a:spcAft>
                <a:spcPts val="0"/>
              </a:spcAft>
              <a:buClr>
                <a:srgbClr val="545554"/>
              </a:buClr>
              <a:buSzPts val="2400"/>
              <a:buFont typeface="Georgia"/>
              <a:buNone/>
              <a:defRPr i="1" sz="2400">
                <a:solidFill>
                  <a:srgbClr val="545554"/>
                </a:solidFill>
                <a:latin typeface="Georgia"/>
                <a:ea typeface="Georgia"/>
                <a:cs typeface="Georgia"/>
                <a:sym typeface="Georgia"/>
              </a:defRPr>
            </a:lvl5pPr>
            <a:lvl6pPr indent="0" lvl="5" marL="0" marR="0" algn="l">
              <a:lnSpc>
                <a:spcPct val="80000"/>
              </a:lnSpc>
              <a:spcBef>
                <a:spcPts val="0"/>
              </a:spcBef>
              <a:spcAft>
                <a:spcPts val="0"/>
              </a:spcAft>
              <a:buClr>
                <a:srgbClr val="545554"/>
              </a:buClr>
              <a:buSzPts val="2400"/>
              <a:buFont typeface="Georgia"/>
              <a:buNone/>
              <a:defRPr i="1" sz="2400">
                <a:solidFill>
                  <a:srgbClr val="545554"/>
                </a:solidFill>
                <a:latin typeface="Georgia"/>
                <a:ea typeface="Georgia"/>
                <a:cs typeface="Georgia"/>
                <a:sym typeface="Georgia"/>
              </a:defRPr>
            </a:lvl6pPr>
            <a:lvl7pPr indent="0" lvl="6" marL="0" marR="0" algn="l">
              <a:lnSpc>
                <a:spcPct val="80000"/>
              </a:lnSpc>
              <a:spcBef>
                <a:spcPts val="0"/>
              </a:spcBef>
              <a:spcAft>
                <a:spcPts val="0"/>
              </a:spcAft>
              <a:buClr>
                <a:srgbClr val="545554"/>
              </a:buClr>
              <a:buSzPts val="2400"/>
              <a:buFont typeface="Georgia"/>
              <a:buNone/>
              <a:defRPr i="1" sz="2400">
                <a:solidFill>
                  <a:srgbClr val="545554"/>
                </a:solidFill>
                <a:latin typeface="Georgia"/>
                <a:ea typeface="Georgia"/>
                <a:cs typeface="Georgia"/>
                <a:sym typeface="Georgia"/>
              </a:defRPr>
            </a:lvl7pPr>
            <a:lvl8pPr indent="0" lvl="7" marL="0" marR="0" algn="l">
              <a:lnSpc>
                <a:spcPct val="80000"/>
              </a:lnSpc>
              <a:spcBef>
                <a:spcPts val="0"/>
              </a:spcBef>
              <a:spcAft>
                <a:spcPts val="0"/>
              </a:spcAft>
              <a:buClr>
                <a:srgbClr val="545554"/>
              </a:buClr>
              <a:buSzPts val="2400"/>
              <a:buFont typeface="Georgia"/>
              <a:buNone/>
              <a:defRPr i="1" sz="2400">
                <a:solidFill>
                  <a:srgbClr val="545554"/>
                </a:solidFill>
                <a:latin typeface="Georgia"/>
                <a:ea typeface="Georgia"/>
                <a:cs typeface="Georgia"/>
                <a:sym typeface="Georgia"/>
              </a:defRPr>
            </a:lvl8pPr>
            <a:lvl9pPr indent="0" lvl="8" marL="0" marR="0" algn="l">
              <a:lnSpc>
                <a:spcPct val="80000"/>
              </a:lnSpc>
              <a:spcBef>
                <a:spcPts val="0"/>
              </a:spcBef>
              <a:spcAft>
                <a:spcPts val="0"/>
              </a:spcAft>
              <a:buClr>
                <a:srgbClr val="545554"/>
              </a:buClr>
              <a:buSzPts val="2400"/>
              <a:buFont typeface="Georgia"/>
              <a:buNone/>
              <a:defRPr i="1" sz="2400">
                <a:solidFill>
                  <a:srgbClr val="545554"/>
                </a:solidFill>
                <a:latin typeface="Georgia"/>
                <a:ea typeface="Georgia"/>
                <a:cs typeface="Georgia"/>
                <a:sym typeface="Georgia"/>
              </a:defRPr>
            </a:lvl9pPr>
          </a:lstStyle>
          <a:p>
            <a:pPr indent="0" lvl="0" marL="0" rtl="0" algn="l">
              <a:spcBef>
                <a:spcPts val="0"/>
              </a:spcBef>
              <a:spcAft>
                <a:spcPts val="0"/>
              </a:spcAft>
              <a:buNone/>
            </a:pPr>
            <a:fld id="{00000000-1234-1234-1234-123412341234}" type="slidenum">
              <a:rPr lang="en-US"/>
              <a:t>‹#›</a:t>
            </a:fld>
            <a:endParaRPr i="0" sz="1500">
              <a:solidFill>
                <a:srgbClr val="FFFFFF"/>
              </a:solidFill>
              <a:latin typeface="Helvetica Neue"/>
              <a:ea typeface="Helvetica Neue"/>
              <a:cs typeface="Helvetica Neue"/>
              <a:sym typeface="Helvetica Neue"/>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LOGO + CITY Black">
  <p:cSld name="LOGO + CITY Black">
    <p:bg>
      <p:bgPr>
        <a:solidFill>
          <a:srgbClr val="000000"/>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7813600" y="9293869"/>
            <a:ext cx="8756800" cy="1463031"/>
          </a:xfrm>
          <a:prstGeom prst="rect">
            <a:avLst/>
          </a:prstGeom>
          <a:noFill/>
          <a:ln>
            <a:noFill/>
          </a:ln>
        </p:spPr>
        <p:txBody>
          <a:bodyPr anchorCtr="0" anchor="ctr" bIns="0" lIns="0" spcFirstLastPara="1" rIns="0" wrap="square" tIns="0"/>
          <a:lstStyle>
            <a:lvl1pPr lvl="0" algn="ctr">
              <a:lnSpc>
                <a:spcPct val="100000"/>
              </a:lnSpc>
              <a:spcBef>
                <a:spcPts val="0"/>
              </a:spcBef>
              <a:spcAft>
                <a:spcPts val="0"/>
              </a:spcAft>
              <a:buClr>
                <a:srgbClr val="FFFFFF"/>
              </a:buClr>
              <a:buSzPts val="10100"/>
              <a:buFont typeface="Helvetica Neue"/>
              <a:buNone/>
              <a:defRPr b="0" sz="10100" cap="none">
                <a:solidFill>
                  <a:srgbClr val="FFFFFF"/>
                </a:solidFill>
              </a:defRPr>
            </a:lvl1pPr>
            <a:lvl2pPr lvl="1" algn="l">
              <a:lnSpc>
                <a:spcPct val="80000"/>
              </a:lnSpc>
              <a:spcBef>
                <a:spcPts val="0"/>
              </a:spcBef>
              <a:spcAft>
                <a:spcPts val="0"/>
              </a:spcAft>
              <a:buClr>
                <a:srgbClr val="D8232A"/>
              </a:buClr>
              <a:buSzPts val="1800"/>
              <a:buNone/>
              <a:defRPr/>
            </a:lvl2pPr>
            <a:lvl3pPr lvl="2" algn="l">
              <a:lnSpc>
                <a:spcPct val="80000"/>
              </a:lnSpc>
              <a:spcBef>
                <a:spcPts val="0"/>
              </a:spcBef>
              <a:spcAft>
                <a:spcPts val="0"/>
              </a:spcAft>
              <a:buClr>
                <a:srgbClr val="D8232A"/>
              </a:buClr>
              <a:buSzPts val="1800"/>
              <a:buNone/>
              <a:defRPr/>
            </a:lvl3pPr>
            <a:lvl4pPr lvl="3" algn="l">
              <a:lnSpc>
                <a:spcPct val="80000"/>
              </a:lnSpc>
              <a:spcBef>
                <a:spcPts val="0"/>
              </a:spcBef>
              <a:spcAft>
                <a:spcPts val="0"/>
              </a:spcAft>
              <a:buClr>
                <a:srgbClr val="D8232A"/>
              </a:buClr>
              <a:buSzPts val="1800"/>
              <a:buNone/>
              <a:defRPr/>
            </a:lvl4pPr>
            <a:lvl5pPr lvl="4" algn="l">
              <a:lnSpc>
                <a:spcPct val="80000"/>
              </a:lnSpc>
              <a:spcBef>
                <a:spcPts val="0"/>
              </a:spcBef>
              <a:spcAft>
                <a:spcPts val="0"/>
              </a:spcAft>
              <a:buClr>
                <a:srgbClr val="D8232A"/>
              </a:buClr>
              <a:buSzPts val="1800"/>
              <a:buNone/>
              <a:defRPr/>
            </a:lvl5pPr>
            <a:lvl6pPr lvl="5" algn="l">
              <a:lnSpc>
                <a:spcPct val="80000"/>
              </a:lnSpc>
              <a:spcBef>
                <a:spcPts val="0"/>
              </a:spcBef>
              <a:spcAft>
                <a:spcPts val="0"/>
              </a:spcAft>
              <a:buClr>
                <a:srgbClr val="D8232A"/>
              </a:buClr>
              <a:buSzPts val="1800"/>
              <a:buNone/>
              <a:defRPr/>
            </a:lvl6pPr>
            <a:lvl7pPr lvl="6" algn="l">
              <a:lnSpc>
                <a:spcPct val="80000"/>
              </a:lnSpc>
              <a:spcBef>
                <a:spcPts val="0"/>
              </a:spcBef>
              <a:spcAft>
                <a:spcPts val="0"/>
              </a:spcAft>
              <a:buClr>
                <a:srgbClr val="D8232A"/>
              </a:buClr>
              <a:buSzPts val="1800"/>
              <a:buNone/>
              <a:defRPr/>
            </a:lvl7pPr>
            <a:lvl8pPr lvl="7" algn="l">
              <a:lnSpc>
                <a:spcPct val="80000"/>
              </a:lnSpc>
              <a:spcBef>
                <a:spcPts val="0"/>
              </a:spcBef>
              <a:spcAft>
                <a:spcPts val="0"/>
              </a:spcAft>
              <a:buClr>
                <a:srgbClr val="D8232A"/>
              </a:buClr>
              <a:buSzPts val="1800"/>
              <a:buNone/>
              <a:defRPr/>
            </a:lvl8pPr>
            <a:lvl9pPr lvl="8" algn="l">
              <a:lnSpc>
                <a:spcPct val="80000"/>
              </a:lnSpc>
              <a:spcBef>
                <a:spcPts val="0"/>
              </a:spcBef>
              <a:spcAft>
                <a:spcPts val="0"/>
              </a:spcAft>
              <a:buClr>
                <a:srgbClr val="D8232A"/>
              </a:buClr>
              <a:buSzPts val="1800"/>
              <a:buNone/>
              <a:defRPr/>
            </a:lvl9pPr>
          </a:lstStyle>
          <a:p/>
        </p:txBody>
      </p:sp>
      <p:pic>
        <p:nvPicPr>
          <p:cNvPr descr="WIAD_GENERIC - Greyscale logos.ai" id="16" name="Google Shape;16;p3"/>
          <p:cNvPicPr preferRelativeResize="0"/>
          <p:nvPr/>
        </p:nvPicPr>
        <p:blipFill rotWithShape="1">
          <a:blip r:embed="rId2">
            <a:alphaModFix/>
          </a:blip>
          <a:srcRect b="50650" l="8864" r="58582" t="11697"/>
          <a:stretch/>
        </p:blipFill>
        <p:spPr>
          <a:xfrm>
            <a:off x="6562725" y="823752"/>
            <a:ext cx="11258406" cy="8426321"/>
          </a:xfrm>
          <a:prstGeom prst="rect">
            <a:avLst/>
          </a:prstGeom>
          <a:noFill/>
          <a:ln>
            <a:noFill/>
          </a:ln>
        </p:spPr>
      </p:pic>
      <p:sp>
        <p:nvSpPr>
          <p:cNvPr id="17" name="Google Shape;17;p3"/>
          <p:cNvSpPr txBox="1"/>
          <p:nvPr>
            <p:ph idx="12" type="sldNum"/>
          </p:nvPr>
        </p:nvSpPr>
        <p:spPr>
          <a:xfrm>
            <a:off x="12179300" y="13093700"/>
            <a:ext cx="453238" cy="461059"/>
          </a:xfrm>
          <a:prstGeom prst="rect">
            <a:avLst/>
          </a:prstGeom>
          <a:noFill/>
          <a:ln>
            <a:noFill/>
          </a:ln>
        </p:spPr>
        <p:txBody>
          <a:bodyPr anchorCtr="0" anchor="t" bIns="50800" lIns="50800" spcFirstLastPara="1" rIns="50800" wrap="square" tIns="50800">
            <a:noAutofit/>
          </a:bodyPr>
          <a:lstStyle>
            <a:lvl1pPr indent="0" lvl="0" marL="0" marR="0" algn="l">
              <a:lnSpc>
                <a:spcPct val="80000"/>
              </a:lnSpc>
              <a:spcBef>
                <a:spcPts val="0"/>
              </a:spcBef>
              <a:spcAft>
                <a:spcPts val="0"/>
              </a:spcAft>
              <a:buClr>
                <a:srgbClr val="FFFFFF"/>
              </a:buClr>
              <a:buSzPts val="2400"/>
              <a:buFont typeface="Helvetica Neue Light"/>
              <a:buNone/>
              <a:defRPr sz="2400">
                <a:latin typeface="Helvetica Neue Light"/>
                <a:ea typeface="Helvetica Neue Light"/>
                <a:cs typeface="Helvetica Neue Light"/>
                <a:sym typeface="Helvetica Neue Light"/>
              </a:defRPr>
            </a:lvl1pPr>
            <a:lvl2pPr indent="0" lvl="1" marL="0" marR="0" algn="l">
              <a:lnSpc>
                <a:spcPct val="80000"/>
              </a:lnSpc>
              <a:spcBef>
                <a:spcPts val="0"/>
              </a:spcBef>
              <a:spcAft>
                <a:spcPts val="0"/>
              </a:spcAft>
              <a:buClr>
                <a:srgbClr val="FFFFFF"/>
              </a:buClr>
              <a:buSzPts val="2400"/>
              <a:buFont typeface="Helvetica Neue Light"/>
              <a:buNone/>
              <a:defRPr sz="2400">
                <a:latin typeface="Helvetica Neue Light"/>
                <a:ea typeface="Helvetica Neue Light"/>
                <a:cs typeface="Helvetica Neue Light"/>
                <a:sym typeface="Helvetica Neue Light"/>
              </a:defRPr>
            </a:lvl2pPr>
            <a:lvl3pPr indent="0" lvl="2" marL="0" marR="0" algn="l">
              <a:lnSpc>
                <a:spcPct val="80000"/>
              </a:lnSpc>
              <a:spcBef>
                <a:spcPts val="0"/>
              </a:spcBef>
              <a:spcAft>
                <a:spcPts val="0"/>
              </a:spcAft>
              <a:buClr>
                <a:srgbClr val="FFFFFF"/>
              </a:buClr>
              <a:buSzPts val="2400"/>
              <a:buFont typeface="Helvetica Neue Light"/>
              <a:buNone/>
              <a:defRPr sz="2400">
                <a:latin typeface="Helvetica Neue Light"/>
                <a:ea typeface="Helvetica Neue Light"/>
                <a:cs typeface="Helvetica Neue Light"/>
                <a:sym typeface="Helvetica Neue Light"/>
              </a:defRPr>
            </a:lvl3pPr>
            <a:lvl4pPr indent="0" lvl="3" marL="0" marR="0" algn="l">
              <a:lnSpc>
                <a:spcPct val="80000"/>
              </a:lnSpc>
              <a:spcBef>
                <a:spcPts val="0"/>
              </a:spcBef>
              <a:spcAft>
                <a:spcPts val="0"/>
              </a:spcAft>
              <a:buClr>
                <a:srgbClr val="FFFFFF"/>
              </a:buClr>
              <a:buSzPts val="2400"/>
              <a:buFont typeface="Helvetica Neue Light"/>
              <a:buNone/>
              <a:defRPr sz="2400">
                <a:latin typeface="Helvetica Neue Light"/>
                <a:ea typeface="Helvetica Neue Light"/>
                <a:cs typeface="Helvetica Neue Light"/>
                <a:sym typeface="Helvetica Neue Light"/>
              </a:defRPr>
            </a:lvl4pPr>
            <a:lvl5pPr indent="0" lvl="4" marL="0" marR="0" algn="l">
              <a:lnSpc>
                <a:spcPct val="80000"/>
              </a:lnSpc>
              <a:spcBef>
                <a:spcPts val="0"/>
              </a:spcBef>
              <a:spcAft>
                <a:spcPts val="0"/>
              </a:spcAft>
              <a:buClr>
                <a:srgbClr val="FFFFFF"/>
              </a:buClr>
              <a:buSzPts val="2400"/>
              <a:buFont typeface="Helvetica Neue Light"/>
              <a:buNone/>
              <a:defRPr sz="2400">
                <a:latin typeface="Helvetica Neue Light"/>
                <a:ea typeface="Helvetica Neue Light"/>
                <a:cs typeface="Helvetica Neue Light"/>
                <a:sym typeface="Helvetica Neue Light"/>
              </a:defRPr>
            </a:lvl5pPr>
            <a:lvl6pPr indent="0" lvl="5" marL="0" marR="0" algn="l">
              <a:lnSpc>
                <a:spcPct val="80000"/>
              </a:lnSpc>
              <a:spcBef>
                <a:spcPts val="0"/>
              </a:spcBef>
              <a:spcAft>
                <a:spcPts val="0"/>
              </a:spcAft>
              <a:buClr>
                <a:srgbClr val="FFFFFF"/>
              </a:buClr>
              <a:buSzPts val="2400"/>
              <a:buFont typeface="Helvetica Neue Light"/>
              <a:buNone/>
              <a:defRPr sz="2400">
                <a:latin typeface="Helvetica Neue Light"/>
                <a:ea typeface="Helvetica Neue Light"/>
                <a:cs typeface="Helvetica Neue Light"/>
                <a:sym typeface="Helvetica Neue Light"/>
              </a:defRPr>
            </a:lvl6pPr>
            <a:lvl7pPr indent="0" lvl="6" marL="0" marR="0" algn="l">
              <a:lnSpc>
                <a:spcPct val="80000"/>
              </a:lnSpc>
              <a:spcBef>
                <a:spcPts val="0"/>
              </a:spcBef>
              <a:spcAft>
                <a:spcPts val="0"/>
              </a:spcAft>
              <a:buClr>
                <a:srgbClr val="FFFFFF"/>
              </a:buClr>
              <a:buSzPts val="2400"/>
              <a:buFont typeface="Helvetica Neue Light"/>
              <a:buNone/>
              <a:defRPr sz="2400">
                <a:latin typeface="Helvetica Neue Light"/>
                <a:ea typeface="Helvetica Neue Light"/>
                <a:cs typeface="Helvetica Neue Light"/>
                <a:sym typeface="Helvetica Neue Light"/>
              </a:defRPr>
            </a:lvl7pPr>
            <a:lvl8pPr indent="0" lvl="7" marL="0" marR="0" algn="l">
              <a:lnSpc>
                <a:spcPct val="80000"/>
              </a:lnSpc>
              <a:spcBef>
                <a:spcPts val="0"/>
              </a:spcBef>
              <a:spcAft>
                <a:spcPts val="0"/>
              </a:spcAft>
              <a:buClr>
                <a:srgbClr val="FFFFFF"/>
              </a:buClr>
              <a:buSzPts val="2400"/>
              <a:buFont typeface="Helvetica Neue Light"/>
              <a:buNone/>
              <a:defRPr sz="2400">
                <a:latin typeface="Helvetica Neue Light"/>
                <a:ea typeface="Helvetica Neue Light"/>
                <a:cs typeface="Helvetica Neue Light"/>
                <a:sym typeface="Helvetica Neue Light"/>
              </a:defRPr>
            </a:lvl8pPr>
            <a:lvl9pPr indent="0" lvl="8" marL="0" marR="0" algn="l">
              <a:lnSpc>
                <a:spcPct val="80000"/>
              </a:lnSpc>
              <a:spcBef>
                <a:spcPts val="0"/>
              </a:spcBef>
              <a:spcAft>
                <a:spcPts val="0"/>
              </a:spcAft>
              <a:buClr>
                <a:srgbClr val="FFFFFF"/>
              </a:buClr>
              <a:buSzPts val="2400"/>
              <a:buFont typeface="Helvetica Neue Light"/>
              <a:buNone/>
              <a:defRPr sz="2400">
                <a:latin typeface="Helvetica Neue Light"/>
                <a:ea typeface="Helvetica Neue Light"/>
                <a:cs typeface="Helvetica Neue Light"/>
                <a:sym typeface="Helvetica Neue Light"/>
              </a:defRPr>
            </a:lvl9pPr>
          </a:lstStyle>
          <a:p>
            <a:pPr indent="0" lvl="0" marL="0" rtl="0" algn="l">
              <a:spcBef>
                <a:spcPts val="0"/>
              </a:spcBef>
              <a:spcAft>
                <a:spcPts val="0"/>
              </a:spcAft>
              <a:buNone/>
            </a:pPr>
            <a:fld id="{00000000-1234-1234-1234-123412341234}" type="slidenum">
              <a:rPr lang="en-US"/>
              <a:t>‹#›</a:t>
            </a:fld>
            <a:endParaRPr sz="1500">
              <a:latin typeface="Helvetica Neue"/>
              <a:ea typeface="Helvetica Neue"/>
              <a:cs typeface="Helvetica Neue"/>
              <a:sym typeface="Helvetica Neue"/>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op Image Title" showMasterSp="0">
  <p:cSld name="Top Image Title">
    <p:bg>
      <p:bgPr>
        <a:solidFill>
          <a:srgbClr val="00D5FF"/>
        </a:solidFill>
      </p:bgPr>
    </p:bg>
    <p:spTree>
      <p:nvGrpSpPr>
        <p:cNvPr id="108" name="Shape 108"/>
        <p:cNvGrpSpPr/>
        <p:nvPr/>
      </p:nvGrpSpPr>
      <p:grpSpPr>
        <a:xfrm>
          <a:off x="0" y="0"/>
          <a:ext cx="0" cy="0"/>
          <a:chOff x="0" y="0"/>
          <a:chExt cx="0" cy="0"/>
        </a:xfrm>
      </p:grpSpPr>
      <p:pic>
        <p:nvPicPr>
          <p:cNvPr descr="HiRes-small.jpg" id="109" name="Google Shape;109;p21"/>
          <p:cNvPicPr preferRelativeResize="0"/>
          <p:nvPr/>
        </p:nvPicPr>
        <p:blipFill rotWithShape="1">
          <a:blip r:embed="rId2">
            <a:alphaModFix/>
          </a:blip>
          <a:srcRect b="0" l="0" r="0" t="0"/>
          <a:stretch/>
        </p:blipFill>
        <p:spPr>
          <a:xfrm>
            <a:off x="-97086" y="-10858451"/>
            <a:ext cx="24590871" cy="24590871"/>
          </a:xfrm>
          <a:prstGeom prst="rect">
            <a:avLst/>
          </a:prstGeom>
          <a:noFill/>
          <a:ln>
            <a:noFill/>
          </a:ln>
        </p:spPr>
      </p:pic>
      <p:sp>
        <p:nvSpPr>
          <p:cNvPr id="110" name="Google Shape;110;p21"/>
          <p:cNvSpPr txBox="1"/>
          <p:nvPr>
            <p:ph type="title"/>
          </p:nvPr>
        </p:nvSpPr>
        <p:spPr>
          <a:xfrm>
            <a:off x="1701800" y="3771900"/>
            <a:ext cx="20993101" cy="3416300"/>
          </a:xfrm>
          <a:prstGeom prst="rect">
            <a:avLst/>
          </a:prstGeom>
          <a:noFill/>
          <a:ln>
            <a:noFill/>
          </a:ln>
        </p:spPr>
        <p:txBody>
          <a:bodyPr anchorCtr="0" anchor="b" bIns="0" lIns="0" spcFirstLastPara="1" rIns="0" wrap="square" tIns="0"/>
          <a:lstStyle>
            <a:lvl1pPr lvl="0" algn="ctr">
              <a:lnSpc>
                <a:spcPct val="100000"/>
              </a:lnSpc>
              <a:spcBef>
                <a:spcPts val="0"/>
              </a:spcBef>
              <a:spcAft>
                <a:spcPts val="0"/>
              </a:spcAft>
              <a:buClr>
                <a:srgbClr val="9E9F9E"/>
              </a:buClr>
              <a:buSzPts val="10100"/>
              <a:buFont typeface="Helvetica Neue"/>
              <a:buNone/>
              <a:defRPr b="0" sz="10100" cap="none">
                <a:solidFill>
                  <a:srgbClr val="9E9F9E"/>
                </a:solidFill>
              </a:defRPr>
            </a:lvl1pPr>
            <a:lvl2pPr lvl="1" algn="l">
              <a:lnSpc>
                <a:spcPct val="80000"/>
              </a:lnSpc>
              <a:spcBef>
                <a:spcPts val="0"/>
              </a:spcBef>
              <a:spcAft>
                <a:spcPts val="0"/>
              </a:spcAft>
              <a:buClr>
                <a:srgbClr val="D8232A"/>
              </a:buClr>
              <a:buSzPts val="1800"/>
              <a:buNone/>
              <a:defRPr/>
            </a:lvl2pPr>
            <a:lvl3pPr lvl="2" algn="l">
              <a:lnSpc>
                <a:spcPct val="80000"/>
              </a:lnSpc>
              <a:spcBef>
                <a:spcPts val="0"/>
              </a:spcBef>
              <a:spcAft>
                <a:spcPts val="0"/>
              </a:spcAft>
              <a:buClr>
                <a:srgbClr val="D8232A"/>
              </a:buClr>
              <a:buSzPts val="1800"/>
              <a:buNone/>
              <a:defRPr/>
            </a:lvl3pPr>
            <a:lvl4pPr lvl="3" algn="l">
              <a:lnSpc>
                <a:spcPct val="80000"/>
              </a:lnSpc>
              <a:spcBef>
                <a:spcPts val="0"/>
              </a:spcBef>
              <a:spcAft>
                <a:spcPts val="0"/>
              </a:spcAft>
              <a:buClr>
                <a:srgbClr val="D8232A"/>
              </a:buClr>
              <a:buSzPts val="1800"/>
              <a:buNone/>
              <a:defRPr/>
            </a:lvl4pPr>
            <a:lvl5pPr lvl="4" algn="l">
              <a:lnSpc>
                <a:spcPct val="80000"/>
              </a:lnSpc>
              <a:spcBef>
                <a:spcPts val="0"/>
              </a:spcBef>
              <a:spcAft>
                <a:spcPts val="0"/>
              </a:spcAft>
              <a:buClr>
                <a:srgbClr val="D8232A"/>
              </a:buClr>
              <a:buSzPts val="1800"/>
              <a:buNone/>
              <a:defRPr/>
            </a:lvl5pPr>
            <a:lvl6pPr lvl="5" algn="l">
              <a:lnSpc>
                <a:spcPct val="80000"/>
              </a:lnSpc>
              <a:spcBef>
                <a:spcPts val="0"/>
              </a:spcBef>
              <a:spcAft>
                <a:spcPts val="0"/>
              </a:spcAft>
              <a:buClr>
                <a:srgbClr val="D8232A"/>
              </a:buClr>
              <a:buSzPts val="1800"/>
              <a:buNone/>
              <a:defRPr/>
            </a:lvl6pPr>
            <a:lvl7pPr lvl="6" algn="l">
              <a:lnSpc>
                <a:spcPct val="80000"/>
              </a:lnSpc>
              <a:spcBef>
                <a:spcPts val="0"/>
              </a:spcBef>
              <a:spcAft>
                <a:spcPts val="0"/>
              </a:spcAft>
              <a:buClr>
                <a:srgbClr val="D8232A"/>
              </a:buClr>
              <a:buSzPts val="1800"/>
              <a:buNone/>
              <a:defRPr/>
            </a:lvl7pPr>
            <a:lvl8pPr lvl="7" algn="l">
              <a:lnSpc>
                <a:spcPct val="80000"/>
              </a:lnSpc>
              <a:spcBef>
                <a:spcPts val="0"/>
              </a:spcBef>
              <a:spcAft>
                <a:spcPts val="0"/>
              </a:spcAft>
              <a:buClr>
                <a:srgbClr val="D8232A"/>
              </a:buClr>
              <a:buSzPts val="1800"/>
              <a:buNone/>
              <a:defRPr/>
            </a:lvl8pPr>
            <a:lvl9pPr lvl="8" algn="l">
              <a:lnSpc>
                <a:spcPct val="80000"/>
              </a:lnSpc>
              <a:spcBef>
                <a:spcPts val="0"/>
              </a:spcBef>
              <a:spcAft>
                <a:spcPts val="0"/>
              </a:spcAft>
              <a:buClr>
                <a:srgbClr val="D8232A"/>
              </a:buClr>
              <a:buSzPts val="1800"/>
              <a:buNone/>
              <a:defRPr/>
            </a:lvl9pPr>
          </a:lstStyle>
          <a:p/>
        </p:txBody>
      </p:sp>
      <p:sp>
        <p:nvSpPr>
          <p:cNvPr id="111" name="Google Shape;111;p21"/>
          <p:cNvSpPr txBox="1"/>
          <p:nvPr/>
        </p:nvSpPr>
        <p:spPr>
          <a:xfrm>
            <a:off x="2437779" y="13125450"/>
            <a:ext cx="2675434" cy="215900"/>
          </a:xfrm>
          <a:prstGeom prst="rect">
            <a:avLst/>
          </a:prstGeom>
          <a:noFill/>
          <a:ln>
            <a:noFill/>
          </a:ln>
        </p:spPr>
        <p:txBody>
          <a:bodyPr anchorCtr="0" anchor="ctr" bIns="0" lIns="0" spcFirstLastPara="1" rIns="0" wrap="square" tIns="0">
            <a:noAutofit/>
          </a:bodyPr>
          <a:lstStyle/>
          <a:p>
            <a:pPr indent="0" lvl="0" marL="0" marR="0" rtl="0" algn="l">
              <a:lnSpc>
                <a:spcPct val="70000"/>
              </a:lnSpc>
              <a:spcBef>
                <a:spcPts val="0"/>
              </a:spcBef>
              <a:spcAft>
                <a:spcPts val="0"/>
              </a:spcAft>
              <a:buClr>
                <a:srgbClr val="C0C0C0"/>
              </a:buClr>
              <a:buSzPts val="1500"/>
              <a:buFont typeface="Helvetica Neue"/>
              <a:buNone/>
            </a:pPr>
            <a:r>
              <a:rPr b="0" i="0" lang="en-US" sz="1500" u="none" cap="none" strike="noStrike">
                <a:solidFill>
                  <a:srgbClr val="C0C0C0"/>
                </a:solidFill>
                <a:latin typeface="Helvetica Neue"/>
                <a:ea typeface="Helvetica Neue"/>
                <a:cs typeface="Helvetica Neue"/>
                <a:sym typeface="Helvetica Neue"/>
              </a:rPr>
              <a:t>WORLD IA DAY 201</a:t>
            </a:r>
            <a:r>
              <a:rPr lang="en-US" sz="1500">
                <a:solidFill>
                  <a:srgbClr val="C0C0C0"/>
                </a:solidFill>
                <a:latin typeface="Helvetica Neue"/>
                <a:ea typeface="Helvetica Neue"/>
                <a:cs typeface="Helvetica Neue"/>
                <a:sym typeface="Helvetica Neue"/>
              </a:rPr>
              <a:t>9</a:t>
            </a:r>
            <a:endParaRPr/>
          </a:p>
        </p:txBody>
      </p:sp>
      <p:sp>
        <p:nvSpPr>
          <p:cNvPr id="112" name="Google Shape;112;p21"/>
          <p:cNvSpPr txBox="1"/>
          <p:nvPr>
            <p:ph idx="12" type="sldNum"/>
          </p:nvPr>
        </p:nvSpPr>
        <p:spPr>
          <a:xfrm>
            <a:off x="22923500" y="13106400"/>
            <a:ext cx="432346" cy="444500"/>
          </a:xfrm>
          <a:prstGeom prst="rect">
            <a:avLst/>
          </a:prstGeom>
          <a:noFill/>
          <a:ln>
            <a:noFill/>
          </a:ln>
        </p:spPr>
        <p:txBody>
          <a:bodyPr anchorCtr="0" anchor="t" bIns="50800" lIns="50800" spcFirstLastPara="1" rIns="50800" wrap="square" tIns="50800">
            <a:noAutofit/>
          </a:bodyPr>
          <a:lstStyle>
            <a:lvl1pPr indent="0" lvl="0" marL="0" marR="0" algn="l">
              <a:lnSpc>
                <a:spcPct val="80000"/>
              </a:lnSpc>
              <a:spcBef>
                <a:spcPts val="0"/>
              </a:spcBef>
              <a:spcAft>
                <a:spcPts val="0"/>
              </a:spcAft>
              <a:buClr>
                <a:srgbClr val="545554"/>
              </a:buClr>
              <a:buSzPts val="2400"/>
              <a:buFont typeface="Georgia"/>
              <a:buNone/>
              <a:defRPr i="1" sz="2400">
                <a:solidFill>
                  <a:srgbClr val="545554"/>
                </a:solidFill>
                <a:latin typeface="Georgia"/>
                <a:ea typeface="Georgia"/>
                <a:cs typeface="Georgia"/>
                <a:sym typeface="Georgia"/>
              </a:defRPr>
            </a:lvl1pPr>
            <a:lvl2pPr indent="0" lvl="1" marL="0" marR="0" algn="l">
              <a:lnSpc>
                <a:spcPct val="80000"/>
              </a:lnSpc>
              <a:spcBef>
                <a:spcPts val="0"/>
              </a:spcBef>
              <a:spcAft>
                <a:spcPts val="0"/>
              </a:spcAft>
              <a:buClr>
                <a:srgbClr val="545554"/>
              </a:buClr>
              <a:buSzPts val="2400"/>
              <a:buFont typeface="Georgia"/>
              <a:buNone/>
              <a:defRPr i="1" sz="2400">
                <a:solidFill>
                  <a:srgbClr val="545554"/>
                </a:solidFill>
                <a:latin typeface="Georgia"/>
                <a:ea typeface="Georgia"/>
                <a:cs typeface="Georgia"/>
                <a:sym typeface="Georgia"/>
              </a:defRPr>
            </a:lvl2pPr>
            <a:lvl3pPr indent="0" lvl="2" marL="0" marR="0" algn="l">
              <a:lnSpc>
                <a:spcPct val="80000"/>
              </a:lnSpc>
              <a:spcBef>
                <a:spcPts val="0"/>
              </a:spcBef>
              <a:spcAft>
                <a:spcPts val="0"/>
              </a:spcAft>
              <a:buClr>
                <a:srgbClr val="545554"/>
              </a:buClr>
              <a:buSzPts val="2400"/>
              <a:buFont typeface="Georgia"/>
              <a:buNone/>
              <a:defRPr i="1" sz="2400">
                <a:solidFill>
                  <a:srgbClr val="545554"/>
                </a:solidFill>
                <a:latin typeface="Georgia"/>
                <a:ea typeface="Georgia"/>
                <a:cs typeface="Georgia"/>
                <a:sym typeface="Georgia"/>
              </a:defRPr>
            </a:lvl3pPr>
            <a:lvl4pPr indent="0" lvl="3" marL="0" marR="0" algn="l">
              <a:lnSpc>
                <a:spcPct val="80000"/>
              </a:lnSpc>
              <a:spcBef>
                <a:spcPts val="0"/>
              </a:spcBef>
              <a:spcAft>
                <a:spcPts val="0"/>
              </a:spcAft>
              <a:buClr>
                <a:srgbClr val="545554"/>
              </a:buClr>
              <a:buSzPts val="2400"/>
              <a:buFont typeface="Georgia"/>
              <a:buNone/>
              <a:defRPr i="1" sz="2400">
                <a:solidFill>
                  <a:srgbClr val="545554"/>
                </a:solidFill>
                <a:latin typeface="Georgia"/>
                <a:ea typeface="Georgia"/>
                <a:cs typeface="Georgia"/>
                <a:sym typeface="Georgia"/>
              </a:defRPr>
            </a:lvl4pPr>
            <a:lvl5pPr indent="0" lvl="4" marL="0" marR="0" algn="l">
              <a:lnSpc>
                <a:spcPct val="80000"/>
              </a:lnSpc>
              <a:spcBef>
                <a:spcPts val="0"/>
              </a:spcBef>
              <a:spcAft>
                <a:spcPts val="0"/>
              </a:spcAft>
              <a:buClr>
                <a:srgbClr val="545554"/>
              </a:buClr>
              <a:buSzPts val="2400"/>
              <a:buFont typeface="Georgia"/>
              <a:buNone/>
              <a:defRPr i="1" sz="2400">
                <a:solidFill>
                  <a:srgbClr val="545554"/>
                </a:solidFill>
                <a:latin typeface="Georgia"/>
                <a:ea typeface="Georgia"/>
                <a:cs typeface="Georgia"/>
                <a:sym typeface="Georgia"/>
              </a:defRPr>
            </a:lvl5pPr>
            <a:lvl6pPr indent="0" lvl="5" marL="0" marR="0" algn="l">
              <a:lnSpc>
                <a:spcPct val="80000"/>
              </a:lnSpc>
              <a:spcBef>
                <a:spcPts val="0"/>
              </a:spcBef>
              <a:spcAft>
                <a:spcPts val="0"/>
              </a:spcAft>
              <a:buClr>
                <a:srgbClr val="545554"/>
              </a:buClr>
              <a:buSzPts val="2400"/>
              <a:buFont typeface="Georgia"/>
              <a:buNone/>
              <a:defRPr i="1" sz="2400">
                <a:solidFill>
                  <a:srgbClr val="545554"/>
                </a:solidFill>
                <a:latin typeface="Georgia"/>
                <a:ea typeface="Georgia"/>
                <a:cs typeface="Georgia"/>
                <a:sym typeface="Georgia"/>
              </a:defRPr>
            </a:lvl6pPr>
            <a:lvl7pPr indent="0" lvl="6" marL="0" marR="0" algn="l">
              <a:lnSpc>
                <a:spcPct val="80000"/>
              </a:lnSpc>
              <a:spcBef>
                <a:spcPts val="0"/>
              </a:spcBef>
              <a:spcAft>
                <a:spcPts val="0"/>
              </a:spcAft>
              <a:buClr>
                <a:srgbClr val="545554"/>
              </a:buClr>
              <a:buSzPts val="2400"/>
              <a:buFont typeface="Georgia"/>
              <a:buNone/>
              <a:defRPr i="1" sz="2400">
                <a:solidFill>
                  <a:srgbClr val="545554"/>
                </a:solidFill>
                <a:latin typeface="Georgia"/>
                <a:ea typeface="Georgia"/>
                <a:cs typeface="Georgia"/>
                <a:sym typeface="Georgia"/>
              </a:defRPr>
            </a:lvl7pPr>
            <a:lvl8pPr indent="0" lvl="7" marL="0" marR="0" algn="l">
              <a:lnSpc>
                <a:spcPct val="80000"/>
              </a:lnSpc>
              <a:spcBef>
                <a:spcPts val="0"/>
              </a:spcBef>
              <a:spcAft>
                <a:spcPts val="0"/>
              </a:spcAft>
              <a:buClr>
                <a:srgbClr val="545554"/>
              </a:buClr>
              <a:buSzPts val="2400"/>
              <a:buFont typeface="Georgia"/>
              <a:buNone/>
              <a:defRPr i="1" sz="2400">
                <a:solidFill>
                  <a:srgbClr val="545554"/>
                </a:solidFill>
                <a:latin typeface="Georgia"/>
                <a:ea typeface="Georgia"/>
                <a:cs typeface="Georgia"/>
                <a:sym typeface="Georgia"/>
              </a:defRPr>
            </a:lvl8pPr>
            <a:lvl9pPr indent="0" lvl="8" marL="0" marR="0" algn="l">
              <a:lnSpc>
                <a:spcPct val="80000"/>
              </a:lnSpc>
              <a:spcBef>
                <a:spcPts val="0"/>
              </a:spcBef>
              <a:spcAft>
                <a:spcPts val="0"/>
              </a:spcAft>
              <a:buClr>
                <a:srgbClr val="545554"/>
              </a:buClr>
              <a:buSzPts val="2400"/>
              <a:buFont typeface="Georgia"/>
              <a:buNone/>
              <a:defRPr i="1" sz="2400">
                <a:solidFill>
                  <a:srgbClr val="545554"/>
                </a:solidFill>
                <a:latin typeface="Georgia"/>
                <a:ea typeface="Georgia"/>
                <a:cs typeface="Georgia"/>
                <a:sym typeface="Georgia"/>
              </a:defRPr>
            </a:lvl9pPr>
          </a:lstStyle>
          <a:p>
            <a:pPr indent="0" lvl="0" marL="0" rtl="0" algn="l">
              <a:spcBef>
                <a:spcPts val="0"/>
              </a:spcBef>
              <a:spcAft>
                <a:spcPts val="0"/>
              </a:spcAft>
              <a:buNone/>
            </a:pPr>
            <a:fld id="{00000000-1234-1234-1234-123412341234}" type="slidenum">
              <a:rPr lang="en-US"/>
              <a:t>‹#›</a:t>
            </a:fld>
            <a:endParaRPr i="0" sz="1500">
              <a:solidFill>
                <a:srgbClr val="FFFFFF"/>
              </a:solidFill>
              <a:latin typeface="Helvetica Neue"/>
              <a:ea typeface="Helvetica Neue"/>
              <a:cs typeface="Helvetica Neue"/>
              <a:sym typeface="Helvetica Neue"/>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Left Title_Back" showMasterSp="0">
  <p:cSld name="Left Title_Back">
    <p:bg>
      <p:bgPr>
        <a:solidFill>
          <a:srgbClr val="00D5FF"/>
        </a:solidFill>
      </p:bgPr>
    </p:bg>
    <p:spTree>
      <p:nvGrpSpPr>
        <p:cNvPr id="113" name="Shape 113"/>
        <p:cNvGrpSpPr/>
        <p:nvPr/>
      </p:nvGrpSpPr>
      <p:grpSpPr>
        <a:xfrm>
          <a:off x="0" y="0"/>
          <a:ext cx="0" cy="0"/>
          <a:chOff x="0" y="0"/>
          <a:chExt cx="0" cy="0"/>
        </a:xfrm>
      </p:grpSpPr>
      <p:pic>
        <p:nvPicPr>
          <p:cNvPr descr="32988254_thumbnail.jpg" id="114" name="Google Shape;114;p22"/>
          <p:cNvPicPr preferRelativeResize="0"/>
          <p:nvPr/>
        </p:nvPicPr>
        <p:blipFill rotWithShape="1">
          <a:blip r:embed="rId2">
            <a:alphaModFix/>
          </a:blip>
          <a:srcRect b="0" l="0" r="0" t="0"/>
          <a:stretch/>
        </p:blipFill>
        <p:spPr>
          <a:xfrm>
            <a:off x="4762" y="-2667207"/>
            <a:ext cx="24535955" cy="19050415"/>
          </a:xfrm>
          <a:prstGeom prst="rect">
            <a:avLst/>
          </a:prstGeom>
          <a:noFill/>
          <a:ln>
            <a:noFill/>
          </a:ln>
        </p:spPr>
      </p:pic>
      <p:sp>
        <p:nvSpPr>
          <p:cNvPr id="115" name="Google Shape;115;p22"/>
          <p:cNvSpPr txBox="1"/>
          <p:nvPr>
            <p:ph type="title"/>
          </p:nvPr>
        </p:nvSpPr>
        <p:spPr>
          <a:xfrm>
            <a:off x="1701800" y="3771900"/>
            <a:ext cx="20993101" cy="3416300"/>
          </a:xfrm>
          <a:prstGeom prst="rect">
            <a:avLst/>
          </a:prstGeom>
          <a:noFill/>
          <a:ln>
            <a:noFill/>
          </a:ln>
        </p:spPr>
        <p:txBody>
          <a:bodyPr anchorCtr="0" anchor="b" bIns="0" lIns="0" spcFirstLastPara="1" rIns="0" wrap="square" tIns="0"/>
          <a:lstStyle>
            <a:lvl1pPr lvl="0" algn="l">
              <a:lnSpc>
                <a:spcPct val="100000"/>
              </a:lnSpc>
              <a:spcBef>
                <a:spcPts val="0"/>
              </a:spcBef>
              <a:spcAft>
                <a:spcPts val="0"/>
              </a:spcAft>
              <a:buClr>
                <a:srgbClr val="9E9F9E"/>
              </a:buClr>
              <a:buSzPts val="10100"/>
              <a:buFont typeface="Helvetica Neue"/>
              <a:buNone/>
              <a:defRPr b="0" sz="10100" cap="none">
                <a:solidFill>
                  <a:srgbClr val="9E9F9E"/>
                </a:solidFill>
              </a:defRPr>
            </a:lvl1pPr>
            <a:lvl2pPr lvl="1" algn="l">
              <a:lnSpc>
                <a:spcPct val="80000"/>
              </a:lnSpc>
              <a:spcBef>
                <a:spcPts val="0"/>
              </a:spcBef>
              <a:spcAft>
                <a:spcPts val="0"/>
              </a:spcAft>
              <a:buClr>
                <a:srgbClr val="D8232A"/>
              </a:buClr>
              <a:buSzPts val="1800"/>
              <a:buNone/>
              <a:defRPr/>
            </a:lvl2pPr>
            <a:lvl3pPr lvl="2" algn="l">
              <a:lnSpc>
                <a:spcPct val="80000"/>
              </a:lnSpc>
              <a:spcBef>
                <a:spcPts val="0"/>
              </a:spcBef>
              <a:spcAft>
                <a:spcPts val="0"/>
              </a:spcAft>
              <a:buClr>
                <a:srgbClr val="D8232A"/>
              </a:buClr>
              <a:buSzPts val="1800"/>
              <a:buNone/>
              <a:defRPr/>
            </a:lvl3pPr>
            <a:lvl4pPr lvl="3" algn="l">
              <a:lnSpc>
                <a:spcPct val="80000"/>
              </a:lnSpc>
              <a:spcBef>
                <a:spcPts val="0"/>
              </a:spcBef>
              <a:spcAft>
                <a:spcPts val="0"/>
              </a:spcAft>
              <a:buClr>
                <a:srgbClr val="D8232A"/>
              </a:buClr>
              <a:buSzPts val="1800"/>
              <a:buNone/>
              <a:defRPr/>
            </a:lvl4pPr>
            <a:lvl5pPr lvl="4" algn="l">
              <a:lnSpc>
                <a:spcPct val="80000"/>
              </a:lnSpc>
              <a:spcBef>
                <a:spcPts val="0"/>
              </a:spcBef>
              <a:spcAft>
                <a:spcPts val="0"/>
              </a:spcAft>
              <a:buClr>
                <a:srgbClr val="D8232A"/>
              </a:buClr>
              <a:buSzPts val="1800"/>
              <a:buNone/>
              <a:defRPr/>
            </a:lvl5pPr>
            <a:lvl6pPr lvl="5" algn="l">
              <a:lnSpc>
                <a:spcPct val="80000"/>
              </a:lnSpc>
              <a:spcBef>
                <a:spcPts val="0"/>
              </a:spcBef>
              <a:spcAft>
                <a:spcPts val="0"/>
              </a:spcAft>
              <a:buClr>
                <a:srgbClr val="D8232A"/>
              </a:buClr>
              <a:buSzPts val="1800"/>
              <a:buNone/>
              <a:defRPr/>
            </a:lvl6pPr>
            <a:lvl7pPr lvl="6" algn="l">
              <a:lnSpc>
                <a:spcPct val="80000"/>
              </a:lnSpc>
              <a:spcBef>
                <a:spcPts val="0"/>
              </a:spcBef>
              <a:spcAft>
                <a:spcPts val="0"/>
              </a:spcAft>
              <a:buClr>
                <a:srgbClr val="D8232A"/>
              </a:buClr>
              <a:buSzPts val="1800"/>
              <a:buNone/>
              <a:defRPr/>
            </a:lvl7pPr>
            <a:lvl8pPr lvl="7" algn="l">
              <a:lnSpc>
                <a:spcPct val="80000"/>
              </a:lnSpc>
              <a:spcBef>
                <a:spcPts val="0"/>
              </a:spcBef>
              <a:spcAft>
                <a:spcPts val="0"/>
              </a:spcAft>
              <a:buClr>
                <a:srgbClr val="D8232A"/>
              </a:buClr>
              <a:buSzPts val="1800"/>
              <a:buNone/>
              <a:defRPr/>
            </a:lvl8pPr>
            <a:lvl9pPr lvl="8" algn="l">
              <a:lnSpc>
                <a:spcPct val="80000"/>
              </a:lnSpc>
              <a:spcBef>
                <a:spcPts val="0"/>
              </a:spcBef>
              <a:spcAft>
                <a:spcPts val="0"/>
              </a:spcAft>
              <a:buClr>
                <a:srgbClr val="D8232A"/>
              </a:buClr>
              <a:buSzPts val="1800"/>
              <a:buNone/>
              <a:defRPr/>
            </a:lvl9pPr>
          </a:lstStyle>
          <a:p/>
        </p:txBody>
      </p:sp>
      <p:sp>
        <p:nvSpPr>
          <p:cNvPr id="116" name="Google Shape;116;p22"/>
          <p:cNvSpPr txBox="1"/>
          <p:nvPr/>
        </p:nvSpPr>
        <p:spPr>
          <a:xfrm>
            <a:off x="2437779" y="13125450"/>
            <a:ext cx="2675434" cy="215900"/>
          </a:xfrm>
          <a:prstGeom prst="rect">
            <a:avLst/>
          </a:prstGeom>
          <a:noFill/>
          <a:ln>
            <a:noFill/>
          </a:ln>
        </p:spPr>
        <p:txBody>
          <a:bodyPr anchorCtr="0" anchor="ctr" bIns="0" lIns="0" spcFirstLastPara="1" rIns="0" wrap="square" tIns="0">
            <a:noAutofit/>
          </a:bodyPr>
          <a:lstStyle/>
          <a:p>
            <a:pPr indent="0" lvl="0" marL="0" marR="0" rtl="0" algn="l">
              <a:lnSpc>
                <a:spcPct val="70000"/>
              </a:lnSpc>
              <a:spcBef>
                <a:spcPts val="0"/>
              </a:spcBef>
              <a:spcAft>
                <a:spcPts val="0"/>
              </a:spcAft>
              <a:buClr>
                <a:srgbClr val="C0C0C0"/>
              </a:buClr>
              <a:buSzPts val="1500"/>
              <a:buFont typeface="Helvetica Neue"/>
              <a:buNone/>
            </a:pPr>
            <a:r>
              <a:rPr b="0" i="0" lang="en-US" sz="1500" u="none" cap="none" strike="noStrike">
                <a:solidFill>
                  <a:srgbClr val="C0C0C0"/>
                </a:solidFill>
                <a:latin typeface="Helvetica Neue"/>
                <a:ea typeface="Helvetica Neue"/>
                <a:cs typeface="Helvetica Neue"/>
                <a:sym typeface="Helvetica Neue"/>
              </a:rPr>
              <a:t>WORLD IA DAY 201</a:t>
            </a:r>
            <a:r>
              <a:rPr lang="en-US" sz="1500">
                <a:solidFill>
                  <a:srgbClr val="C0C0C0"/>
                </a:solidFill>
                <a:latin typeface="Helvetica Neue"/>
                <a:ea typeface="Helvetica Neue"/>
                <a:cs typeface="Helvetica Neue"/>
                <a:sym typeface="Helvetica Neue"/>
              </a:rPr>
              <a:t>9</a:t>
            </a:r>
            <a:endParaRPr/>
          </a:p>
        </p:txBody>
      </p:sp>
      <p:sp>
        <p:nvSpPr>
          <p:cNvPr id="117" name="Google Shape;117;p22"/>
          <p:cNvSpPr txBox="1"/>
          <p:nvPr>
            <p:ph idx="12" type="sldNum"/>
          </p:nvPr>
        </p:nvSpPr>
        <p:spPr>
          <a:xfrm>
            <a:off x="22923500" y="13106400"/>
            <a:ext cx="432346" cy="444500"/>
          </a:xfrm>
          <a:prstGeom prst="rect">
            <a:avLst/>
          </a:prstGeom>
          <a:noFill/>
          <a:ln>
            <a:noFill/>
          </a:ln>
        </p:spPr>
        <p:txBody>
          <a:bodyPr anchorCtr="0" anchor="t" bIns="50800" lIns="50800" spcFirstLastPara="1" rIns="50800" wrap="square" tIns="50800">
            <a:noAutofit/>
          </a:bodyPr>
          <a:lstStyle>
            <a:lvl1pPr indent="0" lvl="0" marL="0" marR="0" algn="l">
              <a:lnSpc>
                <a:spcPct val="80000"/>
              </a:lnSpc>
              <a:spcBef>
                <a:spcPts val="0"/>
              </a:spcBef>
              <a:spcAft>
                <a:spcPts val="0"/>
              </a:spcAft>
              <a:buClr>
                <a:srgbClr val="545554"/>
              </a:buClr>
              <a:buSzPts val="2400"/>
              <a:buFont typeface="Georgia"/>
              <a:buNone/>
              <a:defRPr i="1" sz="2400">
                <a:solidFill>
                  <a:srgbClr val="545554"/>
                </a:solidFill>
                <a:latin typeface="Georgia"/>
                <a:ea typeface="Georgia"/>
                <a:cs typeface="Georgia"/>
                <a:sym typeface="Georgia"/>
              </a:defRPr>
            </a:lvl1pPr>
            <a:lvl2pPr indent="0" lvl="1" marL="0" marR="0" algn="l">
              <a:lnSpc>
                <a:spcPct val="80000"/>
              </a:lnSpc>
              <a:spcBef>
                <a:spcPts val="0"/>
              </a:spcBef>
              <a:spcAft>
                <a:spcPts val="0"/>
              </a:spcAft>
              <a:buClr>
                <a:srgbClr val="545554"/>
              </a:buClr>
              <a:buSzPts val="2400"/>
              <a:buFont typeface="Georgia"/>
              <a:buNone/>
              <a:defRPr i="1" sz="2400">
                <a:solidFill>
                  <a:srgbClr val="545554"/>
                </a:solidFill>
                <a:latin typeface="Georgia"/>
                <a:ea typeface="Georgia"/>
                <a:cs typeface="Georgia"/>
                <a:sym typeface="Georgia"/>
              </a:defRPr>
            </a:lvl2pPr>
            <a:lvl3pPr indent="0" lvl="2" marL="0" marR="0" algn="l">
              <a:lnSpc>
                <a:spcPct val="80000"/>
              </a:lnSpc>
              <a:spcBef>
                <a:spcPts val="0"/>
              </a:spcBef>
              <a:spcAft>
                <a:spcPts val="0"/>
              </a:spcAft>
              <a:buClr>
                <a:srgbClr val="545554"/>
              </a:buClr>
              <a:buSzPts val="2400"/>
              <a:buFont typeface="Georgia"/>
              <a:buNone/>
              <a:defRPr i="1" sz="2400">
                <a:solidFill>
                  <a:srgbClr val="545554"/>
                </a:solidFill>
                <a:latin typeface="Georgia"/>
                <a:ea typeface="Georgia"/>
                <a:cs typeface="Georgia"/>
                <a:sym typeface="Georgia"/>
              </a:defRPr>
            </a:lvl3pPr>
            <a:lvl4pPr indent="0" lvl="3" marL="0" marR="0" algn="l">
              <a:lnSpc>
                <a:spcPct val="80000"/>
              </a:lnSpc>
              <a:spcBef>
                <a:spcPts val="0"/>
              </a:spcBef>
              <a:spcAft>
                <a:spcPts val="0"/>
              </a:spcAft>
              <a:buClr>
                <a:srgbClr val="545554"/>
              </a:buClr>
              <a:buSzPts val="2400"/>
              <a:buFont typeface="Georgia"/>
              <a:buNone/>
              <a:defRPr i="1" sz="2400">
                <a:solidFill>
                  <a:srgbClr val="545554"/>
                </a:solidFill>
                <a:latin typeface="Georgia"/>
                <a:ea typeface="Georgia"/>
                <a:cs typeface="Georgia"/>
                <a:sym typeface="Georgia"/>
              </a:defRPr>
            </a:lvl4pPr>
            <a:lvl5pPr indent="0" lvl="4" marL="0" marR="0" algn="l">
              <a:lnSpc>
                <a:spcPct val="80000"/>
              </a:lnSpc>
              <a:spcBef>
                <a:spcPts val="0"/>
              </a:spcBef>
              <a:spcAft>
                <a:spcPts val="0"/>
              </a:spcAft>
              <a:buClr>
                <a:srgbClr val="545554"/>
              </a:buClr>
              <a:buSzPts val="2400"/>
              <a:buFont typeface="Georgia"/>
              <a:buNone/>
              <a:defRPr i="1" sz="2400">
                <a:solidFill>
                  <a:srgbClr val="545554"/>
                </a:solidFill>
                <a:latin typeface="Georgia"/>
                <a:ea typeface="Georgia"/>
                <a:cs typeface="Georgia"/>
                <a:sym typeface="Georgia"/>
              </a:defRPr>
            </a:lvl5pPr>
            <a:lvl6pPr indent="0" lvl="5" marL="0" marR="0" algn="l">
              <a:lnSpc>
                <a:spcPct val="80000"/>
              </a:lnSpc>
              <a:spcBef>
                <a:spcPts val="0"/>
              </a:spcBef>
              <a:spcAft>
                <a:spcPts val="0"/>
              </a:spcAft>
              <a:buClr>
                <a:srgbClr val="545554"/>
              </a:buClr>
              <a:buSzPts val="2400"/>
              <a:buFont typeface="Georgia"/>
              <a:buNone/>
              <a:defRPr i="1" sz="2400">
                <a:solidFill>
                  <a:srgbClr val="545554"/>
                </a:solidFill>
                <a:latin typeface="Georgia"/>
                <a:ea typeface="Georgia"/>
                <a:cs typeface="Georgia"/>
                <a:sym typeface="Georgia"/>
              </a:defRPr>
            </a:lvl6pPr>
            <a:lvl7pPr indent="0" lvl="6" marL="0" marR="0" algn="l">
              <a:lnSpc>
                <a:spcPct val="80000"/>
              </a:lnSpc>
              <a:spcBef>
                <a:spcPts val="0"/>
              </a:spcBef>
              <a:spcAft>
                <a:spcPts val="0"/>
              </a:spcAft>
              <a:buClr>
                <a:srgbClr val="545554"/>
              </a:buClr>
              <a:buSzPts val="2400"/>
              <a:buFont typeface="Georgia"/>
              <a:buNone/>
              <a:defRPr i="1" sz="2400">
                <a:solidFill>
                  <a:srgbClr val="545554"/>
                </a:solidFill>
                <a:latin typeface="Georgia"/>
                <a:ea typeface="Georgia"/>
                <a:cs typeface="Georgia"/>
                <a:sym typeface="Georgia"/>
              </a:defRPr>
            </a:lvl7pPr>
            <a:lvl8pPr indent="0" lvl="7" marL="0" marR="0" algn="l">
              <a:lnSpc>
                <a:spcPct val="80000"/>
              </a:lnSpc>
              <a:spcBef>
                <a:spcPts val="0"/>
              </a:spcBef>
              <a:spcAft>
                <a:spcPts val="0"/>
              </a:spcAft>
              <a:buClr>
                <a:srgbClr val="545554"/>
              </a:buClr>
              <a:buSzPts val="2400"/>
              <a:buFont typeface="Georgia"/>
              <a:buNone/>
              <a:defRPr i="1" sz="2400">
                <a:solidFill>
                  <a:srgbClr val="545554"/>
                </a:solidFill>
                <a:latin typeface="Georgia"/>
                <a:ea typeface="Georgia"/>
                <a:cs typeface="Georgia"/>
                <a:sym typeface="Georgia"/>
              </a:defRPr>
            </a:lvl8pPr>
            <a:lvl9pPr indent="0" lvl="8" marL="0" marR="0" algn="l">
              <a:lnSpc>
                <a:spcPct val="80000"/>
              </a:lnSpc>
              <a:spcBef>
                <a:spcPts val="0"/>
              </a:spcBef>
              <a:spcAft>
                <a:spcPts val="0"/>
              </a:spcAft>
              <a:buClr>
                <a:srgbClr val="545554"/>
              </a:buClr>
              <a:buSzPts val="2400"/>
              <a:buFont typeface="Georgia"/>
              <a:buNone/>
              <a:defRPr i="1" sz="2400">
                <a:solidFill>
                  <a:srgbClr val="545554"/>
                </a:solidFill>
                <a:latin typeface="Georgia"/>
                <a:ea typeface="Georgia"/>
                <a:cs typeface="Georgia"/>
                <a:sym typeface="Georgia"/>
              </a:defRPr>
            </a:lvl9pPr>
          </a:lstStyle>
          <a:p>
            <a:pPr indent="0" lvl="0" marL="0" rtl="0" algn="l">
              <a:spcBef>
                <a:spcPts val="0"/>
              </a:spcBef>
              <a:spcAft>
                <a:spcPts val="0"/>
              </a:spcAft>
              <a:buNone/>
            </a:pPr>
            <a:fld id="{00000000-1234-1234-1234-123412341234}" type="slidenum">
              <a:rPr lang="en-US"/>
              <a:t>‹#›</a:t>
            </a:fld>
            <a:endParaRPr i="0" sz="1500">
              <a:solidFill>
                <a:srgbClr val="FFFFFF"/>
              </a:solidFill>
              <a:latin typeface="Helvetica Neue"/>
              <a:ea typeface="Helvetica Neue"/>
              <a:cs typeface="Helvetica Neue"/>
              <a:sym typeface="Helvetica Neue"/>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QUOTE" showMasterSp="0">
  <p:cSld name="BIG QUOTE">
    <p:bg>
      <p:bgPr>
        <a:solidFill>
          <a:srgbClr val="000000"/>
        </a:solidFill>
      </p:bgPr>
    </p:bg>
    <p:spTree>
      <p:nvGrpSpPr>
        <p:cNvPr id="118" name="Shape 118"/>
        <p:cNvGrpSpPr/>
        <p:nvPr/>
      </p:nvGrpSpPr>
      <p:grpSpPr>
        <a:xfrm>
          <a:off x="0" y="0"/>
          <a:ext cx="0" cy="0"/>
          <a:chOff x="0" y="0"/>
          <a:chExt cx="0" cy="0"/>
        </a:xfrm>
      </p:grpSpPr>
      <p:sp>
        <p:nvSpPr>
          <p:cNvPr id="119" name="Google Shape;119;p23"/>
          <p:cNvSpPr/>
          <p:nvPr/>
        </p:nvSpPr>
        <p:spPr>
          <a:xfrm>
            <a:off x="-44450" y="-196850"/>
            <a:ext cx="24485601" cy="13944600"/>
          </a:xfrm>
          <a:prstGeom prst="rect">
            <a:avLst/>
          </a:prstGeom>
          <a:solidFill>
            <a:srgbClr val="020511"/>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4000"/>
              <a:buFont typeface="Gill Sans"/>
              <a:buNone/>
            </a:pPr>
            <a:r>
              <a:t/>
            </a:r>
            <a:endParaRPr b="0" i="0" sz="4000" u="none" cap="none" strike="noStrike">
              <a:solidFill>
                <a:srgbClr val="FFFFFF"/>
              </a:solidFill>
              <a:latin typeface="Gill Sans"/>
              <a:ea typeface="Gill Sans"/>
              <a:cs typeface="Gill Sans"/>
              <a:sym typeface="Gill Sans"/>
            </a:endParaRPr>
          </a:p>
        </p:txBody>
      </p:sp>
      <p:sp>
        <p:nvSpPr>
          <p:cNvPr id="120" name="Google Shape;120;p23"/>
          <p:cNvSpPr txBox="1"/>
          <p:nvPr/>
        </p:nvSpPr>
        <p:spPr>
          <a:xfrm>
            <a:off x="2437779" y="13125450"/>
            <a:ext cx="2675434" cy="215900"/>
          </a:xfrm>
          <a:prstGeom prst="rect">
            <a:avLst/>
          </a:prstGeom>
          <a:noFill/>
          <a:ln>
            <a:noFill/>
          </a:ln>
        </p:spPr>
        <p:txBody>
          <a:bodyPr anchorCtr="0" anchor="ctr" bIns="0" lIns="0" spcFirstLastPara="1" rIns="0" wrap="square" tIns="0">
            <a:noAutofit/>
          </a:bodyPr>
          <a:lstStyle/>
          <a:p>
            <a:pPr indent="0" lvl="0" marL="0" marR="0" rtl="0" algn="l">
              <a:lnSpc>
                <a:spcPct val="70000"/>
              </a:lnSpc>
              <a:spcBef>
                <a:spcPts val="0"/>
              </a:spcBef>
              <a:spcAft>
                <a:spcPts val="0"/>
              </a:spcAft>
              <a:buClr>
                <a:srgbClr val="C0C0C0"/>
              </a:buClr>
              <a:buSzPts val="1500"/>
              <a:buFont typeface="Helvetica Neue"/>
              <a:buNone/>
            </a:pPr>
            <a:r>
              <a:rPr b="0" i="0" lang="en-US" sz="1500" u="none" cap="none" strike="noStrike">
                <a:solidFill>
                  <a:srgbClr val="C0C0C0"/>
                </a:solidFill>
                <a:latin typeface="Helvetica Neue"/>
                <a:ea typeface="Helvetica Neue"/>
                <a:cs typeface="Helvetica Neue"/>
                <a:sym typeface="Helvetica Neue"/>
              </a:rPr>
              <a:t>WORLD IA DAY 2019</a:t>
            </a:r>
            <a:endParaRPr/>
          </a:p>
        </p:txBody>
      </p:sp>
      <p:sp>
        <p:nvSpPr>
          <p:cNvPr id="121" name="Google Shape;121;p23"/>
          <p:cNvSpPr txBox="1"/>
          <p:nvPr/>
        </p:nvSpPr>
        <p:spPr>
          <a:xfrm>
            <a:off x="3702050" y="4381500"/>
            <a:ext cx="16979899" cy="3581401"/>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10100"/>
              <a:buFont typeface="Helvetica Neue"/>
              <a:buNone/>
            </a:pPr>
            <a:r>
              <a:rPr b="0" i="0" lang="en-US" sz="10100" u="none" cap="none" strike="noStrike">
                <a:solidFill>
                  <a:srgbClr val="FFFFFF"/>
                </a:solidFill>
                <a:latin typeface="Helvetica Neue"/>
                <a:ea typeface="Helvetica Neue"/>
                <a:cs typeface="Helvetica Neue"/>
                <a:sym typeface="Helvetica Neue"/>
              </a:rPr>
              <a:t>“Here’s where you may want a big, impactful quote”</a:t>
            </a:r>
            <a:endParaRPr/>
          </a:p>
        </p:txBody>
      </p:sp>
      <p:sp>
        <p:nvSpPr>
          <p:cNvPr id="122" name="Google Shape;122;p23"/>
          <p:cNvSpPr txBox="1"/>
          <p:nvPr>
            <p:ph idx="12" type="sldNum"/>
          </p:nvPr>
        </p:nvSpPr>
        <p:spPr>
          <a:xfrm>
            <a:off x="12179300" y="13093700"/>
            <a:ext cx="453238" cy="461059"/>
          </a:xfrm>
          <a:prstGeom prst="rect">
            <a:avLst/>
          </a:prstGeom>
          <a:noFill/>
          <a:ln>
            <a:noFill/>
          </a:ln>
        </p:spPr>
        <p:txBody>
          <a:bodyPr anchorCtr="0" anchor="t" bIns="50800" lIns="50800" spcFirstLastPara="1" rIns="50800" wrap="square" tIns="50800">
            <a:noAutofit/>
          </a:bodyPr>
          <a:lstStyle>
            <a:lvl1pPr indent="0" lvl="0" marL="0" marR="0" algn="l">
              <a:lnSpc>
                <a:spcPct val="80000"/>
              </a:lnSpc>
              <a:spcBef>
                <a:spcPts val="0"/>
              </a:spcBef>
              <a:spcAft>
                <a:spcPts val="0"/>
              </a:spcAft>
              <a:buClr>
                <a:srgbClr val="FFFFFF"/>
              </a:buClr>
              <a:buSzPts val="2400"/>
              <a:buFont typeface="Helvetica Neue Light"/>
              <a:buNone/>
              <a:defRPr sz="2400">
                <a:latin typeface="Helvetica Neue Light"/>
                <a:ea typeface="Helvetica Neue Light"/>
                <a:cs typeface="Helvetica Neue Light"/>
                <a:sym typeface="Helvetica Neue Light"/>
              </a:defRPr>
            </a:lvl1pPr>
            <a:lvl2pPr indent="0" lvl="1" marL="0" marR="0" algn="l">
              <a:lnSpc>
                <a:spcPct val="80000"/>
              </a:lnSpc>
              <a:spcBef>
                <a:spcPts val="0"/>
              </a:spcBef>
              <a:spcAft>
                <a:spcPts val="0"/>
              </a:spcAft>
              <a:buClr>
                <a:srgbClr val="FFFFFF"/>
              </a:buClr>
              <a:buSzPts val="2400"/>
              <a:buFont typeface="Helvetica Neue Light"/>
              <a:buNone/>
              <a:defRPr sz="2400">
                <a:latin typeface="Helvetica Neue Light"/>
                <a:ea typeface="Helvetica Neue Light"/>
                <a:cs typeface="Helvetica Neue Light"/>
                <a:sym typeface="Helvetica Neue Light"/>
              </a:defRPr>
            </a:lvl2pPr>
            <a:lvl3pPr indent="0" lvl="2" marL="0" marR="0" algn="l">
              <a:lnSpc>
                <a:spcPct val="80000"/>
              </a:lnSpc>
              <a:spcBef>
                <a:spcPts val="0"/>
              </a:spcBef>
              <a:spcAft>
                <a:spcPts val="0"/>
              </a:spcAft>
              <a:buClr>
                <a:srgbClr val="FFFFFF"/>
              </a:buClr>
              <a:buSzPts val="2400"/>
              <a:buFont typeface="Helvetica Neue Light"/>
              <a:buNone/>
              <a:defRPr sz="2400">
                <a:latin typeface="Helvetica Neue Light"/>
                <a:ea typeface="Helvetica Neue Light"/>
                <a:cs typeface="Helvetica Neue Light"/>
                <a:sym typeface="Helvetica Neue Light"/>
              </a:defRPr>
            </a:lvl3pPr>
            <a:lvl4pPr indent="0" lvl="3" marL="0" marR="0" algn="l">
              <a:lnSpc>
                <a:spcPct val="80000"/>
              </a:lnSpc>
              <a:spcBef>
                <a:spcPts val="0"/>
              </a:spcBef>
              <a:spcAft>
                <a:spcPts val="0"/>
              </a:spcAft>
              <a:buClr>
                <a:srgbClr val="FFFFFF"/>
              </a:buClr>
              <a:buSzPts val="2400"/>
              <a:buFont typeface="Helvetica Neue Light"/>
              <a:buNone/>
              <a:defRPr sz="2400">
                <a:latin typeface="Helvetica Neue Light"/>
                <a:ea typeface="Helvetica Neue Light"/>
                <a:cs typeface="Helvetica Neue Light"/>
                <a:sym typeface="Helvetica Neue Light"/>
              </a:defRPr>
            </a:lvl4pPr>
            <a:lvl5pPr indent="0" lvl="4" marL="0" marR="0" algn="l">
              <a:lnSpc>
                <a:spcPct val="80000"/>
              </a:lnSpc>
              <a:spcBef>
                <a:spcPts val="0"/>
              </a:spcBef>
              <a:spcAft>
                <a:spcPts val="0"/>
              </a:spcAft>
              <a:buClr>
                <a:srgbClr val="FFFFFF"/>
              </a:buClr>
              <a:buSzPts val="2400"/>
              <a:buFont typeface="Helvetica Neue Light"/>
              <a:buNone/>
              <a:defRPr sz="2400">
                <a:latin typeface="Helvetica Neue Light"/>
                <a:ea typeface="Helvetica Neue Light"/>
                <a:cs typeface="Helvetica Neue Light"/>
                <a:sym typeface="Helvetica Neue Light"/>
              </a:defRPr>
            </a:lvl5pPr>
            <a:lvl6pPr indent="0" lvl="5" marL="0" marR="0" algn="l">
              <a:lnSpc>
                <a:spcPct val="80000"/>
              </a:lnSpc>
              <a:spcBef>
                <a:spcPts val="0"/>
              </a:spcBef>
              <a:spcAft>
                <a:spcPts val="0"/>
              </a:spcAft>
              <a:buClr>
                <a:srgbClr val="FFFFFF"/>
              </a:buClr>
              <a:buSzPts val="2400"/>
              <a:buFont typeface="Helvetica Neue Light"/>
              <a:buNone/>
              <a:defRPr sz="2400">
                <a:latin typeface="Helvetica Neue Light"/>
                <a:ea typeface="Helvetica Neue Light"/>
                <a:cs typeface="Helvetica Neue Light"/>
                <a:sym typeface="Helvetica Neue Light"/>
              </a:defRPr>
            </a:lvl6pPr>
            <a:lvl7pPr indent="0" lvl="6" marL="0" marR="0" algn="l">
              <a:lnSpc>
                <a:spcPct val="80000"/>
              </a:lnSpc>
              <a:spcBef>
                <a:spcPts val="0"/>
              </a:spcBef>
              <a:spcAft>
                <a:spcPts val="0"/>
              </a:spcAft>
              <a:buClr>
                <a:srgbClr val="FFFFFF"/>
              </a:buClr>
              <a:buSzPts val="2400"/>
              <a:buFont typeface="Helvetica Neue Light"/>
              <a:buNone/>
              <a:defRPr sz="2400">
                <a:latin typeface="Helvetica Neue Light"/>
                <a:ea typeface="Helvetica Neue Light"/>
                <a:cs typeface="Helvetica Neue Light"/>
                <a:sym typeface="Helvetica Neue Light"/>
              </a:defRPr>
            </a:lvl7pPr>
            <a:lvl8pPr indent="0" lvl="7" marL="0" marR="0" algn="l">
              <a:lnSpc>
                <a:spcPct val="80000"/>
              </a:lnSpc>
              <a:spcBef>
                <a:spcPts val="0"/>
              </a:spcBef>
              <a:spcAft>
                <a:spcPts val="0"/>
              </a:spcAft>
              <a:buClr>
                <a:srgbClr val="FFFFFF"/>
              </a:buClr>
              <a:buSzPts val="2400"/>
              <a:buFont typeface="Helvetica Neue Light"/>
              <a:buNone/>
              <a:defRPr sz="2400">
                <a:latin typeface="Helvetica Neue Light"/>
                <a:ea typeface="Helvetica Neue Light"/>
                <a:cs typeface="Helvetica Neue Light"/>
                <a:sym typeface="Helvetica Neue Light"/>
              </a:defRPr>
            </a:lvl8pPr>
            <a:lvl9pPr indent="0" lvl="8" marL="0" marR="0" algn="l">
              <a:lnSpc>
                <a:spcPct val="80000"/>
              </a:lnSpc>
              <a:spcBef>
                <a:spcPts val="0"/>
              </a:spcBef>
              <a:spcAft>
                <a:spcPts val="0"/>
              </a:spcAft>
              <a:buClr>
                <a:srgbClr val="FFFFFF"/>
              </a:buClr>
              <a:buSzPts val="2400"/>
              <a:buFont typeface="Helvetica Neue Light"/>
              <a:buNone/>
              <a:defRPr sz="2400">
                <a:latin typeface="Helvetica Neue Light"/>
                <a:ea typeface="Helvetica Neue Light"/>
                <a:cs typeface="Helvetica Neue Light"/>
                <a:sym typeface="Helvetica Neue Light"/>
              </a:defRPr>
            </a:lvl9pPr>
          </a:lstStyle>
          <a:p>
            <a:pPr indent="0" lvl="0" marL="0" rtl="0" algn="l">
              <a:spcBef>
                <a:spcPts val="0"/>
              </a:spcBef>
              <a:spcAft>
                <a:spcPts val="0"/>
              </a:spcAft>
              <a:buNone/>
            </a:pPr>
            <a:fld id="{00000000-1234-1234-1234-123412341234}" type="slidenum">
              <a:rPr lang="en-US"/>
              <a:t>‹#›</a:t>
            </a:fld>
            <a:endParaRPr sz="1500">
              <a:latin typeface="Helvetica Neue"/>
              <a:ea typeface="Helvetica Neue"/>
              <a:cs typeface="Helvetica Neue"/>
              <a:sym typeface="Helvetica Neue"/>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Page - White">
  <p:cSld name="Title Page - White">
    <p:bg>
      <p:bgPr>
        <a:solidFill>
          <a:srgbClr val="FFFFFF"/>
        </a:solidFill>
      </p:bgPr>
    </p:bg>
    <p:spTree>
      <p:nvGrpSpPr>
        <p:cNvPr id="123" name="Shape 123"/>
        <p:cNvGrpSpPr/>
        <p:nvPr/>
      </p:nvGrpSpPr>
      <p:grpSpPr>
        <a:xfrm>
          <a:off x="0" y="0"/>
          <a:ext cx="0" cy="0"/>
          <a:chOff x="0" y="0"/>
          <a:chExt cx="0" cy="0"/>
        </a:xfrm>
      </p:grpSpPr>
      <p:sp>
        <p:nvSpPr>
          <p:cNvPr id="124" name="Google Shape;124;p24"/>
          <p:cNvSpPr/>
          <p:nvPr>
            <p:ph idx="2" type="pic"/>
          </p:nvPr>
        </p:nvSpPr>
        <p:spPr>
          <a:xfrm>
            <a:off x="-15504" y="3243663"/>
            <a:ext cx="24415051" cy="7080385"/>
          </a:xfrm>
          <a:prstGeom prst="rect">
            <a:avLst/>
          </a:prstGeom>
          <a:noFill/>
          <a:ln>
            <a:noFill/>
          </a:ln>
        </p:spPr>
        <p:txBody>
          <a:bodyPr anchorCtr="0" anchor="t" bIns="45700" lIns="91425" spcFirstLastPara="1" rIns="91425" wrap="square" tIns="45700"/>
          <a:lstStyle>
            <a:lvl1pPr lvl="0" marR="0" rtl="0" algn="l">
              <a:lnSpc>
                <a:spcPct val="80000"/>
              </a:lnSpc>
              <a:spcBef>
                <a:spcPts val="0"/>
              </a:spcBef>
              <a:spcAft>
                <a:spcPts val="0"/>
              </a:spcAft>
              <a:buClr>
                <a:srgbClr val="9E9F9E"/>
              </a:buClr>
              <a:buSzPts val="7200"/>
              <a:buFont typeface="Georgia"/>
              <a:buNone/>
              <a:defRPr b="0" i="0" sz="7200" u="none" cap="none" strike="noStrike">
                <a:solidFill>
                  <a:srgbClr val="9E9F9E"/>
                </a:solidFill>
                <a:latin typeface="Georgia"/>
                <a:ea typeface="Georgia"/>
                <a:cs typeface="Georgia"/>
                <a:sym typeface="Georgia"/>
              </a:defRPr>
            </a:lvl1pPr>
            <a:lvl2pPr lvl="1" marR="0" rtl="0" algn="l">
              <a:lnSpc>
                <a:spcPct val="80000"/>
              </a:lnSpc>
              <a:spcBef>
                <a:spcPts val="0"/>
              </a:spcBef>
              <a:spcAft>
                <a:spcPts val="0"/>
              </a:spcAft>
              <a:buClr>
                <a:srgbClr val="9E9F9E"/>
              </a:buClr>
              <a:buSzPts val="7200"/>
              <a:buFont typeface="Georgia"/>
              <a:buNone/>
              <a:defRPr b="0" i="0" sz="7200" u="none" cap="none" strike="noStrike">
                <a:solidFill>
                  <a:srgbClr val="9E9F9E"/>
                </a:solidFill>
                <a:latin typeface="Georgia"/>
                <a:ea typeface="Georgia"/>
                <a:cs typeface="Georgia"/>
                <a:sym typeface="Georgia"/>
              </a:defRPr>
            </a:lvl2pPr>
            <a:lvl3pPr lvl="2" marR="0" rtl="0" algn="l">
              <a:lnSpc>
                <a:spcPct val="80000"/>
              </a:lnSpc>
              <a:spcBef>
                <a:spcPts val="0"/>
              </a:spcBef>
              <a:spcAft>
                <a:spcPts val="0"/>
              </a:spcAft>
              <a:buClr>
                <a:srgbClr val="9E9F9E"/>
              </a:buClr>
              <a:buSzPts val="7200"/>
              <a:buFont typeface="Georgia"/>
              <a:buNone/>
              <a:defRPr b="0" i="0" sz="7200" u="none" cap="none" strike="noStrike">
                <a:solidFill>
                  <a:srgbClr val="9E9F9E"/>
                </a:solidFill>
                <a:latin typeface="Georgia"/>
                <a:ea typeface="Georgia"/>
                <a:cs typeface="Georgia"/>
                <a:sym typeface="Georgia"/>
              </a:defRPr>
            </a:lvl3pPr>
            <a:lvl4pPr lvl="3" marR="0" rtl="0" algn="l">
              <a:lnSpc>
                <a:spcPct val="80000"/>
              </a:lnSpc>
              <a:spcBef>
                <a:spcPts val="0"/>
              </a:spcBef>
              <a:spcAft>
                <a:spcPts val="0"/>
              </a:spcAft>
              <a:buClr>
                <a:srgbClr val="9E9F9E"/>
              </a:buClr>
              <a:buSzPts val="7200"/>
              <a:buFont typeface="Georgia"/>
              <a:buNone/>
              <a:defRPr b="0" i="0" sz="7200" u="none" cap="none" strike="noStrike">
                <a:solidFill>
                  <a:srgbClr val="9E9F9E"/>
                </a:solidFill>
                <a:latin typeface="Georgia"/>
                <a:ea typeface="Georgia"/>
                <a:cs typeface="Georgia"/>
                <a:sym typeface="Georgia"/>
              </a:defRPr>
            </a:lvl4pPr>
            <a:lvl5pPr lvl="4" marR="0" rtl="0" algn="l">
              <a:lnSpc>
                <a:spcPct val="80000"/>
              </a:lnSpc>
              <a:spcBef>
                <a:spcPts val="0"/>
              </a:spcBef>
              <a:spcAft>
                <a:spcPts val="0"/>
              </a:spcAft>
              <a:buClr>
                <a:srgbClr val="9E9F9E"/>
              </a:buClr>
              <a:buSzPts val="7200"/>
              <a:buFont typeface="Georgia"/>
              <a:buNone/>
              <a:defRPr b="0" i="0" sz="7200" u="none" cap="none" strike="noStrike">
                <a:solidFill>
                  <a:srgbClr val="9E9F9E"/>
                </a:solidFill>
                <a:latin typeface="Georgia"/>
                <a:ea typeface="Georgia"/>
                <a:cs typeface="Georgia"/>
                <a:sym typeface="Georgia"/>
              </a:defRPr>
            </a:lvl5pPr>
            <a:lvl6pPr lvl="5" marR="0" rtl="0" algn="l">
              <a:lnSpc>
                <a:spcPct val="80000"/>
              </a:lnSpc>
              <a:spcBef>
                <a:spcPts val="0"/>
              </a:spcBef>
              <a:spcAft>
                <a:spcPts val="0"/>
              </a:spcAft>
              <a:buClr>
                <a:srgbClr val="9E9F9E"/>
              </a:buClr>
              <a:buSzPts val="7200"/>
              <a:buFont typeface="Georgia"/>
              <a:buNone/>
              <a:defRPr b="0" i="0" sz="7200" u="none" cap="none" strike="noStrike">
                <a:solidFill>
                  <a:srgbClr val="9E9F9E"/>
                </a:solidFill>
                <a:latin typeface="Georgia"/>
                <a:ea typeface="Georgia"/>
                <a:cs typeface="Georgia"/>
                <a:sym typeface="Georgia"/>
              </a:defRPr>
            </a:lvl6pPr>
            <a:lvl7pPr lvl="6" marR="0" rtl="0" algn="l">
              <a:lnSpc>
                <a:spcPct val="80000"/>
              </a:lnSpc>
              <a:spcBef>
                <a:spcPts val="0"/>
              </a:spcBef>
              <a:spcAft>
                <a:spcPts val="0"/>
              </a:spcAft>
              <a:buClr>
                <a:srgbClr val="9E9F9E"/>
              </a:buClr>
              <a:buSzPts val="7200"/>
              <a:buFont typeface="Georgia"/>
              <a:buNone/>
              <a:defRPr b="0" i="0" sz="7200" u="none" cap="none" strike="noStrike">
                <a:solidFill>
                  <a:srgbClr val="9E9F9E"/>
                </a:solidFill>
                <a:latin typeface="Georgia"/>
                <a:ea typeface="Georgia"/>
                <a:cs typeface="Georgia"/>
                <a:sym typeface="Georgia"/>
              </a:defRPr>
            </a:lvl7pPr>
            <a:lvl8pPr lvl="7" marR="0" rtl="0" algn="l">
              <a:lnSpc>
                <a:spcPct val="80000"/>
              </a:lnSpc>
              <a:spcBef>
                <a:spcPts val="0"/>
              </a:spcBef>
              <a:spcAft>
                <a:spcPts val="0"/>
              </a:spcAft>
              <a:buClr>
                <a:srgbClr val="9E9F9E"/>
              </a:buClr>
              <a:buSzPts val="7200"/>
              <a:buFont typeface="Georgia"/>
              <a:buNone/>
              <a:defRPr b="0" i="0" sz="7200" u="none" cap="none" strike="noStrike">
                <a:solidFill>
                  <a:srgbClr val="9E9F9E"/>
                </a:solidFill>
                <a:latin typeface="Georgia"/>
                <a:ea typeface="Georgia"/>
                <a:cs typeface="Georgia"/>
                <a:sym typeface="Georgia"/>
              </a:defRPr>
            </a:lvl8pPr>
            <a:lvl9pPr lvl="8" marR="0" rtl="0" algn="l">
              <a:lnSpc>
                <a:spcPct val="80000"/>
              </a:lnSpc>
              <a:spcBef>
                <a:spcPts val="0"/>
              </a:spcBef>
              <a:spcAft>
                <a:spcPts val="0"/>
              </a:spcAft>
              <a:buClr>
                <a:srgbClr val="9E9F9E"/>
              </a:buClr>
              <a:buSzPts val="7200"/>
              <a:buFont typeface="Georgia"/>
              <a:buNone/>
              <a:defRPr b="0" i="0" sz="7200" u="none" cap="none" strike="noStrike">
                <a:solidFill>
                  <a:srgbClr val="9E9F9E"/>
                </a:solidFill>
                <a:latin typeface="Georgia"/>
                <a:ea typeface="Georgia"/>
                <a:cs typeface="Georgia"/>
                <a:sym typeface="Georgia"/>
              </a:defRPr>
            </a:lvl9pPr>
          </a:lstStyle>
          <a:p/>
        </p:txBody>
      </p:sp>
      <p:sp>
        <p:nvSpPr>
          <p:cNvPr id="125" name="Google Shape;125;p24"/>
          <p:cNvSpPr txBox="1"/>
          <p:nvPr>
            <p:ph idx="1" type="body"/>
          </p:nvPr>
        </p:nvSpPr>
        <p:spPr>
          <a:xfrm>
            <a:off x="2469389" y="952500"/>
            <a:ext cx="21661305" cy="1092200"/>
          </a:xfrm>
          <a:prstGeom prst="rect">
            <a:avLst/>
          </a:prstGeom>
          <a:noFill/>
          <a:ln>
            <a:noFill/>
          </a:ln>
        </p:spPr>
        <p:txBody>
          <a:bodyPr anchorCtr="0" anchor="t" bIns="0" lIns="0" spcFirstLastPara="1" rIns="0" wrap="square" tIns="0"/>
          <a:lstStyle>
            <a:lvl1pPr indent="-228600" lvl="0" marL="457200" algn="l">
              <a:lnSpc>
                <a:spcPct val="80000"/>
              </a:lnSpc>
              <a:spcBef>
                <a:spcPts val="0"/>
              </a:spcBef>
              <a:spcAft>
                <a:spcPts val="0"/>
              </a:spcAft>
              <a:buClr>
                <a:srgbClr val="000000"/>
              </a:buClr>
              <a:buSzPts val="7000"/>
              <a:buFont typeface="Helvetica Neue Light"/>
              <a:buNone/>
              <a:defRPr sz="7000">
                <a:solidFill>
                  <a:srgbClr val="000000"/>
                </a:solidFill>
                <a:latin typeface="Helvetica Neue Light"/>
                <a:ea typeface="Helvetica Neue Light"/>
                <a:cs typeface="Helvetica Neue Light"/>
                <a:sym typeface="Helvetica Neue Light"/>
              </a:defRPr>
            </a:lvl1pPr>
            <a:lvl2pPr indent="-228600" lvl="1" marL="914400" algn="l">
              <a:lnSpc>
                <a:spcPct val="80000"/>
              </a:lnSpc>
              <a:spcBef>
                <a:spcPts val="0"/>
              </a:spcBef>
              <a:spcAft>
                <a:spcPts val="0"/>
              </a:spcAft>
              <a:buClr>
                <a:srgbClr val="9E9F9E"/>
              </a:buClr>
              <a:buSzPts val="1800"/>
              <a:buNone/>
              <a:defRPr/>
            </a:lvl2pPr>
            <a:lvl3pPr indent="-228600" lvl="2" marL="1371600" algn="l">
              <a:lnSpc>
                <a:spcPct val="80000"/>
              </a:lnSpc>
              <a:spcBef>
                <a:spcPts val="0"/>
              </a:spcBef>
              <a:spcAft>
                <a:spcPts val="0"/>
              </a:spcAft>
              <a:buClr>
                <a:srgbClr val="9E9F9E"/>
              </a:buClr>
              <a:buSzPts val="1800"/>
              <a:buNone/>
              <a:defRPr/>
            </a:lvl3pPr>
            <a:lvl4pPr indent="-228600" lvl="3" marL="1828800" algn="l">
              <a:lnSpc>
                <a:spcPct val="80000"/>
              </a:lnSpc>
              <a:spcBef>
                <a:spcPts val="0"/>
              </a:spcBef>
              <a:spcAft>
                <a:spcPts val="0"/>
              </a:spcAft>
              <a:buClr>
                <a:srgbClr val="9E9F9E"/>
              </a:buClr>
              <a:buSzPts val="1800"/>
              <a:buNone/>
              <a:defRPr/>
            </a:lvl4pPr>
            <a:lvl5pPr indent="-228600" lvl="4" marL="2286000" algn="l">
              <a:lnSpc>
                <a:spcPct val="80000"/>
              </a:lnSpc>
              <a:spcBef>
                <a:spcPts val="0"/>
              </a:spcBef>
              <a:spcAft>
                <a:spcPts val="0"/>
              </a:spcAft>
              <a:buClr>
                <a:srgbClr val="9E9F9E"/>
              </a:buClr>
              <a:buSzPts val="1800"/>
              <a:buNone/>
              <a:defRPr/>
            </a:lvl5pPr>
            <a:lvl6pPr indent="-228600" lvl="5" marL="2743200" algn="l">
              <a:lnSpc>
                <a:spcPct val="80000"/>
              </a:lnSpc>
              <a:spcBef>
                <a:spcPts val="0"/>
              </a:spcBef>
              <a:spcAft>
                <a:spcPts val="0"/>
              </a:spcAft>
              <a:buClr>
                <a:srgbClr val="9E9F9E"/>
              </a:buClr>
              <a:buSzPts val="1800"/>
              <a:buNone/>
              <a:defRPr/>
            </a:lvl6pPr>
            <a:lvl7pPr indent="-228600" lvl="6" marL="3200400" algn="l">
              <a:lnSpc>
                <a:spcPct val="80000"/>
              </a:lnSpc>
              <a:spcBef>
                <a:spcPts val="0"/>
              </a:spcBef>
              <a:spcAft>
                <a:spcPts val="0"/>
              </a:spcAft>
              <a:buClr>
                <a:srgbClr val="9E9F9E"/>
              </a:buClr>
              <a:buSzPts val="1800"/>
              <a:buNone/>
              <a:defRPr/>
            </a:lvl7pPr>
            <a:lvl8pPr indent="-228600" lvl="7" marL="3657600" algn="l">
              <a:lnSpc>
                <a:spcPct val="80000"/>
              </a:lnSpc>
              <a:spcBef>
                <a:spcPts val="0"/>
              </a:spcBef>
              <a:spcAft>
                <a:spcPts val="0"/>
              </a:spcAft>
              <a:buClr>
                <a:srgbClr val="9E9F9E"/>
              </a:buClr>
              <a:buSzPts val="1800"/>
              <a:buNone/>
              <a:defRPr/>
            </a:lvl8pPr>
            <a:lvl9pPr indent="-228600" lvl="8" marL="4114800" algn="l">
              <a:lnSpc>
                <a:spcPct val="80000"/>
              </a:lnSpc>
              <a:spcBef>
                <a:spcPts val="0"/>
              </a:spcBef>
              <a:spcAft>
                <a:spcPts val="0"/>
              </a:spcAft>
              <a:buClr>
                <a:srgbClr val="9E9F9E"/>
              </a:buClr>
              <a:buSzPts val="1800"/>
              <a:buNone/>
              <a:defRPr/>
            </a:lvl9pPr>
          </a:lstStyle>
          <a:p/>
        </p:txBody>
      </p:sp>
      <p:sp>
        <p:nvSpPr>
          <p:cNvPr id="126" name="Google Shape;126;p24"/>
          <p:cNvSpPr txBox="1"/>
          <p:nvPr>
            <p:ph idx="3" type="body"/>
          </p:nvPr>
        </p:nvSpPr>
        <p:spPr>
          <a:xfrm>
            <a:off x="2514600" y="2438400"/>
            <a:ext cx="6689344" cy="863600"/>
          </a:xfrm>
          <a:prstGeom prst="rect">
            <a:avLst/>
          </a:prstGeom>
          <a:noFill/>
          <a:ln>
            <a:noFill/>
          </a:ln>
        </p:spPr>
        <p:txBody>
          <a:bodyPr anchorCtr="0" anchor="t" bIns="0" lIns="0" spcFirstLastPara="1" rIns="0" wrap="square" tIns="0"/>
          <a:lstStyle>
            <a:lvl1pPr indent="-228600" lvl="0" marL="457200" algn="l">
              <a:lnSpc>
                <a:spcPct val="90000"/>
              </a:lnSpc>
              <a:spcBef>
                <a:spcPts val="0"/>
              </a:spcBef>
              <a:spcAft>
                <a:spcPts val="0"/>
              </a:spcAft>
              <a:buClr>
                <a:srgbClr val="A9A9A9"/>
              </a:buClr>
              <a:buSzPts val="3000"/>
              <a:buFont typeface="Helvetica Neue"/>
              <a:buNone/>
              <a:defRPr sz="3000">
                <a:solidFill>
                  <a:srgbClr val="A9A9A9"/>
                </a:solidFill>
                <a:latin typeface="Helvetica Neue"/>
                <a:ea typeface="Helvetica Neue"/>
                <a:cs typeface="Helvetica Neue"/>
                <a:sym typeface="Helvetica Neue"/>
              </a:defRPr>
            </a:lvl1pPr>
            <a:lvl2pPr indent="-228600" lvl="1" marL="914400" algn="l">
              <a:lnSpc>
                <a:spcPct val="80000"/>
              </a:lnSpc>
              <a:spcBef>
                <a:spcPts val="0"/>
              </a:spcBef>
              <a:spcAft>
                <a:spcPts val="0"/>
              </a:spcAft>
              <a:buClr>
                <a:srgbClr val="9E9F9E"/>
              </a:buClr>
              <a:buSzPts val="1800"/>
              <a:buNone/>
              <a:defRPr/>
            </a:lvl2pPr>
            <a:lvl3pPr indent="-228600" lvl="2" marL="1371600" algn="l">
              <a:lnSpc>
                <a:spcPct val="80000"/>
              </a:lnSpc>
              <a:spcBef>
                <a:spcPts val="0"/>
              </a:spcBef>
              <a:spcAft>
                <a:spcPts val="0"/>
              </a:spcAft>
              <a:buClr>
                <a:srgbClr val="9E9F9E"/>
              </a:buClr>
              <a:buSzPts val="1800"/>
              <a:buNone/>
              <a:defRPr/>
            </a:lvl3pPr>
            <a:lvl4pPr indent="-228600" lvl="3" marL="1828800" algn="l">
              <a:lnSpc>
                <a:spcPct val="80000"/>
              </a:lnSpc>
              <a:spcBef>
                <a:spcPts val="0"/>
              </a:spcBef>
              <a:spcAft>
                <a:spcPts val="0"/>
              </a:spcAft>
              <a:buClr>
                <a:srgbClr val="9E9F9E"/>
              </a:buClr>
              <a:buSzPts val="1800"/>
              <a:buNone/>
              <a:defRPr/>
            </a:lvl4pPr>
            <a:lvl5pPr indent="-228600" lvl="4" marL="2286000" algn="l">
              <a:lnSpc>
                <a:spcPct val="80000"/>
              </a:lnSpc>
              <a:spcBef>
                <a:spcPts val="0"/>
              </a:spcBef>
              <a:spcAft>
                <a:spcPts val="0"/>
              </a:spcAft>
              <a:buClr>
                <a:srgbClr val="9E9F9E"/>
              </a:buClr>
              <a:buSzPts val="1800"/>
              <a:buNone/>
              <a:defRPr/>
            </a:lvl5pPr>
            <a:lvl6pPr indent="-228600" lvl="5" marL="2743200" algn="l">
              <a:lnSpc>
                <a:spcPct val="80000"/>
              </a:lnSpc>
              <a:spcBef>
                <a:spcPts val="0"/>
              </a:spcBef>
              <a:spcAft>
                <a:spcPts val="0"/>
              </a:spcAft>
              <a:buClr>
                <a:srgbClr val="9E9F9E"/>
              </a:buClr>
              <a:buSzPts val="1800"/>
              <a:buNone/>
              <a:defRPr/>
            </a:lvl6pPr>
            <a:lvl7pPr indent="-228600" lvl="6" marL="3200400" algn="l">
              <a:lnSpc>
                <a:spcPct val="80000"/>
              </a:lnSpc>
              <a:spcBef>
                <a:spcPts val="0"/>
              </a:spcBef>
              <a:spcAft>
                <a:spcPts val="0"/>
              </a:spcAft>
              <a:buClr>
                <a:srgbClr val="9E9F9E"/>
              </a:buClr>
              <a:buSzPts val="1800"/>
              <a:buNone/>
              <a:defRPr/>
            </a:lvl7pPr>
            <a:lvl8pPr indent="-228600" lvl="7" marL="3657600" algn="l">
              <a:lnSpc>
                <a:spcPct val="80000"/>
              </a:lnSpc>
              <a:spcBef>
                <a:spcPts val="0"/>
              </a:spcBef>
              <a:spcAft>
                <a:spcPts val="0"/>
              </a:spcAft>
              <a:buClr>
                <a:srgbClr val="9E9F9E"/>
              </a:buClr>
              <a:buSzPts val="1800"/>
              <a:buNone/>
              <a:defRPr/>
            </a:lvl8pPr>
            <a:lvl9pPr indent="-228600" lvl="8" marL="4114800" algn="l">
              <a:lnSpc>
                <a:spcPct val="80000"/>
              </a:lnSpc>
              <a:spcBef>
                <a:spcPts val="0"/>
              </a:spcBef>
              <a:spcAft>
                <a:spcPts val="0"/>
              </a:spcAft>
              <a:buClr>
                <a:srgbClr val="9E9F9E"/>
              </a:buClr>
              <a:buSzPts val="1800"/>
              <a:buNone/>
              <a:defRPr/>
            </a:lvl9pPr>
          </a:lstStyle>
          <a:p/>
        </p:txBody>
      </p:sp>
      <p:sp>
        <p:nvSpPr>
          <p:cNvPr id="127" name="Google Shape;127;p24"/>
          <p:cNvSpPr txBox="1"/>
          <p:nvPr>
            <p:ph idx="4" type="body"/>
          </p:nvPr>
        </p:nvSpPr>
        <p:spPr>
          <a:xfrm>
            <a:off x="2514600" y="10820400"/>
            <a:ext cx="16559542" cy="728066"/>
          </a:xfrm>
          <a:prstGeom prst="rect">
            <a:avLst/>
          </a:prstGeom>
          <a:noFill/>
          <a:ln>
            <a:noFill/>
          </a:ln>
        </p:spPr>
        <p:txBody>
          <a:bodyPr anchorCtr="0" anchor="t" bIns="0" lIns="0" spcFirstLastPara="1" rIns="0" wrap="square" tIns="0"/>
          <a:lstStyle>
            <a:lvl1pPr indent="-228600" lvl="0" marL="457200" algn="l">
              <a:lnSpc>
                <a:spcPct val="100000"/>
              </a:lnSpc>
              <a:spcBef>
                <a:spcPts val="0"/>
              </a:spcBef>
              <a:spcAft>
                <a:spcPts val="0"/>
              </a:spcAft>
              <a:buClr>
                <a:srgbClr val="1395FC"/>
              </a:buClr>
              <a:buSzPts val="2400"/>
              <a:buFont typeface="Helvetica Neue"/>
              <a:buNone/>
              <a:defRPr sz="2400">
                <a:solidFill>
                  <a:srgbClr val="1395FC"/>
                </a:solidFill>
                <a:latin typeface="Helvetica Neue"/>
                <a:ea typeface="Helvetica Neue"/>
                <a:cs typeface="Helvetica Neue"/>
                <a:sym typeface="Helvetica Neue"/>
              </a:defRPr>
            </a:lvl1pPr>
            <a:lvl2pPr indent="-228600" lvl="1" marL="914400" algn="l">
              <a:lnSpc>
                <a:spcPct val="80000"/>
              </a:lnSpc>
              <a:spcBef>
                <a:spcPts val="0"/>
              </a:spcBef>
              <a:spcAft>
                <a:spcPts val="0"/>
              </a:spcAft>
              <a:buClr>
                <a:srgbClr val="9E9F9E"/>
              </a:buClr>
              <a:buSzPts val="1800"/>
              <a:buNone/>
              <a:defRPr/>
            </a:lvl2pPr>
            <a:lvl3pPr indent="-228600" lvl="2" marL="1371600" algn="l">
              <a:lnSpc>
                <a:spcPct val="80000"/>
              </a:lnSpc>
              <a:spcBef>
                <a:spcPts val="0"/>
              </a:spcBef>
              <a:spcAft>
                <a:spcPts val="0"/>
              </a:spcAft>
              <a:buClr>
                <a:srgbClr val="9E9F9E"/>
              </a:buClr>
              <a:buSzPts val="1800"/>
              <a:buNone/>
              <a:defRPr/>
            </a:lvl3pPr>
            <a:lvl4pPr indent="-228600" lvl="3" marL="1828800" algn="l">
              <a:lnSpc>
                <a:spcPct val="80000"/>
              </a:lnSpc>
              <a:spcBef>
                <a:spcPts val="0"/>
              </a:spcBef>
              <a:spcAft>
                <a:spcPts val="0"/>
              </a:spcAft>
              <a:buClr>
                <a:srgbClr val="9E9F9E"/>
              </a:buClr>
              <a:buSzPts val="1800"/>
              <a:buNone/>
              <a:defRPr/>
            </a:lvl4pPr>
            <a:lvl5pPr indent="-228600" lvl="4" marL="2286000" algn="l">
              <a:lnSpc>
                <a:spcPct val="80000"/>
              </a:lnSpc>
              <a:spcBef>
                <a:spcPts val="0"/>
              </a:spcBef>
              <a:spcAft>
                <a:spcPts val="0"/>
              </a:spcAft>
              <a:buClr>
                <a:srgbClr val="9E9F9E"/>
              </a:buClr>
              <a:buSzPts val="1800"/>
              <a:buNone/>
              <a:defRPr/>
            </a:lvl5pPr>
            <a:lvl6pPr indent="-228600" lvl="5" marL="2743200" algn="l">
              <a:lnSpc>
                <a:spcPct val="80000"/>
              </a:lnSpc>
              <a:spcBef>
                <a:spcPts val="0"/>
              </a:spcBef>
              <a:spcAft>
                <a:spcPts val="0"/>
              </a:spcAft>
              <a:buClr>
                <a:srgbClr val="9E9F9E"/>
              </a:buClr>
              <a:buSzPts val="1800"/>
              <a:buNone/>
              <a:defRPr/>
            </a:lvl6pPr>
            <a:lvl7pPr indent="-228600" lvl="6" marL="3200400" algn="l">
              <a:lnSpc>
                <a:spcPct val="80000"/>
              </a:lnSpc>
              <a:spcBef>
                <a:spcPts val="0"/>
              </a:spcBef>
              <a:spcAft>
                <a:spcPts val="0"/>
              </a:spcAft>
              <a:buClr>
                <a:srgbClr val="9E9F9E"/>
              </a:buClr>
              <a:buSzPts val="1800"/>
              <a:buNone/>
              <a:defRPr/>
            </a:lvl7pPr>
            <a:lvl8pPr indent="-228600" lvl="7" marL="3657600" algn="l">
              <a:lnSpc>
                <a:spcPct val="80000"/>
              </a:lnSpc>
              <a:spcBef>
                <a:spcPts val="0"/>
              </a:spcBef>
              <a:spcAft>
                <a:spcPts val="0"/>
              </a:spcAft>
              <a:buClr>
                <a:srgbClr val="9E9F9E"/>
              </a:buClr>
              <a:buSzPts val="1800"/>
              <a:buNone/>
              <a:defRPr/>
            </a:lvl8pPr>
            <a:lvl9pPr indent="-228600" lvl="8" marL="4114800" algn="l">
              <a:lnSpc>
                <a:spcPct val="80000"/>
              </a:lnSpc>
              <a:spcBef>
                <a:spcPts val="0"/>
              </a:spcBef>
              <a:spcAft>
                <a:spcPts val="0"/>
              </a:spcAft>
              <a:buClr>
                <a:srgbClr val="9E9F9E"/>
              </a:buClr>
              <a:buSzPts val="1800"/>
              <a:buNone/>
              <a:defRPr/>
            </a:lvl9pPr>
          </a:lstStyle>
          <a:p/>
        </p:txBody>
      </p:sp>
      <p:sp>
        <p:nvSpPr>
          <p:cNvPr id="128" name="Google Shape;128;p24"/>
          <p:cNvSpPr txBox="1"/>
          <p:nvPr>
            <p:ph idx="12" type="sldNum"/>
          </p:nvPr>
        </p:nvSpPr>
        <p:spPr>
          <a:xfrm>
            <a:off x="22942550" y="13106400"/>
            <a:ext cx="432346" cy="444500"/>
          </a:xfrm>
          <a:prstGeom prst="rect">
            <a:avLst/>
          </a:prstGeom>
          <a:noFill/>
          <a:ln>
            <a:noFill/>
          </a:ln>
        </p:spPr>
        <p:txBody>
          <a:bodyPr anchorCtr="0" anchor="t" bIns="50800" lIns="50800" spcFirstLastPara="1" rIns="50800" wrap="square" tIns="50800">
            <a:noAutofit/>
          </a:bodyPr>
          <a:lstStyle>
            <a:lvl1pPr indent="0" lvl="0" marL="0" marR="0" algn="l">
              <a:lnSpc>
                <a:spcPct val="80000"/>
              </a:lnSpc>
              <a:spcBef>
                <a:spcPts val="0"/>
              </a:spcBef>
              <a:spcAft>
                <a:spcPts val="0"/>
              </a:spcAft>
              <a:buClr>
                <a:srgbClr val="545554"/>
              </a:buClr>
              <a:buSzPts val="2400"/>
              <a:buFont typeface="Georgia"/>
              <a:buNone/>
              <a:defRPr i="1" sz="2400">
                <a:solidFill>
                  <a:srgbClr val="545554"/>
                </a:solidFill>
                <a:latin typeface="Georgia"/>
                <a:ea typeface="Georgia"/>
                <a:cs typeface="Georgia"/>
                <a:sym typeface="Georgia"/>
              </a:defRPr>
            </a:lvl1pPr>
            <a:lvl2pPr indent="0" lvl="1" marL="0" marR="0" algn="l">
              <a:lnSpc>
                <a:spcPct val="80000"/>
              </a:lnSpc>
              <a:spcBef>
                <a:spcPts val="0"/>
              </a:spcBef>
              <a:spcAft>
                <a:spcPts val="0"/>
              </a:spcAft>
              <a:buClr>
                <a:srgbClr val="545554"/>
              </a:buClr>
              <a:buSzPts val="2400"/>
              <a:buFont typeface="Georgia"/>
              <a:buNone/>
              <a:defRPr i="1" sz="2400">
                <a:solidFill>
                  <a:srgbClr val="545554"/>
                </a:solidFill>
                <a:latin typeface="Georgia"/>
                <a:ea typeface="Georgia"/>
                <a:cs typeface="Georgia"/>
                <a:sym typeface="Georgia"/>
              </a:defRPr>
            </a:lvl2pPr>
            <a:lvl3pPr indent="0" lvl="2" marL="0" marR="0" algn="l">
              <a:lnSpc>
                <a:spcPct val="80000"/>
              </a:lnSpc>
              <a:spcBef>
                <a:spcPts val="0"/>
              </a:spcBef>
              <a:spcAft>
                <a:spcPts val="0"/>
              </a:spcAft>
              <a:buClr>
                <a:srgbClr val="545554"/>
              </a:buClr>
              <a:buSzPts val="2400"/>
              <a:buFont typeface="Georgia"/>
              <a:buNone/>
              <a:defRPr i="1" sz="2400">
                <a:solidFill>
                  <a:srgbClr val="545554"/>
                </a:solidFill>
                <a:latin typeface="Georgia"/>
                <a:ea typeface="Georgia"/>
                <a:cs typeface="Georgia"/>
                <a:sym typeface="Georgia"/>
              </a:defRPr>
            </a:lvl3pPr>
            <a:lvl4pPr indent="0" lvl="3" marL="0" marR="0" algn="l">
              <a:lnSpc>
                <a:spcPct val="80000"/>
              </a:lnSpc>
              <a:spcBef>
                <a:spcPts val="0"/>
              </a:spcBef>
              <a:spcAft>
                <a:spcPts val="0"/>
              </a:spcAft>
              <a:buClr>
                <a:srgbClr val="545554"/>
              </a:buClr>
              <a:buSzPts val="2400"/>
              <a:buFont typeface="Georgia"/>
              <a:buNone/>
              <a:defRPr i="1" sz="2400">
                <a:solidFill>
                  <a:srgbClr val="545554"/>
                </a:solidFill>
                <a:latin typeface="Georgia"/>
                <a:ea typeface="Georgia"/>
                <a:cs typeface="Georgia"/>
                <a:sym typeface="Georgia"/>
              </a:defRPr>
            </a:lvl4pPr>
            <a:lvl5pPr indent="0" lvl="4" marL="0" marR="0" algn="l">
              <a:lnSpc>
                <a:spcPct val="80000"/>
              </a:lnSpc>
              <a:spcBef>
                <a:spcPts val="0"/>
              </a:spcBef>
              <a:spcAft>
                <a:spcPts val="0"/>
              </a:spcAft>
              <a:buClr>
                <a:srgbClr val="545554"/>
              </a:buClr>
              <a:buSzPts val="2400"/>
              <a:buFont typeface="Georgia"/>
              <a:buNone/>
              <a:defRPr i="1" sz="2400">
                <a:solidFill>
                  <a:srgbClr val="545554"/>
                </a:solidFill>
                <a:latin typeface="Georgia"/>
                <a:ea typeface="Georgia"/>
                <a:cs typeface="Georgia"/>
                <a:sym typeface="Georgia"/>
              </a:defRPr>
            </a:lvl5pPr>
            <a:lvl6pPr indent="0" lvl="5" marL="0" marR="0" algn="l">
              <a:lnSpc>
                <a:spcPct val="80000"/>
              </a:lnSpc>
              <a:spcBef>
                <a:spcPts val="0"/>
              </a:spcBef>
              <a:spcAft>
                <a:spcPts val="0"/>
              </a:spcAft>
              <a:buClr>
                <a:srgbClr val="545554"/>
              </a:buClr>
              <a:buSzPts val="2400"/>
              <a:buFont typeface="Georgia"/>
              <a:buNone/>
              <a:defRPr i="1" sz="2400">
                <a:solidFill>
                  <a:srgbClr val="545554"/>
                </a:solidFill>
                <a:latin typeface="Georgia"/>
                <a:ea typeface="Georgia"/>
                <a:cs typeface="Georgia"/>
                <a:sym typeface="Georgia"/>
              </a:defRPr>
            </a:lvl6pPr>
            <a:lvl7pPr indent="0" lvl="6" marL="0" marR="0" algn="l">
              <a:lnSpc>
                <a:spcPct val="80000"/>
              </a:lnSpc>
              <a:spcBef>
                <a:spcPts val="0"/>
              </a:spcBef>
              <a:spcAft>
                <a:spcPts val="0"/>
              </a:spcAft>
              <a:buClr>
                <a:srgbClr val="545554"/>
              </a:buClr>
              <a:buSzPts val="2400"/>
              <a:buFont typeface="Georgia"/>
              <a:buNone/>
              <a:defRPr i="1" sz="2400">
                <a:solidFill>
                  <a:srgbClr val="545554"/>
                </a:solidFill>
                <a:latin typeface="Georgia"/>
                <a:ea typeface="Georgia"/>
                <a:cs typeface="Georgia"/>
                <a:sym typeface="Georgia"/>
              </a:defRPr>
            </a:lvl7pPr>
            <a:lvl8pPr indent="0" lvl="7" marL="0" marR="0" algn="l">
              <a:lnSpc>
                <a:spcPct val="80000"/>
              </a:lnSpc>
              <a:spcBef>
                <a:spcPts val="0"/>
              </a:spcBef>
              <a:spcAft>
                <a:spcPts val="0"/>
              </a:spcAft>
              <a:buClr>
                <a:srgbClr val="545554"/>
              </a:buClr>
              <a:buSzPts val="2400"/>
              <a:buFont typeface="Georgia"/>
              <a:buNone/>
              <a:defRPr i="1" sz="2400">
                <a:solidFill>
                  <a:srgbClr val="545554"/>
                </a:solidFill>
                <a:latin typeface="Georgia"/>
                <a:ea typeface="Georgia"/>
                <a:cs typeface="Georgia"/>
                <a:sym typeface="Georgia"/>
              </a:defRPr>
            </a:lvl8pPr>
            <a:lvl9pPr indent="0" lvl="8" marL="0" marR="0" algn="l">
              <a:lnSpc>
                <a:spcPct val="80000"/>
              </a:lnSpc>
              <a:spcBef>
                <a:spcPts val="0"/>
              </a:spcBef>
              <a:spcAft>
                <a:spcPts val="0"/>
              </a:spcAft>
              <a:buClr>
                <a:srgbClr val="545554"/>
              </a:buClr>
              <a:buSzPts val="2400"/>
              <a:buFont typeface="Georgia"/>
              <a:buNone/>
              <a:defRPr i="1" sz="2400">
                <a:solidFill>
                  <a:srgbClr val="545554"/>
                </a:solidFill>
                <a:latin typeface="Georgia"/>
                <a:ea typeface="Georgia"/>
                <a:cs typeface="Georgia"/>
                <a:sym typeface="Georgia"/>
              </a:defRPr>
            </a:lvl9pPr>
          </a:lstStyle>
          <a:p>
            <a:pPr indent="0" lvl="0" marL="0" rtl="0" algn="l">
              <a:spcBef>
                <a:spcPts val="0"/>
              </a:spcBef>
              <a:spcAft>
                <a:spcPts val="0"/>
              </a:spcAft>
              <a:buNone/>
            </a:pPr>
            <a:fld id="{00000000-1234-1234-1234-123412341234}" type="slidenum">
              <a:rPr lang="en-US"/>
              <a:t>‹#›</a:t>
            </a:fld>
            <a:endParaRPr i="0" sz="1500">
              <a:solidFill>
                <a:srgbClr val="FFFFFF"/>
              </a:solidFill>
              <a:latin typeface="Helvetica Neue"/>
              <a:ea typeface="Helvetica Neue"/>
              <a:cs typeface="Helvetica Neue"/>
              <a:sym typeface="Helvetica Neue"/>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plit Page" showMasterSp="0">
  <p:cSld name="Split Page">
    <p:bg>
      <p:bgPr>
        <a:solidFill>
          <a:srgbClr val="FFFFFF"/>
        </a:solidFill>
      </p:bgPr>
    </p:bg>
    <p:spTree>
      <p:nvGrpSpPr>
        <p:cNvPr id="129" name="Shape 129"/>
        <p:cNvGrpSpPr/>
        <p:nvPr/>
      </p:nvGrpSpPr>
      <p:grpSpPr>
        <a:xfrm>
          <a:off x="0" y="0"/>
          <a:ext cx="0" cy="0"/>
          <a:chOff x="0" y="0"/>
          <a:chExt cx="0" cy="0"/>
        </a:xfrm>
      </p:grpSpPr>
      <p:sp>
        <p:nvSpPr>
          <p:cNvPr id="130" name="Google Shape;130;p25"/>
          <p:cNvSpPr txBox="1"/>
          <p:nvPr/>
        </p:nvSpPr>
        <p:spPr>
          <a:xfrm>
            <a:off x="21563980" y="13023850"/>
            <a:ext cx="381001" cy="215900"/>
          </a:xfrm>
          <a:prstGeom prst="rect">
            <a:avLst/>
          </a:prstGeom>
          <a:noFill/>
          <a:ln>
            <a:noFill/>
          </a:ln>
        </p:spPr>
        <p:txBody>
          <a:bodyPr anchorCtr="0" anchor="ctr" bIns="0" lIns="0" spcFirstLastPara="1" rIns="0" wrap="square" tIns="0">
            <a:noAutofit/>
          </a:bodyPr>
          <a:lstStyle/>
          <a:p>
            <a:pPr indent="0" lvl="0" marL="0" marR="0" rtl="0" algn="r">
              <a:lnSpc>
                <a:spcPct val="70000"/>
              </a:lnSpc>
              <a:spcBef>
                <a:spcPts val="0"/>
              </a:spcBef>
              <a:spcAft>
                <a:spcPts val="0"/>
              </a:spcAft>
              <a:buClr>
                <a:srgbClr val="D6D6D6"/>
              </a:buClr>
              <a:buSzPts val="1500"/>
              <a:buFont typeface="Helvetica Neue"/>
              <a:buNone/>
            </a:pPr>
            <a:r>
              <a:rPr b="0" i="0" lang="en-US" sz="1500" u="none" cap="none" strike="noStrike">
                <a:solidFill>
                  <a:srgbClr val="D6D6D6"/>
                </a:solidFill>
                <a:latin typeface="Helvetica Neue"/>
                <a:ea typeface="Helvetica Neue"/>
                <a:cs typeface="Helvetica Neue"/>
                <a:sym typeface="Helvetica Neue"/>
              </a:rPr>
              <a:t>01</a:t>
            </a:r>
            <a:endParaRPr/>
          </a:p>
        </p:txBody>
      </p:sp>
      <p:sp>
        <p:nvSpPr>
          <p:cNvPr id="131" name="Google Shape;131;p25"/>
          <p:cNvSpPr txBox="1"/>
          <p:nvPr/>
        </p:nvSpPr>
        <p:spPr>
          <a:xfrm>
            <a:off x="2437779" y="13125450"/>
            <a:ext cx="2675434" cy="215900"/>
          </a:xfrm>
          <a:prstGeom prst="rect">
            <a:avLst/>
          </a:prstGeom>
          <a:noFill/>
          <a:ln>
            <a:noFill/>
          </a:ln>
        </p:spPr>
        <p:txBody>
          <a:bodyPr anchorCtr="0" anchor="ctr" bIns="0" lIns="0" spcFirstLastPara="1" rIns="0" wrap="square" tIns="0">
            <a:noAutofit/>
          </a:bodyPr>
          <a:lstStyle/>
          <a:p>
            <a:pPr indent="0" lvl="0" marL="0" marR="0" rtl="0" algn="l">
              <a:lnSpc>
                <a:spcPct val="70000"/>
              </a:lnSpc>
              <a:spcBef>
                <a:spcPts val="0"/>
              </a:spcBef>
              <a:spcAft>
                <a:spcPts val="0"/>
              </a:spcAft>
              <a:buClr>
                <a:srgbClr val="C0C0C0"/>
              </a:buClr>
              <a:buSzPts val="1500"/>
              <a:buFont typeface="Helvetica Neue"/>
              <a:buNone/>
            </a:pPr>
            <a:r>
              <a:rPr b="0" i="0" lang="en-US" sz="1500" u="none" cap="none" strike="noStrike">
                <a:solidFill>
                  <a:srgbClr val="C0C0C0"/>
                </a:solidFill>
                <a:latin typeface="Helvetica Neue"/>
                <a:ea typeface="Helvetica Neue"/>
                <a:cs typeface="Helvetica Neue"/>
                <a:sym typeface="Helvetica Neue"/>
              </a:rPr>
              <a:t>WORLD IA DAY 201</a:t>
            </a:r>
            <a:r>
              <a:rPr lang="en-US" sz="1500">
                <a:solidFill>
                  <a:srgbClr val="C0C0C0"/>
                </a:solidFill>
                <a:latin typeface="Helvetica Neue"/>
                <a:ea typeface="Helvetica Neue"/>
                <a:cs typeface="Helvetica Neue"/>
                <a:sym typeface="Helvetica Neue"/>
              </a:rPr>
              <a:t>9</a:t>
            </a:r>
            <a:endParaRPr/>
          </a:p>
        </p:txBody>
      </p:sp>
      <p:sp>
        <p:nvSpPr>
          <p:cNvPr id="132" name="Google Shape;132;p25"/>
          <p:cNvSpPr/>
          <p:nvPr/>
        </p:nvSpPr>
        <p:spPr>
          <a:xfrm>
            <a:off x="12185650" y="-285751"/>
            <a:ext cx="12192000" cy="14033501"/>
          </a:xfrm>
          <a:prstGeom prst="rect">
            <a:avLst/>
          </a:prstGeom>
          <a:solidFill>
            <a:srgbClr val="020511"/>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3600"/>
              <a:buFont typeface="Gill Sans"/>
              <a:buNone/>
            </a:pPr>
            <a:r>
              <a:t/>
            </a:r>
            <a:endParaRPr b="0" i="0" sz="3600" u="none" cap="none" strike="noStrike">
              <a:solidFill>
                <a:srgbClr val="FFFFFF"/>
              </a:solidFill>
              <a:latin typeface="Gill Sans"/>
              <a:ea typeface="Gill Sans"/>
              <a:cs typeface="Gill Sans"/>
              <a:sym typeface="Gill Sans"/>
            </a:endParaRPr>
          </a:p>
        </p:txBody>
      </p:sp>
      <p:sp>
        <p:nvSpPr>
          <p:cNvPr id="133" name="Google Shape;133;p25"/>
          <p:cNvSpPr txBox="1"/>
          <p:nvPr>
            <p:ph idx="1" type="body"/>
          </p:nvPr>
        </p:nvSpPr>
        <p:spPr>
          <a:xfrm>
            <a:off x="2075825" y="4298950"/>
            <a:ext cx="7640100" cy="3073500"/>
          </a:xfrm>
          <a:prstGeom prst="rect">
            <a:avLst/>
          </a:prstGeom>
          <a:noFill/>
          <a:ln>
            <a:noFill/>
          </a:ln>
        </p:spPr>
        <p:txBody>
          <a:bodyPr anchorCtr="0" anchor="t" bIns="0" lIns="0" spcFirstLastPara="1" rIns="0" wrap="square" tIns="0"/>
          <a:lstStyle>
            <a:lvl1pPr indent="-228600" lvl="0" marL="457200" algn="l">
              <a:lnSpc>
                <a:spcPct val="100000"/>
              </a:lnSpc>
              <a:spcBef>
                <a:spcPts val="0"/>
              </a:spcBef>
              <a:spcAft>
                <a:spcPts val="0"/>
              </a:spcAft>
              <a:buClr>
                <a:srgbClr val="9E9F9E"/>
              </a:buClr>
              <a:buSzPts val="10100"/>
              <a:buFont typeface="Helvetica Neue"/>
              <a:buNone/>
              <a:defRPr sz="10100">
                <a:latin typeface="Helvetica Neue"/>
                <a:ea typeface="Helvetica Neue"/>
                <a:cs typeface="Helvetica Neue"/>
                <a:sym typeface="Helvetica Neue"/>
              </a:defRPr>
            </a:lvl1pPr>
            <a:lvl2pPr indent="-228600" lvl="1" marL="914400" algn="l">
              <a:lnSpc>
                <a:spcPct val="80000"/>
              </a:lnSpc>
              <a:spcBef>
                <a:spcPts val="0"/>
              </a:spcBef>
              <a:spcAft>
                <a:spcPts val="0"/>
              </a:spcAft>
              <a:buClr>
                <a:srgbClr val="9E9F9E"/>
              </a:buClr>
              <a:buSzPts val="1800"/>
              <a:buNone/>
              <a:defRPr/>
            </a:lvl2pPr>
            <a:lvl3pPr indent="-228600" lvl="2" marL="1371600" algn="l">
              <a:lnSpc>
                <a:spcPct val="80000"/>
              </a:lnSpc>
              <a:spcBef>
                <a:spcPts val="0"/>
              </a:spcBef>
              <a:spcAft>
                <a:spcPts val="0"/>
              </a:spcAft>
              <a:buClr>
                <a:srgbClr val="9E9F9E"/>
              </a:buClr>
              <a:buSzPts val="1800"/>
              <a:buNone/>
              <a:defRPr/>
            </a:lvl3pPr>
            <a:lvl4pPr indent="-228600" lvl="3" marL="1828800" algn="l">
              <a:lnSpc>
                <a:spcPct val="80000"/>
              </a:lnSpc>
              <a:spcBef>
                <a:spcPts val="0"/>
              </a:spcBef>
              <a:spcAft>
                <a:spcPts val="0"/>
              </a:spcAft>
              <a:buClr>
                <a:srgbClr val="9E9F9E"/>
              </a:buClr>
              <a:buSzPts val="1800"/>
              <a:buNone/>
              <a:defRPr/>
            </a:lvl4pPr>
            <a:lvl5pPr indent="-228600" lvl="4" marL="2286000" algn="l">
              <a:lnSpc>
                <a:spcPct val="80000"/>
              </a:lnSpc>
              <a:spcBef>
                <a:spcPts val="0"/>
              </a:spcBef>
              <a:spcAft>
                <a:spcPts val="0"/>
              </a:spcAft>
              <a:buClr>
                <a:srgbClr val="9E9F9E"/>
              </a:buClr>
              <a:buSzPts val="1800"/>
              <a:buNone/>
              <a:defRPr/>
            </a:lvl5pPr>
            <a:lvl6pPr indent="-228600" lvl="5" marL="2743200" algn="l">
              <a:lnSpc>
                <a:spcPct val="80000"/>
              </a:lnSpc>
              <a:spcBef>
                <a:spcPts val="0"/>
              </a:spcBef>
              <a:spcAft>
                <a:spcPts val="0"/>
              </a:spcAft>
              <a:buClr>
                <a:srgbClr val="9E9F9E"/>
              </a:buClr>
              <a:buSzPts val="1800"/>
              <a:buNone/>
              <a:defRPr/>
            </a:lvl6pPr>
            <a:lvl7pPr indent="-228600" lvl="6" marL="3200400" algn="l">
              <a:lnSpc>
                <a:spcPct val="80000"/>
              </a:lnSpc>
              <a:spcBef>
                <a:spcPts val="0"/>
              </a:spcBef>
              <a:spcAft>
                <a:spcPts val="0"/>
              </a:spcAft>
              <a:buClr>
                <a:srgbClr val="9E9F9E"/>
              </a:buClr>
              <a:buSzPts val="1800"/>
              <a:buNone/>
              <a:defRPr/>
            </a:lvl7pPr>
            <a:lvl8pPr indent="-228600" lvl="7" marL="3657600" algn="l">
              <a:lnSpc>
                <a:spcPct val="80000"/>
              </a:lnSpc>
              <a:spcBef>
                <a:spcPts val="0"/>
              </a:spcBef>
              <a:spcAft>
                <a:spcPts val="0"/>
              </a:spcAft>
              <a:buClr>
                <a:srgbClr val="9E9F9E"/>
              </a:buClr>
              <a:buSzPts val="1800"/>
              <a:buNone/>
              <a:defRPr/>
            </a:lvl8pPr>
            <a:lvl9pPr indent="-228600" lvl="8" marL="4114800" algn="l">
              <a:lnSpc>
                <a:spcPct val="80000"/>
              </a:lnSpc>
              <a:spcBef>
                <a:spcPts val="0"/>
              </a:spcBef>
              <a:spcAft>
                <a:spcPts val="0"/>
              </a:spcAft>
              <a:buClr>
                <a:srgbClr val="9E9F9E"/>
              </a:buClr>
              <a:buSzPts val="1800"/>
              <a:buNone/>
              <a:defRPr/>
            </a:lvl9pPr>
          </a:lstStyle>
          <a:p/>
        </p:txBody>
      </p:sp>
      <p:sp>
        <p:nvSpPr>
          <p:cNvPr id="134" name="Google Shape;134;p25"/>
          <p:cNvSpPr/>
          <p:nvPr/>
        </p:nvSpPr>
        <p:spPr>
          <a:xfrm>
            <a:off x="2476499" y="4013200"/>
            <a:ext cx="635001" cy="38100"/>
          </a:xfrm>
          <a:prstGeom prst="rect">
            <a:avLst/>
          </a:prstGeom>
          <a:solidFill>
            <a:srgbClr val="00D5FF"/>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00D5FF"/>
              </a:buClr>
              <a:buSzPts val="3600"/>
              <a:buFont typeface="Gill Sans"/>
              <a:buNone/>
            </a:pPr>
            <a:r>
              <a:t/>
            </a:r>
            <a:endParaRPr b="0" i="0" sz="3600" u="none" cap="none" strike="noStrike">
              <a:solidFill>
                <a:srgbClr val="00D5FF"/>
              </a:solidFill>
              <a:latin typeface="Gill Sans"/>
              <a:ea typeface="Gill Sans"/>
              <a:cs typeface="Gill Sans"/>
              <a:sym typeface="Gill Sans"/>
            </a:endParaRPr>
          </a:p>
        </p:txBody>
      </p:sp>
      <p:sp>
        <p:nvSpPr>
          <p:cNvPr id="135" name="Google Shape;135;p25"/>
          <p:cNvSpPr txBox="1"/>
          <p:nvPr>
            <p:ph idx="2" type="body"/>
          </p:nvPr>
        </p:nvSpPr>
        <p:spPr>
          <a:xfrm>
            <a:off x="13335000" y="4127500"/>
            <a:ext cx="8498880" cy="5286133"/>
          </a:xfrm>
          <a:prstGeom prst="rect">
            <a:avLst/>
          </a:prstGeom>
          <a:noFill/>
          <a:ln>
            <a:noFill/>
          </a:ln>
        </p:spPr>
        <p:txBody>
          <a:bodyPr anchorCtr="0" anchor="t" bIns="0" lIns="0" spcFirstLastPara="1" rIns="0" wrap="square" tIns="0"/>
          <a:lstStyle>
            <a:lvl1pPr indent="-228600" lvl="0" marL="457200" algn="l">
              <a:lnSpc>
                <a:spcPct val="80000"/>
              </a:lnSpc>
              <a:spcBef>
                <a:spcPts val="0"/>
              </a:spcBef>
              <a:spcAft>
                <a:spcPts val="0"/>
              </a:spcAft>
              <a:buClr>
                <a:srgbClr val="9E9F9E"/>
              </a:buClr>
              <a:buSzPts val="1800"/>
              <a:buNone/>
              <a:defRPr/>
            </a:lvl1pPr>
            <a:lvl2pPr indent="-228600" lvl="1" marL="914400" algn="l">
              <a:lnSpc>
                <a:spcPct val="80000"/>
              </a:lnSpc>
              <a:spcBef>
                <a:spcPts val="0"/>
              </a:spcBef>
              <a:spcAft>
                <a:spcPts val="0"/>
              </a:spcAft>
              <a:buClr>
                <a:srgbClr val="9E9F9E"/>
              </a:buClr>
              <a:buSzPts val="1800"/>
              <a:buNone/>
              <a:defRPr/>
            </a:lvl2pPr>
            <a:lvl3pPr indent="-228600" lvl="2" marL="1371600" algn="l">
              <a:lnSpc>
                <a:spcPct val="80000"/>
              </a:lnSpc>
              <a:spcBef>
                <a:spcPts val="0"/>
              </a:spcBef>
              <a:spcAft>
                <a:spcPts val="0"/>
              </a:spcAft>
              <a:buClr>
                <a:srgbClr val="9E9F9E"/>
              </a:buClr>
              <a:buSzPts val="1800"/>
              <a:buNone/>
              <a:defRPr/>
            </a:lvl3pPr>
            <a:lvl4pPr indent="-228600" lvl="3" marL="1828800" algn="l">
              <a:lnSpc>
                <a:spcPct val="80000"/>
              </a:lnSpc>
              <a:spcBef>
                <a:spcPts val="0"/>
              </a:spcBef>
              <a:spcAft>
                <a:spcPts val="0"/>
              </a:spcAft>
              <a:buClr>
                <a:srgbClr val="9E9F9E"/>
              </a:buClr>
              <a:buSzPts val="1800"/>
              <a:buNone/>
              <a:defRPr/>
            </a:lvl4pPr>
            <a:lvl5pPr indent="-228600" lvl="4" marL="2286000" algn="l">
              <a:lnSpc>
                <a:spcPct val="80000"/>
              </a:lnSpc>
              <a:spcBef>
                <a:spcPts val="0"/>
              </a:spcBef>
              <a:spcAft>
                <a:spcPts val="0"/>
              </a:spcAft>
              <a:buClr>
                <a:srgbClr val="9E9F9E"/>
              </a:buClr>
              <a:buSzPts val="1800"/>
              <a:buNone/>
              <a:defRPr/>
            </a:lvl5pPr>
            <a:lvl6pPr indent="-228600" lvl="5" marL="2743200" algn="l">
              <a:lnSpc>
                <a:spcPct val="80000"/>
              </a:lnSpc>
              <a:spcBef>
                <a:spcPts val="0"/>
              </a:spcBef>
              <a:spcAft>
                <a:spcPts val="0"/>
              </a:spcAft>
              <a:buClr>
                <a:srgbClr val="9E9F9E"/>
              </a:buClr>
              <a:buSzPts val="1800"/>
              <a:buNone/>
              <a:defRPr/>
            </a:lvl6pPr>
            <a:lvl7pPr indent="-228600" lvl="6" marL="3200400" algn="l">
              <a:lnSpc>
                <a:spcPct val="80000"/>
              </a:lnSpc>
              <a:spcBef>
                <a:spcPts val="0"/>
              </a:spcBef>
              <a:spcAft>
                <a:spcPts val="0"/>
              </a:spcAft>
              <a:buClr>
                <a:srgbClr val="9E9F9E"/>
              </a:buClr>
              <a:buSzPts val="1800"/>
              <a:buNone/>
              <a:defRPr/>
            </a:lvl7pPr>
            <a:lvl8pPr indent="-228600" lvl="7" marL="3657600" algn="l">
              <a:lnSpc>
                <a:spcPct val="80000"/>
              </a:lnSpc>
              <a:spcBef>
                <a:spcPts val="0"/>
              </a:spcBef>
              <a:spcAft>
                <a:spcPts val="0"/>
              </a:spcAft>
              <a:buClr>
                <a:srgbClr val="9E9F9E"/>
              </a:buClr>
              <a:buSzPts val="1800"/>
              <a:buNone/>
              <a:defRPr/>
            </a:lvl8pPr>
            <a:lvl9pPr indent="-228600" lvl="8" marL="4114800" algn="l">
              <a:lnSpc>
                <a:spcPct val="80000"/>
              </a:lnSpc>
              <a:spcBef>
                <a:spcPts val="0"/>
              </a:spcBef>
              <a:spcAft>
                <a:spcPts val="0"/>
              </a:spcAft>
              <a:buClr>
                <a:srgbClr val="9E9F9E"/>
              </a:buClr>
              <a:buSzPts val="1800"/>
              <a:buNone/>
              <a:defRPr/>
            </a:lvl9pPr>
          </a:lstStyle>
          <a:p/>
        </p:txBody>
      </p:sp>
      <p:sp>
        <p:nvSpPr>
          <p:cNvPr id="136" name="Google Shape;136;p25"/>
          <p:cNvSpPr txBox="1"/>
          <p:nvPr>
            <p:ph idx="12" type="sldNum"/>
          </p:nvPr>
        </p:nvSpPr>
        <p:spPr>
          <a:xfrm>
            <a:off x="21704300" y="13093700"/>
            <a:ext cx="396748" cy="399289"/>
          </a:xfrm>
          <a:prstGeom prst="rect">
            <a:avLst/>
          </a:prstGeom>
          <a:noFill/>
          <a:ln>
            <a:noFill/>
          </a:ln>
        </p:spPr>
        <p:txBody>
          <a:bodyPr anchorCtr="0" anchor="t" bIns="50800" lIns="50800" spcFirstLastPara="1" rIns="50800" wrap="square" tIns="50800">
            <a:noAutofit/>
          </a:bodyPr>
          <a:lstStyle>
            <a:lvl1pPr indent="0" lvl="0" marL="0" marR="0" algn="l">
              <a:lnSpc>
                <a:spcPct val="80000"/>
              </a:lnSpc>
              <a:spcBef>
                <a:spcPts val="0"/>
              </a:spcBef>
              <a:spcAft>
                <a:spcPts val="0"/>
              </a:spcAft>
              <a:buClr>
                <a:srgbClr val="A6AAA8"/>
              </a:buClr>
              <a:buSzPts val="2000"/>
              <a:buFont typeface="Helvetica Neue"/>
              <a:buNone/>
              <a:defRPr sz="2000">
                <a:solidFill>
                  <a:srgbClr val="A6AAA8"/>
                </a:solidFill>
              </a:defRPr>
            </a:lvl1pPr>
            <a:lvl2pPr indent="0" lvl="1" marL="0" marR="0" algn="l">
              <a:lnSpc>
                <a:spcPct val="80000"/>
              </a:lnSpc>
              <a:spcBef>
                <a:spcPts val="0"/>
              </a:spcBef>
              <a:spcAft>
                <a:spcPts val="0"/>
              </a:spcAft>
              <a:buClr>
                <a:srgbClr val="A6AAA8"/>
              </a:buClr>
              <a:buSzPts val="2000"/>
              <a:buFont typeface="Helvetica Neue"/>
              <a:buNone/>
              <a:defRPr sz="2000">
                <a:solidFill>
                  <a:srgbClr val="A6AAA8"/>
                </a:solidFill>
              </a:defRPr>
            </a:lvl2pPr>
            <a:lvl3pPr indent="0" lvl="2" marL="0" marR="0" algn="l">
              <a:lnSpc>
                <a:spcPct val="80000"/>
              </a:lnSpc>
              <a:spcBef>
                <a:spcPts val="0"/>
              </a:spcBef>
              <a:spcAft>
                <a:spcPts val="0"/>
              </a:spcAft>
              <a:buClr>
                <a:srgbClr val="A6AAA8"/>
              </a:buClr>
              <a:buSzPts val="2000"/>
              <a:buFont typeface="Helvetica Neue"/>
              <a:buNone/>
              <a:defRPr sz="2000">
                <a:solidFill>
                  <a:srgbClr val="A6AAA8"/>
                </a:solidFill>
              </a:defRPr>
            </a:lvl3pPr>
            <a:lvl4pPr indent="0" lvl="3" marL="0" marR="0" algn="l">
              <a:lnSpc>
                <a:spcPct val="80000"/>
              </a:lnSpc>
              <a:spcBef>
                <a:spcPts val="0"/>
              </a:spcBef>
              <a:spcAft>
                <a:spcPts val="0"/>
              </a:spcAft>
              <a:buClr>
                <a:srgbClr val="A6AAA8"/>
              </a:buClr>
              <a:buSzPts val="2000"/>
              <a:buFont typeface="Helvetica Neue"/>
              <a:buNone/>
              <a:defRPr sz="2000">
                <a:solidFill>
                  <a:srgbClr val="A6AAA8"/>
                </a:solidFill>
              </a:defRPr>
            </a:lvl4pPr>
            <a:lvl5pPr indent="0" lvl="4" marL="0" marR="0" algn="l">
              <a:lnSpc>
                <a:spcPct val="80000"/>
              </a:lnSpc>
              <a:spcBef>
                <a:spcPts val="0"/>
              </a:spcBef>
              <a:spcAft>
                <a:spcPts val="0"/>
              </a:spcAft>
              <a:buClr>
                <a:srgbClr val="A6AAA8"/>
              </a:buClr>
              <a:buSzPts val="2000"/>
              <a:buFont typeface="Helvetica Neue"/>
              <a:buNone/>
              <a:defRPr sz="2000">
                <a:solidFill>
                  <a:srgbClr val="A6AAA8"/>
                </a:solidFill>
              </a:defRPr>
            </a:lvl5pPr>
            <a:lvl6pPr indent="0" lvl="5" marL="0" marR="0" algn="l">
              <a:lnSpc>
                <a:spcPct val="80000"/>
              </a:lnSpc>
              <a:spcBef>
                <a:spcPts val="0"/>
              </a:spcBef>
              <a:spcAft>
                <a:spcPts val="0"/>
              </a:spcAft>
              <a:buClr>
                <a:srgbClr val="A6AAA8"/>
              </a:buClr>
              <a:buSzPts val="2000"/>
              <a:buFont typeface="Helvetica Neue"/>
              <a:buNone/>
              <a:defRPr sz="2000">
                <a:solidFill>
                  <a:srgbClr val="A6AAA8"/>
                </a:solidFill>
              </a:defRPr>
            </a:lvl6pPr>
            <a:lvl7pPr indent="0" lvl="6" marL="0" marR="0" algn="l">
              <a:lnSpc>
                <a:spcPct val="80000"/>
              </a:lnSpc>
              <a:spcBef>
                <a:spcPts val="0"/>
              </a:spcBef>
              <a:spcAft>
                <a:spcPts val="0"/>
              </a:spcAft>
              <a:buClr>
                <a:srgbClr val="A6AAA8"/>
              </a:buClr>
              <a:buSzPts val="2000"/>
              <a:buFont typeface="Helvetica Neue"/>
              <a:buNone/>
              <a:defRPr sz="2000">
                <a:solidFill>
                  <a:srgbClr val="A6AAA8"/>
                </a:solidFill>
              </a:defRPr>
            </a:lvl7pPr>
            <a:lvl8pPr indent="0" lvl="7" marL="0" marR="0" algn="l">
              <a:lnSpc>
                <a:spcPct val="80000"/>
              </a:lnSpc>
              <a:spcBef>
                <a:spcPts val="0"/>
              </a:spcBef>
              <a:spcAft>
                <a:spcPts val="0"/>
              </a:spcAft>
              <a:buClr>
                <a:srgbClr val="A6AAA8"/>
              </a:buClr>
              <a:buSzPts val="2000"/>
              <a:buFont typeface="Helvetica Neue"/>
              <a:buNone/>
              <a:defRPr sz="2000">
                <a:solidFill>
                  <a:srgbClr val="A6AAA8"/>
                </a:solidFill>
              </a:defRPr>
            </a:lvl8pPr>
            <a:lvl9pPr indent="0" lvl="8" marL="0" marR="0" algn="l">
              <a:lnSpc>
                <a:spcPct val="80000"/>
              </a:lnSpc>
              <a:spcBef>
                <a:spcPts val="0"/>
              </a:spcBef>
              <a:spcAft>
                <a:spcPts val="0"/>
              </a:spcAft>
              <a:buClr>
                <a:srgbClr val="A6AAA8"/>
              </a:buClr>
              <a:buSzPts val="2000"/>
              <a:buFont typeface="Helvetica Neue"/>
              <a:buNone/>
              <a:defRPr sz="2000">
                <a:solidFill>
                  <a:srgbClr val="A6AAA8"/>
                </a:solidFill>
              </a:defRPr>
            </a:lvl9pPr>
          </a:lstStyle>
          <a:p>
            <a:pPr indent="0" lvl="0" marL="0" rtl="0" algn="l">
              <a:spcBef>
                <a:spcPts val="0"/>
              </a:spcBef>
              <a:spcAft>
                <a:spcPts val="0"/>
              </a:spcAft>
              <a:buNone/>
            </a:pPr>
            <a:fld id="{00000000-1234-1234-1234-123412341234}" type="slidenum">
              <a:rPr lang="en-US"/>
              <a:t>‹#›</a:t>
            </a:fld>
            <a:endParaRPr sz="1500">
              <a:solidFill>
                <a:srgbClr val="FFFFFF"/>
              </a:solidFil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kGrey Blank">
  <p:cSld name="DkGrey Blank">
    <p:bg>
      <p:bgPr>
        <a:solidFill>
          <a:srgbClr val="6B6C6E"/>
        </a:solidFill>
      </p:bgPr>
    </p:bg>
    <p:spTree>
      <p:nvGrpSpPr>
        <p:cNvPr id="137" name="Shape 137"/>
        <p:cNvGrpSpPr/>
        <p:nvPr/>
      </p:nvGrpSpPr>
      <p:grpSpPr>
        <a:xfrm>
          <a:off x="0" y="0"/>
          <a:ext cx="0" cy="0"/>
          <a:chOff x="0" y="0"/>
          <a:chExt cx="0" cy="0"/>
        </a:xfrm>
      </p:grpSpPr>
      <p:sp>
        <p:nvSpPr>
          <p:cNvPr id="138" name="Google Shape;138;p26"/>
          <p:cNvSpPr txBox="1"/>
          <p:nvPr>
            <p:ph idx="12" type="sldNum"/>
          </p:nvPr>
        </p:nvSpPr>
        <p:spPr>
          <a:xfrm>
            <a:off x="22923500" y="13106400"/>
            <a:ext cx="432346" cy="444500"/>
          </a:xfrm>
          <a:prstGeom prst="rect">
            <a:avLst/>
          </a:prstGeom>
          <a:noFill/>
          <a:ln>
            <a:noFill/>
          </a:ln>
        </p:spPr>
        <p:txBody>
          <a:bodyPr anchorCtr="0" anchor="t" bIns="50800" lIns="50800" spcFirstLastPara="1" rIns="50800" wrap="square" tIns="50800">
            <a:noAutofit/>
          </a:bodyPr>
          <a:lstStyle>
            <a:lvl1pPr indent="0" lvl="0" marL="0" marR="0" algn="l">
              <a:lnSpc>
                <a:spcPct val="80000"/>
              </a:lnSpc>
              <a:spcBef>
                <a:spcPts val="0"/>
              </a:spcBef>
              <a:spcAft>
                <a:spcPts val="0"/>
              </a:spcAft>
              <a:buClr>
                <a:srgbClr val="CBCCCB"/>
              </a:buClr>
              <a:buSzPts val="2400"/>
              <a:buFont typeface="Georgia"/>
              <a:buNone/>
              <a:defRPr i="1" sz="2400">
                <a:solidFill>
                  <a:srgbClr val="CBCCCB"/>
                </a:solidFill>
                <a:latin typeface="Georgia"/>
                <a:ea typeface="Georgia"/>
                <a:cs typeface="Georgia"/>
                <a:sym typeface="Georgia"/>
              </a:defRPr>
            </a:lvl1pPr>
            <a:lvl2pPr indent="0" lvl="1" marL="0" marR="0" algn="l">
              <a:lnSpc>
                <a:spcPct val="80000"/>
              </a:lnSpc>
              <a:spcBef>
                <a:spcPts val="0"/>
              </a:spcBef>
              <a:spcAft>
                <a:spcPts val="0"/>
              </a:spcAft>
              <a:buClr>
                <a:srgbClr val="CBCCCB"/>
              </a:buClr>
              <a:buSzPts val="2400"/>
              <a:buFont typeface="Georgia"/>
              <a:buNone/>
              <a:defRPr i="1" sz="2400">
                <a:solidFill>
                  <a:srgbClr val="CBCCCB"/>
                </a:solidFill>
                <a:latin typeface="Georgia"/>
                <a:ea typeface="Georgia"/>
                <a:cs typeface="Georgia"/>
                <a:sym typeface="Georgia"/>
              </a:defRPr>
            </a:lvl2pPr>
            <a:lvl3pPr indent="0" lvl="2" marL="0" marR="0" algn="l">
              <a:lnSpc>
                <a:spcPct val="80000"/>
              </a:lnSpc>
              <a:spcBef>
                <a:spcPts val="0"/>
              </a:spcBef>
              <a:spcAft>
                <a:spcPts val="0"/>
              </a:spcAft>
              <a:buClr>
                <a:srgbClr val="CBCCCB"/>
              </a:buClr>
              <a:buSzPts val="2400"/>
              <a:buFont typeface="Georgia"/>
              <a:buNone/>
              <a:defRPr i="1" sz="2400">
                <a:solidFill>
                  <a:srgbClr val="CBCCCB"/>
                </a:solidFill>
                <a:latin typeface="Georgia"/>
                <a:ea typeface="Georgia"/>
                <a:cs typeface="Georgia"/>
                <a:sym typeface="Georgia"/>
              </a:defRPr>
            </a:lvl3pPr>
            <a:lvl4pPr indent="0" lvl="3" marL="0" marR="0" algn="l">
              <a:lnSpc>
                <a:spcPct val="80000"/>
              </a:lnSpc>
              <a:spcBef>
                <a:spcPts val="0"/>
              </a:spcBef>
              <a:spcAft>
                <a:spcPts val="0"/>
              </a:spcAft>
              <a:buClr>
                <a:srgbClr val="CBCCCB"/>
              </a:buClr>
              <a:buSzPts val="2400"/>
              <a:buFont typeface="Georgia"/>
              <a:buNone/>
              <a:defRPr i="1" sz="2400">
                <a:solidFill>
                  <a:srgbClr val="CBCCCB"/>
                </a:solidFill>
                <a:latin typeface="Georgia"/>
                <a:ea typeface="Georgia"/>
                <a:cs typeface="Georgia"/>
                <a:sym typeface="Georgia"/>
              </a:defRPr>
            </a:lvl4pPr>
            <a:lvl5pPr indent="0" lvl="4" marL="0" marR="0" algn="l">
              <a:lnSpc>
                <a:spcPct val="80000"/>
              </a:lnSpc>
              <a:spcBef>
                <a:spcPts val="0"/>
              </a:spcBef>
              <a:spcAft>
                <a:spcPts val="0"/>
              </a:spcAft>
              <a:buClr>
                <a:srgbClr val="CBCCCB"/>
              </a:buClr>
              <a:buSzPts val="2400"/>
              <a:buFont typeface="Georgia"/>
              <a:buNone/>
              <a:defRPr i="1" sz="2400">
                <a:solidFill>
                  <a:srgbClr val="CBCCCB"/>
                </a:solidFill>
                <a:latin typeface="Georgia"/>
                <a:ea typeface="Georgia"/>
                <a:cs typeface="Georgia"/>
                <a:sym typeface="Georgia"/>
              </a:defRPr>
            </a:lvl5pPr>
            <a:lvl6pPr indent="0" lvl="5" marL="0" marR="0" algn="l">
              <a:lnSpc>
                <a:spcPct val="80000"/>
              </a:lnSpc>
              <a:spcBef>
                <a:spcPts val="0"/>
              </a:spcBef>
              <a:spcAft>
                <a:spcPts val="0"/>
              </a:spcAft>
              <a:buClr>
                <a:srgbClr val="CBCCCB"/>
              </a:buClr>
              <a:buSzPts val="2400"/>
              <a:buFont typeface="Georgia"/>
              <a:buNone/>
              <a:defRPr i="1" sz="2400">
                <a:solidFill>
                  <a:srgbClr val="CBCCCB"/>
                </a:solidFill>
                <a:latin typeface="Georgia"/>
                <a:ea typeface="Georgia"/>
                <a:cs typeface="Georgia"/>
                <a:sym typeface="Georgia"/>
              </a:defRPr>
            </a:lvl6pPr>
            <a:lvl7pPr indent="0" lvl="6" marL="0" marR="0" algn="l">
              <a:lnSpc>
                <a:spcPct val="80000"/>
              </a:lnSpc>
              <a:spcBef>
                <a:spcPts val="0"/>
              </a:spcBef>
              <a:spcAft>
                <a:spcPts val="0"/>
              </a:spcAft>
              <a:buClr>
                <a:srgbClr val="CBCCCB"/>
              </a:buClr>
              <a:buSzPts val="2400"/>
              <a:buFont typeface="Georgia"/>
              <a:buNone/>
              <a:defRPr i="1" sz="2400">
                <a:solidFill>
                  <a:srgbClr val="CBCCCB"/>
                </a:solidFill>
                <a:latin typeface="Georgia"/>
                <a:ea typeface="Georgia"/>
                <a:cs typeface="Georgia"/>
                <a:sym typeface="Georgia"/>
              </a:defRPr>
            </a:lvl7pPr>
            <a:lvl8pPr indent="0" lvl="7" marL="0" marR="0" algn="l">
              <a:lnSpc>
                <a:spcPct val="80000"/>
              </a:lnSpc>
              <a:spcBef>
                <a:spcPts val="0"/>
              </a:spcBef>
              <a:spcAft>
                <a:spcPts val="0"/>
              </a:spcAft>
              <a:buClr>
                <a:srgbClr val="CBCCCB"/>
              </a:buClr>
              <a:buSzPts val="2400"/>
              <a:buFont typeface="Georgia"/>
              <a:buNone/>
              <a:defRPr i="1" sz="2400">
                <a:solidFill>
                  <a:srgbClr val="CBCCCB"/>
                </a:solidFill>
                <a:latin typeface="Georgia"/>
                <a:ea typeface="Georgia"/>
                <a:cs typeface="Georgia"/>
                <a:sym typeface="Georgia"/>
              </a:defRPr>
            </a:lvl8pPr>
            <a:lvl9pPr indent="0" lvl="8" marL="0" marR="0" algn="l">
              <a:lnSpc>
                <a:spcPct val="80000"/>
              </a:lnSpc>
              <a:spcBef>
                <a:spcPts val="0"/>
              </a:spcBef>
              <a:spcAft>
                <a:spcPts val="0"/>
              </a:spcAft>
              <a:buClr>
                <a:srgbClr val="CBCCCB"/>
              </a:buClr>
              <a:buSzPts val="2400"/>
              <a:buFont typeface="Georgia"/>
              <a:buNone/>
              <a:defRPr i="1" sz="2400">
                <a:solidFill>
                  <a:srgbClr val="CBCCCB"/>
                </a:solidFill>
                <a:latin typeface="Georgia"/>
                <a:ea typeface="Georgia"/>
                <a:cs typeface="Georgia"/>
                <a:sym typeface="Georgia"/>
              </a:defRPr>
            </a:lvl9pPr>
          </a:lstStyle>
          <a:p>
            <a:pPr indent="0" lvl="0" marL="0" rtl="0" algn="l">
              <a:spcBef>
                <a:spcPts val="0"/>
              </a:spcBef>
              <a:spcAft>
                <a:spcPts val="0"/>
              </a:spcAft>
              <a:buNone/>
            </a:pPr>
            <a:fld id="{00000000-1234-1234-1234-123412341234}" type="slidenum">
              <a:rPr lang="en-US"/>
              <a:t>‹#›</a:t>
            </a:fld>
            <a:endParaRPr i="0" sz="1500">
              <a:solidFill>
                <a:srgbClr val="FFFFFF"/>
              </a:solidFill>
              <a:latin typeface="Helvetica Neue"/>
              <a:ea typeface="Helvetica Neue"/>
              <a:cs typeface="Helvetica Neue"/>
              <a:sym typeface="Helvetica Neue"/>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ck Column Layout  copy">
  <p:cSld name="Black Column Layout  copy">
    <p:bg>
      <p:bgPr>
        <a:solidFill>
          <a:srgbClr val="FFFFFF"/>
        </a:solidFill>
      </p:bgPr>
    </p:bg>
    <p:spTree>
      <p:nvGrpSpPr>
        <p:cNvPr id="139" name="Shape 139"/>
        <p:cNvGrpSpPr/>
        <p:nvPr/>
      </p:nvGrpSpPr>
      <p:grpSpPr>
        <a:xfrm>
          <a:off x="0" y="0"/>
          <a:ext cx="0" cy="0"/>
          <a:chOff x="0" y="0"/>
          <a:chExt cx="0" cy="0"/>
        </a:xfrm>
      </p:grpSpPr>
      <p:sp>
        <p:nvSpPr>
          <p:cNvPr id="140" name="Google Shape;140;p27"/>
          <p:cNvSpPr txBox="1"/>
          <p:nvPr>
            <p:ph idx="1" type="body"/>
          </p:nvPr>
        </p:nvSpPr>
        <p:spPr>
          <a:xfrm>
            <a:off x="2425079" y="12164517"/>
            <a:ext cx="18908117" cy="359766"/>
          </a:xfrm>
          <a:prstGeom prst="rect">
            <a:avLst/>
          </a:prstGeom>
          <a:noFill/>
          <a:ln>
            <a:noFill/>
          </a:ln>
        </p:spPr>
        <p:txBody>
          <a:bodyPr anchorCtr="0" anchor="ctr" bIns="0" lIns="0" spcFirstLastPara="1" rIns="0" wrap="square" tIns="0"/>
          <a:lstStyle>
            <a:lvl1pPr indent="-228600" lvl="0" marL="457200" algn="l">
              <a:lnSpc>
                <a:spcPct val="100000"/>
              </a:lnSpc>
              <a:spcBef>
                <a:spcPts val="0"/>
              </a:spcBef>
              <a:spcAft>
                <a:spcPts val="0"/>
              </a:spcAft>
              <a:buClr>
                <a:srgbClr val="1395FC"/>
              </a:buClr>
              <a:buSzPts val="2400"/>
              <a:buFont typeface="Helvetica Neue"/>
              <a:buNone/>
              <a:defRPr sz="2400">
                <a:solidFill>
                  <a:srgbClr val="1395FC"/>
                </a:solidFill>
                <a:latin typeface="Helvetica Neue"/>
                <a:ea typeface="Helvetica Neue"/>
                <a:cs typeface="Helvetica Neue"/>
                <a:sym typeface="Helvetica Neue"/>
              </a:defRPr>
            </a:lvl1pPr>
            <a:lvl2pPr indent="-228600" lvl="1" marL="914400" algn="l">
              <a:lnSpc>
                <a:spcPct val="80000"/>
              </a:lnSpc>
              <a:spcBef>
                <a:spcPts val="0"/>
              </a:spcBef>
              <a:spcAft>
                <a:spcPts val="0"/>
              </a:spcAft>
              <a:buClr>
                <a:srgbClr val="9E9F9E"/>
              </a:buClr>
              <a:buSzPts val="1800"/>
              <a:buNone/>
              <a:defRPr/>
            </a:lvl2pPr>
            <a:lvl3pPr indent="-228600" lvl="2" marL="1371600" algn="l">
              <a:lnSpc>
                <a:spcPct val="80000"/>
              </a:lnSpc>
              <a:spcBef>
                <a:spcPts val="0"/>
              </a:spcBef>
              <a:spcAft>
                <a:spcPts val="0"/>
              </a:spcAft>
              <a:buClr>
                <a:srgbClr val="9E9F9E"/>
              </a:buClr>
              <a:buSzPts val="1800"/>
              <a:buNone/>
              <a:defRPr/>
            </a:lvl3pPr>
            <a:lvl4pPr indent="-228600" lvl="3" marL="1828800" algn="l">
              <a:lnSpc>
                <a:spcPct val="80000"/>
              </a:lnSpc>
              <a:spcBef>
                <a:spcPts val="0"/>
              </a:spcBef>
              <a:spcAft>
                <a:spcPts val="0"/>
              </a:spcAft>
              <a:buClr>
                <a:srgbClr val="9E9F9E"/>
              </a:buClr>
              <a:buSzPts val="1800"/>
              <a:buNone/>
              <a:defRPr/>
            </a:lvl4pPr>
            <a:lvl5pPr indent="-228600" lvl="4" marL="2286000" algn="l">
              <a:lnSpc>
                <a:spcPct val="80000"/>
              </a:lnSpc>
              <a:spcBef>
                <a:spcPts val="0"/>
              </a:spcBef>
              <a:spcAft>
                <a:spcPts val="0"/>
              </a:spcAft>
              <a:buClr>
                <a:srgbClr val="9E9F9E"/>
              </a:buClr>
              <a:buSzPts val="1800"/>
              <a:buNone/>
              <a:defRPr/>
            </a:lvl5pPr>
            <a:lvl6pPr indent="-228600" lvl="5" marL="2743200" algn="l">
              <a:lnSpc>
                <a:spcPct val="80000"/>
              </a:lnSpc>
              <a:spcBef>
                <a:spcPts val="0"/>
              </a:spcBef>
              <a:spcAft>
                <a:spcPts val="0"/>
              </a:spcAft>
              <a:buClr>
                <a:srgbClr val="9E9F9E"/>
              </a:buClr>
              <a:buSzPts val="1800"/>
              <a:buNone/>
              <a:defRPr/>
            </a:lvl6pPr>
            <a:lvl7pPr indent="-228600" lvl="6" marL="3200400" algn="l">
              <a:lnSpc>
                <a:spcPct val="80000"/>
              </a:lnSpc>
              <a:spcBef>
                <a:spcPts val="0"/>
              </a:spcBef>
              <a:spcAft>
                <a:spcPts val="0"/>
              </a:spcAft>
              <a:buClr>
                <a:srgbClr val="9E9F9E"/>
              </a:buClr>
              <a:buSzPts val="1800"/>
              <a:buNone/>
              <a:defRPr/>
            </a:lvl7pPr>
            <a:lvl8pPr indent="-228600" lvl="7" marL="3657600" algn="l">
              <a:lnSpc>
                <a:spcPct val="80000"/>
              </a:lnSpc>
              <a:spcBef>
                <a:spcPts val="0"/>
              </a:spcBef>
              <a:spcAft>
                <a:spcPts val="0"/>
              </a:spcAft>
              <a:buClr>
                <a:srgbClr val="9E9F9E"/>
              </a:buClr>
              <a:buSzPts val="1800"/>
              <a:buNone/>
              <a:defRPr/>
            </a:lvl8pPr>
            <a:lvl9pPr indent="-228600" lvl="8" marL="4114800" algn="l">
              <a:lnSpc>
                <a:spcPct val="80000"/>
              </a:lnSpc>
              <a:spcBef>
                <a:spcPts val="0"/>
              </a:spcBef>
              <a:spcAft>
                <a:spcPts val="0"/>
              </a:spcAft>
              <a:buClr>
                <a:srgbClr val="9E9F9E"/>
              </a:buClr>
              <a:buSzPts val="1800"/>
              <a:buNone/>
              <a:defRPr/>
            </a:lvl9pPr>
          </a:lstStyle>
          <a:p/>
        </p:txBody>
      </p:sp>
      <p:sp>
        <p:nvSpPr>
          <p:cNvPr id="141" name="Google Shape;141;p27"/>
          <p:cNvSpPr/>
          <p:nvPr/>
        </p:nvSpPr>
        <p:spPr>
          <a:xfrm>
            <a:off x="2463800" y="3378200"/>
            <a:ext cx="635000" cy="38100"/>
          </a:xfrm>
          <a:prstGeom prst="rect">
            <a:avLst/>
          </a:prstGeom>
          <a:solidFill>
            <a:srgbClr val="00D5FF"/>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00D5FF"/>
              </a:buClr>
              <a:buSzPts val="4000"/>
              <a:buFont typeface="Gill Sans"/>
              <a:buNone/>
            </a:pPr>
            <a:r>
              <a:t/>
            </a:r>
            <a:endParaRPr b="0" i="0" sz="4000" u="none" cap="none" strike="noStrike">
              <a:solidFill>
                <a:srgbClr val="00D5FF"/>
              </a:solidFill>
              <a:latin typeface="Gill Sans"/>
              <a:ea typeface="Gill Sans"/>
              <a:cs typeface="Gill Sans"/>
              <a:sym typeface="Gill Sans"/>
            </a:endParaRPr>
          </a:p>
        </p:txBody>
      </p:sp>
      <p:sp>
        <p:nvSpPr>
          <p:cNvPr id="142" name="Google Shape;142;p27"/>
          <p:cNvSpPr txBox="1"/>
          <p:nvPr>
            <p:ph idx="2" type="body"/>
          </p:nvPr>
        </p:nvSpPr>
        <p:spPr>
          <a:xfrm>
            <a:off x="2469389" y="3492500"/>
            <a:ext cx="21661305" cy="1092200"/>
          </a:xfrm>
          <a:prstGeom prst="rect">
            <a:avLst/>
          </a:prstGeom>
          <a:noFill/>
          <a:ln>
            <a:noFill/>
          </a:ln>
        </p:spPr>
        <p:txBody>
          <a:bodyPr anchorCtr="0" anchor="t" bIns="0" lIns="0" spcFirstLastPara="1" rIns="0" wrap="square" tIns="0"/>
          <a:lstStyle>
            <a:lvl1pPr indent="-228600" lvl="0" marL="457200" algn="l">
              <a:lnSpc>
                <a:spcPct val="80000"/>
              </a:lnSpc>
              <a:spcBef>
                <a:spcPts val="0"/>
              </a:spcBef>
              <a:spcAft>
                <a:spcPts val="0"/>
              </a:spcAft>
              <a:buClr>
                <a:srgbClr val="000000"/>
              </a:buClr>
              <a:buSzPts val="7000"/>
              <a:buFont typeface="Helvetica Neue Light"/>
              <a:buNone/>
              <a:defRPr sz="7000">
                <a:solidFill>
                  <a:srgbClr val="000000"/>
                </a:solidFill>
                <a:latin typeface="Helvetica Neue Light"/>
                <a:ea typeface="Helvetica Neue Light"/>
                <a:cs typeface="Helvetica Neue Light"/>
                <a:sym typeface="Helvetica Neue Light"/>
              </a:defRPr>
            </a:lvl1pPr>
            <a:lvl2pPr indent="-228600" lvl="1" marL="914400" algn="l">
              <a:lnSpc>
                <a:spcPct val="80000"/>
              </a:lnSpc>
              <a:spcBef>
                <a:spcPts val="0"/>
              </a:spcBef>
              <a:spcAft>
                <a:spcPts val="0"/>
              </a:spcAft>
              <a:buClr>
                <a:srgbClr val="9E9F9E"/>
              </a:buClr>
              <a:buSzPts val="1800"/>
              <a:buNone/>
              <a:defRPr/>
            </a:lvl2pPr>
            <a:lvl3pPr indent="-228600" lvl="2" marL="1371600" algn="l">
              <a:lnSpc>
                <a:spcPct val="80000"/>
              </a:lnSpc>
              <a:spcBef>
                <a:spcPts val="0"/>
              </a:spcBef>
              <a:spcAft>
                <a:spcPts val="0"/>
              </a:spcAft>
              <a:buClr>
                <a:srgbClr val="9E9F9E"/>
              </a:buClr>
              <a:buSzPts val="1800"/>
              <a:buNone/>
              <a:defRPr/>
            </a:lvl3pPr>
            <a:lvl4pPr indent="-228600" lvl="3" marL="1828800" algn="l">
              <a:lnSpc>
                <a:spcPct val="80000"/>
              </a:lnSpc>
              <a:spcBef>
                <a:spcPts val="0"/>
              </a:spcBef>
              <a:spcAft>
                <a:spcPts val="0"/>
              </a:spcAft>
              <a:buClr>
                <a:srgbClr val="9E9F9E"/>
              </a:buClr>
              <a:buSzPts val="1800"/>
              <a:buNone/>
              <a:defRPr/>
            </a:lvl4pPr>
            <a:lvl5pPr indent="-228600" lvl="4" marL="2286000" algn="l">
              <a:lnSpc>
                <a:spcPct val="80000"/>
              </a:lnSpc>
              <a:spcBef>
                <a:spcPts val="0"/>
              </a:spcBef>
              <a:spcAft>
                <a:spcPts val="0"/>
              </a:spcAft>
              <a:buClr>
                <a:srgbClr val="9E9F9E"/>
              </a:buClr>
              <a:buSzPts val="1800"/>
              <a:buNone/>
              <a:defRPr/>
            </a:lvl5pPr>
            <a:lvl6pPr indent="-228600" lvl="5" marL="2743200" algn="l">
              <a:lnSpc>
                <a:spcPct val="80000"/>
              </a:lnSpc>
              <a:spcBef>
                <a:spcPts val="0"/>
              </a:spcBef>
              <a:spcAft>
                <a:spcPts val="0"/>
              </a:spcAft>
              <a:buClr>
                <a:srgbClr val="9E9F9E"/>
              </a:buClr>
              <a:buSzPts val="1800"/>
              <a:buNone/>
              <a:defRPr/>
            </a:lvl6pPr>
            <a:lvl7pPr indent="-228600" lvl="6" marL="3200400" algn="l">
              <a:lnSpc>
                <a:spcPct val="80000"/>
              </a:lnSpc>
              <a:spcBef>
                <a:spcPts val="0"/>
              </a:spcBef>
              <a:spcAft>
                <a:spcPts val="0"/>
              </a:spcAft>
              <a:buClr>
                <a:srgbClr val="9E9F9E"/>
              </a:buClr>
              <a:buSzPts val="1800"/>
              <a:buNone/>
              <a:defRPr/>
            </a:lvl7pPr>
            <a:lvl8pPr indent="-228600" lvl="7" marL="3657600" algn="l">
              <a:lnSpc>
                <a:spcPct val="80000"/>
              </a:lnSpc>
              <a:spcBef>
                <a:spcPts val="0"/>
              </a:spcBef>
              <a:spcAft>
                <a:spcPts val="0"/>
              </a:spcAft>
              <a:buClr>
                <a:srgbClr val="9E9F9E"/>
              </a:buClr>
              <a:buSzPts val="1800"/>
              <a:buNone/>
              <a:defRPr/>
            </a:lvl8pPr>
            <a:lvl9pPr indent="-228600" lvl="8" marL="4114800" algn="l">
              <a:lnSpc>
                <a:spcPct val="80000"/>
              </a:lnSpc>
              <a:spcBef>
                <a:spcPts val="0"/>
              </a:spcBef>
              <a:spcAft>
                <a:spcPts val="0"/>
              </a:spcAft>
              <a:buClr>
                <a:srgbClr val="9E9F9E"/>
              </a:buClr>
              <a:buSzPts val="1800"/>
              <a:buNone/>
              <a:defRPr/>
            </a:lvl9pPr>
          </a:lstStyle>
          <a:p/>
        </p:txBody>
      </p:sp>
      <p:sp>
        <p:nvSpPr>
          <p:cNvPr id="143" name="Google Shape;143;p27"/>
          <p:cNvSpPr txBox="1"/>
          <p:nvPr>
            <p:ph idx="3" type="body"/>
          </p:nvPr>
        </p:nvSpPr>
        <p:spPr>
          <a:xfrm>
            <a:off x="2463800" y="4787900"/>
            <a:ext cx="19851389" cy="939800"/>
          </a:xfrm>
          <a:prstGeom prst="rect">
            <a:avLst/>
          </a:prstGeom>
          <a:noFill/>
          <a:ln>
            <a:noFill/>
          </a:ln>
        </p:spPr>
        <p:txBody>
          <a:bodyPr anchorCtr="0" anchor="t" bIns="0" lIns="0" spcFirstLastPara="1" rIns="0" wrap="square" tIns="0"/>
          <a:lstStyle>
            <a:lvl1pPr indent="-228600" lvl="0" marL="457200" algn="l">
              <a:lnSpc>
                <a:spcPct val="90000"/>
              </a:lnSpc>
              <a:spcBef>
                <a:spcPts val="0"/>
              </a:spcBef>
              <a:spcAft>
                <a:spcPts val="0"/>
              </a:spcAft>
              <a:buClr>
                <a:srgbClr val="A9A9A9"/>
              </a:buClr>
              <a:buSzPts val="3000"/>
              <a:buFont typeface="Helvetica Neue"/>
              <a:buNone/>
              <a:defRPr sz="3000">
                <a:solidFill>
                  <a:srgbClr val="A9A9A9"/>
                </a:solidFill>
                <a:latin typeface="Helvetica Neue"/>
                <a:ea typeface="Helvetica Neue"/>
                <a:cs typeface="Helvetica Neue"/>
                <a:sym typeface="Helvetica Neue"/>
              </a:defRPr>
            </a:lvl1pPr>
            <a:lvl2pPr indent="-228600" lvl="1" marL="914400" algn="l">
              <a:lnSpc>
                <a:spcPct val="80000"/>
              </a:lnSpc>
              <a:spcBef>
                <a:spcPts val="0"/>
              </a:spcBef>
              <a:spcAft>
                <a:spcPts val="0"/>
              </a:spcAft>
              <a:buClr>
                <a:srgbClr val="9E9F9E"/>
              </a:buClr>
              <a:buSzPts val="1800"/>
              <a:buNone/>
              <a:defRPr/>
            </a:lvl2pPr>
            <a:lvl3pPr indent="-228600" lvl="2" marL="1371600" algn="l">
              <a:lnSpc>
                <a:spcPct val="80000"/>
              </a:lnSpc>
              <a:spcBef>
                <a:spcPts val="0"/>
              </a:spcBef>
              <a:spcAft>
                <a:spcPts val="0"/>
              </a:spcAft>
              <a:buClr>
                <a:srgbClr val="9E9F9E"/>
              </a:buClr>
              <a:buSzPts val="1800"/>
              <a:buNone/>
              <a:defRPr/>
            </a:lvl3pPr>
            <a:lvl4pPr indent="-228600" lvl="3" marL="1828800" algn="l">
              <a:lnSpc>
                <a:spcPct val="80000"/>
              </a:lnSpc>
              <a:spcBef>
                <a:spcPts val="0"/>
              </a:spcBef>
              <a:spcAft>
                <a:spcPts val="0"/>
              </a:spcAft>
              <a:buClr>
                <a:srgbClr val="9E9F9E"/>
              </a:buClr>
              <a:buSzPts val="1800"/>
              <a:buNone/>
              <a:defRPr/>
            </a:lvl4pPr>
            <a:lvl5pPr indent="-228600" lvl="4" marL="2286000" algn="l">
              <a:lnSpc>
                <a:spcPct val="80000"/>
              </a:lnSpc>
              <a:spcBef>
                <a:spcPts val="0"/>
              </a:spcBef>
              <a:spcAft>
                <a:spcPts val="0"/>
              </a:spcAft>
              <a:buClr>
                <a:srgbClr val="9E9F9E"/>
              </a:buClr>
              <a:buSzPts val="1800"/>
              <a:buNone/>
              <a:defRPr/>
            </a:lvl5pPr>
            <a:lvl6pPr indent="-228600" lvl="5" marL="2743200" algn="l">
              <a:lnSpc>
                <a:spcPct val="80000"/>
              </a:lnSpc>
              <a:spcBef>
                <a:spcPts val="0"/>
              </a:spcBef>
              <a:spcAft>
                <a:spcPts val="0"/>
              </a:spcAft>
              <a:buClr>
                <a:srgbClr val="9E9F9E"/>
              </a:buClr>
              <a:buSzPts val="1800"/>
              <a:buNone/>
              <a:defRPr/>
            </a:lvl6pPr>
            <a:lvl7pPr indent="-228600" lvl="6" marL="3200400" algn="l">
              <a:lnSpc>
                <a:spcPct val="80000"/>
              </a:lnSpc>
              <a:spcBef>
                <a:spcPts val="0"/>
              </a:spcBef>
              <a:spcAft>
                <a:spcPts val="0"/>
              </a:spcAft>
              <a:buClr>
                <a:srgbClr val="9E9F9E"/>
              </a:buClr>
              <a:buSzPts val="1800"/>
              <a:buNone/>
              <a:defRPr/>
            </a:lvl7pPr>
            <a:lvl8pPr indent="-228600" lvl="7" marL="3657600" algn="l">
              <a:lnSpc>
                <a:spcPct val="80000"/>
              </a:lnSpc>
              <a:spcBef>
                <a:spcPts val="0"/>
              </a:spcBef>
              <a:spcAft>
                <a:spcPts val="0"/>
              </a:spcAft>
              <a:buClr>
                <a:srgbClr val="9E9F9E"/>
              </a:buClr>
              <a:buSzPts val="1800"/>
              <a:buNone/>
              <a:defRPr/>
            </a:lvl8pPr>
            <a:lvl9pPr indent="-228600" lvl="8" marL="4114800" algn="l">
              <a:lnSpc>
                <a:spcPct val="80000"/>
              </a:lnSpc>
              <a:spcBef>
                <a:spcPts val="0"/>
              </a:spcBef>
              <a:spcAft>
                <a:spcPts val="0"/>
              </a:spcAft>
              <a:buClr>
                <a:srgbClr val="9E9F9E"/>
              </a:buClr>
              <a:buSzPts val="1800"/>
              <a:buNone/>
              <a:defRPr/>
            </a:lvl9pPr>
          </a:lstStyle>
          <a:p/>
        </p:txBody>
      </p:sp>
      <p:sp>
        <p:nvSpPr>
          <p:cNvPr id="144" name="Google Shape;144;p27"/>
          <p:cNvSpPr txBox="1"/>
          <p:nvPr>
            <p:ph idx="4" type="body"/>
          </p:nvPr>
        </p:nvSpPr>
        <p:spPr>
          <a:xfrm>
            <a:off x="2393189" y="6527800"/>
            <a:ext cx="4517035" cy="863600"/>
          </a:xfrm>
          <a:prstGeom prst="rect">
            <a:avLst/>
          </a:prstGeom>
          <a:noFill/>
          <a:ln>
            <a:noFill/>
          </a:ln>
        </p:spPr>
        <p:txBody>
          <a:bodyPr anchorCtr="0" anchor="t" bIns="0" lIns="0" spcFirstLastPara="1" rIns="0" wrap="square" tIns="0"/>
          <a:lstStyle>
            <a:lvl1pPr indent="-228600" lvl="0" marL="457200" algn="l">
              <a:lnSpc>
                <a:spcPct val="80000"/>
              </a:lnSpc>
              <a:spcBef>
                <a:spcPts val="0"/>
              </a:spcBef>
              <a:spcAft>
                <a:spcPts val="0"/>
              </a:spcAft>
              <a:buClr>
                <a:srgbClr val="000000"/>
              </a:buClr>
              <a:buSzPts val="4800"/>
              <a:buFont typeface="Helvetica Neue"/>
              <a:buNone/>
              <a:defRPr sz="4800">
                <a:solidFill>
                  <a:srgbClr val="000000"/>
                </a:solidFill>
                <a:latin typeface="Helvetica Neue"/>
                <a:ea typeface="Helvetica Neue"/>
                <a:cs typeface="Helvetica Neue"/>
                <a:sym typeface="Helvetica Neue"/>
              </a:defRPr>
            </a:lvl1pPr>
            <a:lvl2pPr indent="-228600" lvl="1" marL="914400" algn="l">
              <a:lnSpc>
                <a:spcPct val="80000"/>
              </a:lnSpc>
              <a:spcBef>
                <a:spcPts val="0"/>
              </a:spcBef>
              <a:spcAft>
                <a:spcPts val="0"/>
              </a:spcAft>
              <a:buClr>
                <a:srgbClr val="9E9F9E"/>
              </a:buClr>
              <a:buSzPts val="1800"/>
              <a:buNone/>
              <a:defRPr/>
            </a:lvl2pPr>
            <a:lvl3pPr indent="-228600" lvl="2" marL="1371600" algn="l">
              <a:lnSpc>
                <a:spcPct val="80000"/>
              </a:lnSpc>
              <a:spcBef>
                <a:spcPts val="0"/>
              </a:spcBef>
              <a:spcAft>
                <a:spcPts val="0"/>
              </a:spcAft>
              <a:buClr>
                <a:srgbClr val="9E9F9E"/>
              </a:buClr>
              <a:buSzPts val="1800"/>
              <a:buNone/>
              <a:defRPr/>
            </a:lvl3pPr>
            <a:lvl4pPr indent="-228600" lvl="3" marL="1828800" algn="l">
              <a:lnSpc>
                <a:spcPct val="80000"/>
              </a:lnSpc>
              <a:spcBef>
                <a:spcPts val="0"/>
              </a:spcBef>
              <a:spcAft>
                <a:spcPts val="0"/>
              </a:spcAft>
              <a:buClr>
                <a:srgbClr val="9E9F9E"/>
              </a:buClr>
              <a:buSzPts val="1800"/>
              <a:buNone/>
              <a:defRPr/>
            </a:lvl4pPr>
            <a:lvl5pPr indent="-228600" lvl="4" marL="2286000" algn="l">
              <a:lnSpc>
                <a:spcPct val="80000"/>
              </a:lnSpc>
              <a:spcBef>
                <a:spcPts val="0"/>
              </a:spcBef>
              <a:spcAft>
                <a:spcPts val="0"/>
              </a:spcAft>
              <a:buClr>
                <a:srgbClr val="9E9F9E"/>
              </a:buClr>
              <a:buSzPts val="1800"/>
              <a:buNone/>
              <a:defRPr/>
            </a:lvl5pPr>
            <a:lvl6pPr indent="-228600" lvl="5" marL="2743200" algn="l">
              <a:lnSpc>
                <a:spcPct val="80000"/>
              </a:lnSpc>
              <a:spcBef>
                <a:spcPts val="0"/>
              </a:spcBef>
              <a:spcAft>
                <a:spcPts val="0"/>
              </a:spcAft>
              <a:buClr>
                <a:srgbClr val="9E9F9E"/>
              </a:buClr>
              <a:buSzPts val="1800"/>
              <a:buNone/>
              <a:defRPr/>
            </a:lvl6pPr>
            <a:lvl7pPr indent="-228600" lvl="6" marL="3200400" algn="l">
              <a:lnSpc>
                <a:spcPct val="80000"/>
              </a:lnSpc>
              <a:spcBef>
                <a:spcPts val="0"/>
              </a:spcBef>
              <a:spcAft>
                <a:spcPts val="0"/>
              </a:spcAft>
              <a:buClr>
                <a:srgbClr val="9E9F9E"/>
              </a:buClr>
              <a:buSzPts val="1800"/>
              <a:buNone/>
              <a:defRPr/>
            </a:lvl7pPr>
            <a:lvl8pPr indent="-228600" lvl="7" marL="3657600" algn="l">
              <a:lnSpc>
                <a:spcPct val="80000"/>
              </a:lnSpc>
              <a:spcBef>
                <a:spcPts val="0"/>
              </a:spcBef>
              <a:spcAft>
                <a:spcPts val="0"/>
              </a:spcAft>
              <a:buClr>
                <a:srgbClr val="9E9F9E"/>
              </a:buClr>
              <a:buSzPts val="1800"/>
              <a:buNone/>
              <a:defRPr/>
            </a:lvl8pPr>
            <a:lvl9pPr indent="-228600" lvl="8" marL="4114800" algn="l">
              <a:lnSpc>
                <a:spcPct val="80000"/>
              </a:lnSpc>
              <a:spcBef>
                <a:spcPts val="0"/>
              </a:spcBef>
              <a:spcAft>
                <a:spcPts val="0"/>
              </a:spcAft>
              <a:buClr>
                <a:srgbClr val="9E9F9E"/>
              </a:buClr>
              <a:buSzPts val="1800"/>
              <a:buNone/>
              <a:defRPr/>
            </a:lvl9pPr>
          </a:lstStyle>
          <a:p/>
        </p:txBody>
      </p:sp>
      <p:sp>
        <p:nvSpPr>
          <p:cNvPr id="145" name="Google Shape;145;p27"/>
          <p:cNvSpPr/>
          <p:nvPr/>
        </p:nvSpPr>
        <p:spPr>
          <a:xfrm>
            <a:off x="2387600" y="6172200"/>
            <a:ext cx="6032500" cy="165100"/>
          </a:xfrm>
          <a:prstGeom prst="rect">
            <a:avLst/>
          </a:prstGeom>
          <a:solidFill>
            <a:srgbClr val="00D5FF"/>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4000"/>
              <a:buFont typeface="Gill Sans"/>
              <a:buNone/>
            </a:pPr>
            <a:r>
              <a:t/>
            </a:r>
            <a:endParaRPr b="0" i="0" sz="4000" u="none" cap="none" strike="noStrike">
              <a:solidFill>
                <a:srgbClr val="FFFFFF"/>
              </a:solidFill>
              <a:latin typeface="Gill Sans"/>
              <a:ea typeface="Gill Sans"/>
              <a:cs typeface="Gill Sans"/>
              <a:sym typeface="Gill Sans"/>
            </a:endParaRPr>
          </a:p>
        </p:txBody>
      </p:sp>
      <p:sp>
        <p:nvSpPr>
          <p:cNvPr id="146" name="Google Shape;146;p27"/>
          <p:cNvSpPr txBox="1"/>
          <p:nvPr>
            <p:ph idx="5" type="body"/>
          </p:nvPr>
        </p:nvSpPr>
        <p:spPr>
          <a:xfrm>
            <a:off x="2387600" y="7442200"/>
            <a:ext cx="6032500" cy="3799840"/>
          </a:xfrm>
          <a:prstGeom prst="rect">
            <a:avLst/>
          </a:prstGeom>
          <a:noFill/>
          <a:ln>
            <a:noFill/>
          </a:ln>
        </p:spPr>
        <p:txBody>
          <a:bodyPr anchorCtr="0" anchor="t" bIns="0" lIns="0" spcFirstLastPara="1" rIns="0" wrap="square" tIns="0"/>
          <a:lstStyle>
            <a:lvl1pPr indent="-228600" lvl="0" marL="457200" algn="l">
              <a:lnSpc>
                <a:spcPct val="80000"/>
              </a:lnSpc>
              <a:spcBef>
                <a:spcPts val="0"/>
              </a:spcBef>
              <a:spcAft>
                <a:spcPts val="0"/>
              </a:spcAft>
              <a:buClr>
                <a:srgbClr val="9E9F9E"/>
              </a:buClr>
              <a:buSzPts val="1800"/>
              <a:buNone/>
              <a:defRPr/>
            </a:lvl1pPr>
            <a:lvl2pPr indent="-228600" lvl="1" marL="914400" algn="l">
              <a:lnSpc>
                <a:spcPct val="80000"/>
              </a:lnSpc>
              <a:spcBef>
                <a:spcPts val="0"/>
              </a:spcBef>
              <a:spcAft>
                <a:spcPts val="0"/>
              </a:spcAft>
              <a:buClr>
                <a:srgbClr val="9E9F9E"/>
              </a:buClr>
              <a:buSzPts val="1800"/>
              <a:buNone/>
              <a:defRPr/>
            </a:lvl2pPr>
            <a:lvl3pPr indent="-228600" lvl="2" marL="1371600" algn="l">
              <a:lnSpc>
                <a:spcPct val="80000"/>
              </a:lnSpc>
              <a:spcBef>
                <a:spcPts val="0"/>
              </a:spcBef>
              <a:spcAft>
                <a:spcPts val="0"/>
              </a:spcAft>
              <a:buClr>
                <a:srgbClr val="9E9F9E"/>
              </a:buClr>
              <a:buSzPts val="1800"/>
              <a:buNone/>
              <a:defRPr/>
            </a:lvl3pPr>
            <a:lvl4pPr indent="-228600" lvl="3" marL="1828800" algn="l">
              <a:lnSpc>
                <a:spcPct val="80000"/>
              </a:lnSpc>
              <a:spcBef>
                <a:spcPts val="0"/>
              </a:spcBef>
              <a:spcAft>
                <a:spcPts val="0"/>
              </a:spcAft>
              <a:buClr>
                <a:srgbClr val="9E9F9E"/>
              </a:buClr>
              <a:buSzPts val="1800"/>
              <a:buNone/>
              <a:defRPr/>
            </a:lvl4pPr>
            <a:lvl5pPr indent="-228600" lvl="4" marL="2286000" algn="l">
              <a:lnSpc>
                <a:spcPct val="80000"/>
              </a:lnSpc>
              <a:spcBef>
                <a:spcPts val="0"/>
              </a:spcBef>
              <a:spcAft>
                <a:spcPts val="0"/>
              </a:spcAft>
              <a:buClr>
                <a:srgbClr val="9E9F9E"/>
              </a:buClr>
              <a:buSzPts val="1800"/>
              <a:buNone/>
              <a:defRPr/>
            </a:lvl5pPr>
            <a:lvl6pPr indent="-228600" lvl="5" marL="2743200" algn="l">
              <a:lnSpc>
                <a:spcPct val="80000"/>
              </a:lnSpc>
              <a:spcBef>
                <a:spcPts val="0"/>
              </a:spcBef>
              <a:spcAft>
                <a:spcPts val="0"/>
              </a:spcAft>
              <a:buClr>
                <a:srgbClr val="9E9F9E"/>
              </a:buClr>
              <a:buSzPts val="1800"/>
              <a:buNone/>
              <a:defRPr/>
            </a:lvl6pPr>
            <a:lvl7pPr indent="-228600" lvl="6" marL="3200400" algn="l">
              <a:lnSpc>
                <a:spcPct val="80000"/>
              </a:lnSpc>
              <a:spcBef>
                <a:spcPts val="0"/>
              </a:spcBef>
              <a:spcAft>
                <a:spcPts val="0"/>
              </a:spcAft>
              <a:buClr>
                <a:srgbClr val="9E9F9E"/>
              </a:buClr>
              <a:buSzPts val="1800"/>
              <a:buNone/>
              <a:defRPr/>
            </a:lvl7pPr>
            <a:lvl8pPr indent="-228600" lvl="7" marL="3657600" algn="l">
              <a:lnSpc>
                <a:spcPct val="80000"/>
              </a:lnSpc>
              <a:spcBef>
                <a:spcPts val="0"/>
              </a:spcBef>
              <a:spcAft>
                <a:spcPts val="0"/>
              </a:spcAft>
              <a:buClr>
                <a:srgbClr val="9E9F9E"/>
              </a:buClr>
              <a:buSzPts val="1800"/>
              <a:buNone/>
              <a:defRPr/>
            </a:lvl8pPr>
            <a:lvl9pPr indent="-228600" lvl="8" marL="4114800" algn="l">
              <a:lnSpc>
                <a:spcPct val="80000"/>
              </a:lnSpc>
              <a:spcBef>
                <a:spcPts val="0"/>
              </a:spcBef>
              <a:spcAft>
                <a:spcPts val="0"/>
              </a:spcAft>
              <a:buClr>
                <a:srgbClr val="9E9F9E"/>
              </a:buClr>
              <a:buSzPts val="1800"/>
              <a:buNone/>
              <a:defRPr/>
            </a:lvl9pPr>
          </a:lstStyle>
          <a:p/>
        </p:txBody>
      </p:sp>
      <p:sp>
        <p:nvSpPr>
          <p:cNvPr id="147" name="Google Shape;147;p27"/>
          <p:cNvSpPr/>
          <p:nvPr/>
        </p:nvSpPr>
        <p:spPr>
          <a:xfrm>
            <a:off x="8928100" y="6172200"/>
            <a:ext cx="6032500" cy="165100"/>
          </a:xfrm>
          <a:prstGeom prst="rect">
            <a:avLst/>
          </a:prstGeom>
          <a:solidFill>
            <a:srgbClr val="FFFB00"/>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4000"/>
              <a:buFont typeface="Gill Sans"/>
              <a:buNone/>
            </a:pPr>
            <a:r>
              <a:t/>
            </a:r>
            <a:endParaRPr b="0" i="0" sz="4000" u="none" cap="none" strike="noStrike">
              <a:solidFill>
                <a:srgbClr val="FFFFFF"/>
              </a:solidFill>
              <a:latin typeface="Gill Sans"/>
              <a:ea typeface="Gill Sans"/>
              <a:cs typeface="Gill Sans"/>
              <a:sym typeface="Gill Sans"/>
            </a:endParaRPr>
          </a:p>
        </p:txBody>
      </p:sp>
      <p:sp>
        <p:nvSpPr>
          <p:cNvPr id="148" name="Google Shape;148;p27"/>
          <p:cNvSpPr/>
          <p:nvPr/>
        </p:nvSpPr>
        <p:spPr>
          <a:xfrm>
            <a:off x="15468600" y="6172200"/>
            <a:ext cx="6032500" cy="165100"/>
          </a:xfrm>
          <a:prstGeom prst="rect">
            <a:avLst/>
          </a:prstGeom>
          <a:solidFill>
            <a:srgbClr val="FF39D6"/>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32A9"/>
              </a:buClr>
              <a:buSzPts val="4000"/>
              <a:buFont typeface="Gill Sans"/>
              <a:buNone/>
            </a:pPr>
            <a:r>
              <a:t/>
            </a:r>
            <a:endParaRPr b="0" i="0" sz="4000" u="none" cap="none" strike="noStrike">
              <a:solidFill>
                <a:srgbClr val="FF32A9"/>
              </a:solidFill>
              <a:latin typeface="Gill Sans"/>
              <a:ea typeface="Gill Sans"/>
              <a:cs typeface="Gill Sans"/>
              <a:sym typeface="Gill Sans"/>
            </a:endParaRPr>
          </a:p>
        </p:txBody>
      </p:sp>
      <p:sp>
        <p:nvSpPr>
          <p:cNvPr id="149" name="Google Shape;149;p27"/>
          <p:cNvSpPr txBox="1"/>
          <p:nvPr>
            <p:ph idx="6" type="body"/>
          </p:nvPr>
        </p:nvSpPr>
        <p:spPr>
          <a:xfrm>
            <a:off x="8946389" y="6527800"/>
            <a:ext cx="4618839" cy="863600"/>
          </a:xfrm>
          <a:prstGeom prst="rect">
            <a:avLst/>
          </a:prstGeom>
          <a:noFill/>
          <a:ln>
            <a:noFill/>
          </a:ln>
        </p:spPr>
        <p:txBody>
          <a:bodyPr anchorCtr="0" anchor="t" bIns="0" lIns="0" spcFirstLastPara="1" rIns="0" wrap="square" tIns="0"/>
          <a:lstStyle>
            <a:lvl1pPr indent="-228600" lvl="0" marL="457200" algn="l">
              <a:lnSpc>
                <a:spcPct val="80000"/>
              </a:lnSpc>
              <a:spcBef>
                <a:spcPts val="0"/>
              </a:spcBef>
              <a:spcAft>
                <a:spcPts val="0"/>
              </a:spcAft>
              <a:buClr>
                <a:srgbClr val="000000"/>
              </a:buClr>
              <a:buSzPts val="4800"/>
              <a:buFont typeface="Helvetica Neue"/>
              <a:buNone/>
              <a:defRPr sz="4800">
                <a:solidFill>
                  <a:srgbClr val="000000"/>
                </a:solidFill>
                <a:latin typeface="Helvetica Neue"/>
                <a:ea typeface="Helvetica Neue"/>
                <a:cs typeface="Helvetica Neue"/>
                <a:sym typeface="Helvetica Neue"/>
              </a:defRPr>
            </a:lvl1pPr>
            <a:lvl2pPr indent="-228600" lvl="1" marL="914400" algn="l">
              <a:lnSpc>
                <a:spcPct val="80000"/>
              </a:lnSpc>
              <a:spcBef>
                <a:spcPts val="0"/>
              </a:spcBef>
              <a:spcAft>
                <a:spcPts val="0"/>
              </a:spcAft>
              <a:buClr>
                <a:srgbClr val="9E9F9E"/>
              </a:buClr>
              <a:buSzPts val="1800"/>
              <a:buNone/>
              <a:defRPr/>
            </a:lvl2pPr>
            <a:lvl3pPr indent="-228600" lvl="2" marL="1371600" algn="l">
              <a:lnSpc>
                <a:spcPct val="80000"/>
              </a:lnSpc>
              <a:spcBef>
                <a:spcPts val="0"/>
              </a:spcBef>
              <a:spcAft>
                <a:spcPts val="0"/>
              </a:spcAft>
              <a:buClr>
                <a:srgbClr val="9E9F9E"/>
              </a:buClr>
              <a:buSzPts val="1800"/>
              <a:buNone/>
              <a:defRPr/>
            </a:lvl3pPr>
            <a:lvl4pPr indent="-228600" lvl="3" marL="1828800" algn="l">
              <a:lnSpc>
                <a:spcPct val="80000"/>
              </a:lnSpc>
              <a:spcBef>
                <a:spcPts val="0"/>
              </a:spcBef>
              <a:spcAft>
                <a:spcPts val="0"/>
              </a:spcAft>
              <a:buClr>
                <a:srgbClr val="9E9F9E"/>
              </a:buClr>
              <a:buSzPts val="1800"/>
              <a:buNone/>
              <a:defRPr/>
            </a:lvl4pPr>
            <a:lvl5pPr indent="-228600" lvl="4" marL="2286000" algn="l">
              <a:lnSpc>
                <a:spcPct val="80000"/>
              </a:lnSpc>
              <a:spcBef>
                <a:spcPts val="0"/>
              </a:spcBef>
              <a:spcAft>
                <a:spcPts val="0"/>
              </a:spcAft>
              <a:buClr>
                <a:srgbClr val="9E9F9E"/>
              </a:buClr>
              <a:buSzPts val="1800"/>
              <a:buNone/>
              <a:defRPr/>
            </a:lvl5pPr>
            <a:lvl6pPr indent="-228600" lvl="5" marL="2743200" algn="l">
              <a:lnSpc>
                <a:spcPct val="80000"/>
              </a:lnSpc>
              <a:spcBef>
                <a:spcPts val="0"/>
              </a:spcBef>
              <a:spcAft>
                <a:spcPts val="0"/>
              </a:spcAft>
              <a:buClr>
                <a:srgbClr val="9E9F9E"/>
              </a:buClr>
              <a:buSzPts val="1800"/>
              <a:buNone/>
              <a:defRPr/>
            </a:lvl6pPr>
            <a:lvl7pPr indent="-228600" lvl="6" marL="3200400" algn="l">
              <a:lnSpc>
                <a:spcPct val="80000"/>
              </a:lnSpc>
              <a:spcBef>
                <a:spcPts val="0"/>
              </a:spcBef>
              <a:spcAft>
                <a:spcPts val="0"/>
              </a:spcAft>
              <a:buClr>
                <a:srgbClr val="9E9F9E"/>
              </a:buClr>
              <a:buSzPts val="1800"/>
              <a:buNone/>
              <a:defRPr/>
            </a:lvl7pPr>
            <a:lvl8pPr indent="-228600" lvl="7" marL="3657600" algn="l">
              <a:lnSpc>
                <a:spcPct val="80000"/>
              </a:lnSpc>
              <a:spcBef>
                <a:spcPts val="0"/>
              </a:spcBef>
              <a:spcAft>
                <a:spcPts val="0"/>
              </a:spcAft>
              <a:buClr>
                <a:srgbClr val="9E9F9E"/>
              </a:buClr>
              <a:buSzPts val="1800"/>
              <a:buNone/>
              <a:defRPr/>
            </a:lvl8pPr>
            <a:lvl9pPr indent="-228600" lvl="8" marL="4114800" algn="l">
              <a:lnSpc>
                <a:spcPct val="80000"/>
              </a:lnSpc>
              <a:spcBef>
                <a:spcPts val="0"/>
              </a:spcBef>
              <a:spcAft>
                <a:spcPts val="0"/>
              </a:spcAft>
              <a:buClr>
                <a:srgbClr val="9E9F9E"/>
              </a:buClr>
              <a:buSzPts val="1800"/>
              <a:buNone/>
              <a:defRPr/>
            </a:lvl9pPr>
          </a:lstStyle>
          <a:p/>
        </p:txBody>
      </p:sp>
      <p:sp>
        <p:nvSpPr>
          <p:cNvPr id="150" name="Google Shape;150;p27"/>
          <p:cNvSpPr txBox="1"/>
          <p:nvPr>
            <p:ph idx="7" type="body"/>
          </p:nvPr>
        </p:nvSpPr>
        <p:spPr>
          <a:xfrm>
            <a:off x="15499591" y="6527800"/>
            <a:ext cx="6021320" cy="706832"/>
          </a:xfrm>
          <a:prstGeom prst="rect">
            <a:avLst/>
          </a:prstGeom>
          <a:noFill/>
          <a:ln>
            <a:noFill/>
          </a:ln>
        </p:spPr>
        <p:txBody>
          <a:bodyPr anchorCtr="0" anchor="t" bIns="0" lIns="0" spcFirstLastPara="1" rIns="0" wrap="square" tIns="0"/>
          <a:lstStyle>
            <a:lvl1pPr indent="-228600" lvl="0" marL="457200" algn="l">
              <a:lnSpc>
                <a:spcPct val="80000"/>
              </a:lnSpc>
              <a:spcBef>
                <a:spcPts val="0"/>
              </a:spcBef>
              <a:spcAft>
                <a:spcPts val="0"/>
              </a:spcAft>
              <a:buClr>
                <a:srgbClr val="000000"/>
              </a:buClr>
              <a:buSzPts val="4800"/>
              <a:buFont typeface="Helvetica Neue"/>
              <a:buNone/>
              <a:defRPr sz="4800">
                <a:solidFill>
                  <a:srgbClr val="000000"/>
                </a:solidFill>
                <a:latin typeface="Helvetica Neue"/>
                <a:ea typeface="Helvetica Neue"/>
                <a:cs typeface="Helvetica Neue"/>
                <a:sym typeface="Helvetica Neue"/>
              </a:defRPr>
            </a:lvl1pPr>
            <a:lvl2pPr indent="-228600" lvl="1" marL="914400" algn="l">
              <a:lnSpc>
                <a:spcPct val="80000"/>
              </a:lnSpc>
              <a:spcBef>
                <a:spcPts val="0"/>
              </a:spcBef>
              <a:spcAft>
                <a:spcPts val="0"/>
              </a:spcAft>
              <a:buClr>
                <a:srgbClr val="9E9F9E"/>
              </a:buClr>
              <a:buSzPts val="1800"/>
              <a:buNone/>
              <a:defRPr/>
            </a:lvl2pPr>
            <a:lvl3pPr indent="-228600" lvl="2" marL="1371600" algn="l">
              <a:lnSpc>
                <a:spcPct val="80000"/>
              </a:lnSpc>
              <a:spcBef>
                <a:spcPts val="0"/>
              </a:spcBef>
              <a:spcAft>
                <a:spcPts val="0"/>
              </a:spcAft>
              <a:buClr>
                <a:srgbClr val="9E9F9E"/>
              </a:buClr>
              <a:buSzPts val="1800"/>
              <a:buNone/>
              <a:defRPr/>
            </a:lvl3pPr>
            <a:lvl4pPr indent="-228600" lvl="3" marL="1828800" algn="l">
              <a:lnSpc>
                <a:spcPct val="80000"/>
              </a:lnSpc>
              <a:spcBef>
                <a:spcPts val="0"/>
              </a:spcBef>
              <a:spcAft>
                <a:spcPts val="0"/>
              </a:spcAft>
              <a:buClr>
                <a:srgbClr val="9E9F9E"/>
              </a:buClr>
              <a:buSzPts val="1800"/>
              <a:buNone/>
              <a:defRPr/>
            </a:lvl4pPr>
            <a:lvl5pPr indent="-228600" lvl="4" marL="2286000" algn="l">
              <a:lnSpc>
                <a:spcPct val="80000"/>
              </a:lnSpc>
              <a:spcBef>
                <a:spcPts val="0"/>
              </a:spcBef>
              <a:spcAft>
                <a:spcPts val="0"/>
              </a:spcAft>
              <a:buClr>
                <a:srgbClr val="9E9F9E"/>
              </a:buClr>
              <a:buSzPts val="1800"/>
              <a:buNone/>
              <a:defRPr/>
            </a:lvl5pPr>
            <a:lvl6pPr indent="-228600" lvl="5" marL="2743200" algn="l">
              <a:lnSpc>
                <a:spcPct val="80000"/>
              </a:lnSpc>
              <a:spcBef>
                <a:spcPts val="0"/>
              </a:spcBef>
              <a:spcAft>
                <a:spcPts val="0"/>
              </a:spcAft>
              <a:buClr>
                <a:srgbClr val="9E9F9E"/>
              </a:buClr>
              <a:buSzPts val="1800"/>
              <a:buNone/>
              <a:defRPr/>
            </a:lvl6pPr>
            <a:lvl7pPr indent="-228600" lvl="6" marL="3200400" algn="l">
              <a:lnSpc>
                <a:spcPct val="80000"/>
              </a:lnSpc>
              <a:spcBef>
                <a:spcPts val="0"/>
              </a:spcBef>
              <a:spcAft>
                <a:spcPts val="0"/>
              </a:spcAft>
              <a:buClr>
                <a:srgbClr val="9E9F9E"/>
              </a:buClr>
              <a:buSzPts val="1800"/>
              <a:buNone/>
              <a:defRPr/>
            </a:lvl7pPr>
            <a:lvl8pPr indent="-228600" lvl="7" marL="3657600" algn="l">
              <a:lnSpc>
                <a:spcPct val="80000"/>
              </a:lnSpc>
              <a:spcBef>
                <a:spcPts val="0"/>
              </a:spcBef>
              <a:spcAft>
                <a:spcPts val="0"/>
              </a:spcAft>
              <a:buClr>
                <a:srgbClr val="9E9F9E"/>
              </a:buClr>
              <a:buSzPts val="1800"/>
              <a:buNone/>
              <a:defRPr/>
            </a:lvl8pPr>
            <a:lvl9pPr indent="-228600" lvl="8" marL="4114800" algn="l">
              <a:lnSpc>
                <a:spcPct val="80000"/>
              </a:lnSpc>
              <a:spcBef>
                <a:spcPts val="0"/>
              </a:spcBef>
              <a:spcAft>
                <a:spcPts val="0"/>
              </a:spcAft>
              <a:buClr>
                <a:srgbClr val="9E9F9E"/>
              </a:buClr>
              <a:buSzPts val="1800"/>
              <a:buNone/>
              <a:defRPr/>
            </a:lvl9pPr>
          </a:lstStyle>
          <a:p/>
        </p:txBody>
      </p:sp>
      <p:sp>
        <p:nvSpPr>
          <p:cNvPr id="151" name="Google Shape;151;p27"/>
          <p:cNvSpPr txBox="1"/>
          <p:nvPr>
            <p:ph idx="8" type="body"/>
          </p:nvPr>
        </p:nvSpPr>
        <p:spPr>
          <a:xfrm>
            <a:off x="15494000" y="7442200"/>
            <a:ext cx="6032500" cy="4572000"/>
          </a:xfrm>
          <a:prstGeom prst="rect">
            <a:avLst/>
          </a:prstGeom>
          <a:noFill/>
          <a:ln>
            <a:noFill/>
          </a:ln>
        </p:spPr>
        <p:txBody>
          <a:bodyPr anchorCtr="0" anchor="t" bIns="0" lIns="0" spcFirstLastPara="1" rIns="0" wrap="square" tIns="0"/>
          <a:lstStyle>
            <a:lvl1pPr indent="-228600" lvl="0" marL="457200" algn="l">
              <a:lnSpc>
                <a:spcPct val="80000"/>
              </a:lnSpc>
              <a:spcBef>
                <a:spcPts val="0"/>
              </a:spcBef>
              <a:spcAft>
                <a:spcPts val="0"/>
              </a:spcAft>
              <a:buClr>
                <a:srgbClr val="9E9F9E"/>
              </a:buClr>
              <a:buSzPts val="1800"/>
              <a:buNone/>
              <a:defRPr/>
            </a:lvl1pPr>
            <a:lvl2pPr indent="-228600" lvl="1" marL="914400" algn="l">
              <a:lnSpc>
                <a:spcPct val="80000"/>
              </a:lnSpc>
              <a:spcBef>
                <a:spcPts val="0"/>
              </a:spcBef>
              <a:spcAft>
                <a:spcPts val="0"/>
              </a:spcAft>
              <a:buClr>
                <a:srgbClr val="9E9F9E"/>
              </a:buClr>
              <a:buSzPts val="1800"/>
              <a:buNone/>
              <a:defRPr/>
            </a:lvl2pPr>
            <a:lvl3pPr indent="-228600" lvl="2" marL="1371600" algn="l">
              <a:lnSpc>
                <a:spcPct val="80000"/>
              </a:lnSpc>
              <a:spcBef>
                <a:spcPts val="0"/>
              </a:spcBef>
              <a:spcAft>
                <a:spcPts val="0"/>
              </a:spcAft>
              <a:buClr>
                <a:srgbClr val="9E9F9E"/>
              </a:buClr>
              <a:buSzPts val="1800"/>
              <a:buNone/>
              <a:defRPr/>
            </a:lvl3pPr>
            <a:lvl4pPr indent="-228600" lvl="3" marL="1828800" algn="l">
              <a:lnSpc>
                <a:spcPct val="80000"/>
              </a:lnSpc>
              <a:spcBef>
                <a:spcPts val="0"/>
              </a:spcBef>
              <a:spcAft>
                <a:spcPts val="0"/>
              </a:spcAft>
              <a:buClr>
                <a:srgbClr val="9E9F9E"/>
              </a:buClr>
              <a:buSzPts val="1800"/>
              <a:buNone/>
              <a:defRPr/>
            </a:lvl4pPr>
            <a:lvl5pPr indent="-228600" lvl="4" marL="2286000" algn="l">
              <a:lnSpc>
                <a:spcPct val="80000"/>
              </a:lnSpc>
              <a:spcBef>
                <a:spcPts val="0"/>
              </a:spcBef>
              <a:spcAft>
                <a:spcPts val="0"/>
              </a:spcAft>
              <a:buClr>
                <a:srgbClr val="9E9F9E"/>
              </a:buClr>
              <a:buSzPts val="1800"/>
              <a:buNone/>
              <a:defRPr/>
            </a:lvl5pPr>
            <a:lvl6pPr indent="-228600" lvl="5" marL="2743200" algn="l">
              <a:lnSpc>
                <a:spcPct val="80000"/>
              </a:lnSpc>
              <a:spcBef>
                <a:spcPts val="0"/>
              </a:spcBef>
              <a:spcAft>
                <a:spcPts val="0"/>
              </a:spcAft>
              <a:buClr>
                <a:srgbClr val="9E9F9E"/>
              </a:buClr>
              <a:buSzPts val="1800"/>
              <a:buNone/>
              <a:defRPr/>
            </a:lvl6pPr>
            <a:lvl7pPr indent="-228600" lvl="6" marL="3200400" algn="l">
              <a:lnSpc>
                <a:spcPct val="80000"/>
              </a:lnSpc>
              <a:spcBef>
                <a:spcPts val="0"/>
              </a:spcBef>
              <a:spcAft>
                <a:spcPts val="0"/>
              </a:spcAft>
              <a:buClr>
                <a:srgbClr val="9E9F9E"/>
              </a:buClr>
              <a:buSzPts val="1800"/>
              <a:buNone/>
              <a:defRPr/>
            </a:lvl7pPr>
            <a:lvl8pPr indent="-228600" lvl="7" marL="3657600" algn="l">
              <a:lnSpc>
                <a:spcPct val="80000"/>
              </a:lnSpc>
              <a:spcBef>
                <a:spcPts val="0"/>
              </a:spcBef>
              <a:spcAft>
                <a:spcPts val="0"/>
              </a:spcAft>
              <a:buClr>
                <a:srgbClr val="9E9F9E"/>
              </a:buClr>
              <a:buSzPts val="1800"/>
              <a:buNone/>
              <a:defRPr/>
            </a:lvl8pPr>
            <a:lvl9pPr indent="-228600" lvl="8" marL="4114800" algn="l">
              <a:lnSpc>
                <a:spcPct val="80000"/>
              </a:lnSpc>
              <a:spcBef>
                <a:spcPts val="0"/>
              </a:spcBef>
              <a:spcAft>
                <a:spcPts val="0"/>
              </a:spcAft>
              <a:buClr>
                <a:srgbClr val="9E9F9E"/>
              </a:buClr>
              <a:buSzPts val="1800"/>
              <a:buNone/>
              <a:defRPr/>
            </a:lvl9pPr>
          </a:lstStyle>
          <a:p/>
        </p:txBody>
      </p:sp>
      <p:sp>
        <p:nvSpPr>
          <p:cNvPr id="152" name="Google Shape;152;p27"/>
          <p:cNvSpPr txBox="1"/>
          <p:nvPr>
            <p:ph idx="9" type="body"/>
          </p:nvPr>
        </p:nvSpPr>
        <p:spPr>
          <a:xfrm>
            <a:off x="8940800" y="7442200"/>
            <a:ext cx="6184900" cy="4051300"/>
          </a:xfrm>
          <a:prstGeom prst="rect">
            <a:avLst/>
          </a:prstGeom>
          <a:noFill/>
          <a:ln>
            <a:noFill/>
          </a:ln>
        </p:spPr>
        <p:txBody>
          <a:bodyPr anchorCtr="0" anchor="t" bIns="0" lIns="0" spcFirstLastPara="1" rIns="0" wrap="square" tIns="0"/>
          <a:lstStyle>
            <a:lvl1pPr indent="-228600" lvl="0" marL="457200" algn="l">
              <a:lnSpc>
                <a:spcPct val="80000"/>
              </a:lnSpc>
              <a:spcBef>
                <a:spcPts val="0"/>
              </a:spcBef>
              <a:spcAft>
                <a:spcPts val="0"/>
              </a:spcAft>
              <a:buClr>
                <a:srgbClr val="9E9F9E"/>
              </a:buClr>
              <a:buSzPts val="1800"/>
              <a:buNone/>
              <a:defRPr/>
            </a:lvl1pPr>
            <a:lvl2pPr indent="-228600" lvl="1" marL="914400" algn="l">
              <a:lnSpc>
                <a:spcPct val="80000"/>
              </a:lnSpc>
              <a:spcBef>
                <a:spcPts val="0"/>
              </a:spcBef>
              <a:spcAft>
                <a:spcPts val="0"/>
              </a:spcAft>
              <a:buClr>
                <a:srgbClr val="9E9F9E"/>
              </a:buClr>
              <a:buSzPts val="1800"/>
              <a:buNone/>
              <a:defRPr/>
            </a:lvl2pPr>
            <a:lvl3pPr indent="-228600" lvl="2" marL="1371600" algn="l">
              <a:lnSpc>
                <a:spcPct val="80000"/>
              </a:lnSpc>
              <a:spcBef>
                <a:spcPts val="0"/>
              </a:spcBef>
              <a:spcAft>
                <a:spcPts val="0"/>
              </a:spcAft>
              <a:buClr>
                <a:srgbClr val="9E9F9E"/>
              </a:buClr>
              <a:buSzPts val="1800"/>
              <a:buNone/>
              <a:defRPr/>
            </a:lvl3pPr>
            <a:lvl4pPr indent="-228600" lvl="3" marL="1828800" algn="l">
              <a:lnSpc>
                <a:spcPct val="80000"/>
              </a:lnSpc>
              <a:spcBef>
                <a:spcPts val="0"/>
              </a:spcBef>
              <a:spcAft>
                <a:spcPts val="0"/>
              </a:spcAft>
              <a:buClr>
                <a:srgbClr val="9E9F9E"/>
              </a:buClr>
              <a:buSzPts val="1800"/>
              <a:buNone/>
              <a:defRPr/>
            </a:lvl4pPr>
            <a:lvl5pPr indent="-228600" lvl="4" marL="2286000" algn="l">
              <a:lnSpc>
                <a:spcPct val="80000"/>
              </a:lnSpc>
              <a:spcBef>
                <a:spcPts val="0"/>
              </a:spcBef>
              <a:spcAft>
                <a:spcPts val="0"/>
              </a:spcAft>
              <a:buClr>
                <a:srgbClr val="9E9F9E"/>
              </a:buClr>
              <a:buSzPts val="1800"/>
              <a:buNone/>
              <a:defRPr/>
            </a:lvl5pPr>
            <a:lvl6pPr indent="-228600" lvl="5" marL="2743200" algn="l">
              <a:lnSpc>
                <a:spcPct val="80000"/>
              </a:lnSpc>
              <a:spcBef>
                <a:spcPts val="0"/>
              </a:spcBef>
              <a:spcAft>
                <a:spcPts val="0"/>
              </a:spcAft>
              <a:buClr>
                <a:srgbClr val="9E9F9E"/>
              </a:buClr>
              <a:buSzPts val="1800"/>
              <a:buNone/>
              <a:defRPr/>
            </a:lvl6pPr>
            <a:lvl7pPr indent="-228600" lvl="6" marL="3200400" algn="l">
              <a:lnSpc>
                <a:spcPct val="80000"/>
              </a:lnSpc>
              <a:spcBef>
                <a:spcPts val="0"/>
              </a:spcBef>
              <a:spcAft>
                <a:spcPts val="0"/>
              </a:spcAft>
              <a:buClr>
                <a:srgbClr val="9E9F9E"/>
              </a:buClr>
              <a:buSzPts val="1800"/>
              <a:buNone/>
              <a:defRPr/>
            </a:lvl7pPr>
            <a:lvl8pPr indent="-228600" lvl="7" marL="3657600" algn="l">
              <a:lnSpc>
                <a:spcPct val="80000"/>
              </a:lnSpc>
              <a:spcBef>
                <a:spcPts val="0"/>
              </a:spcBef>
              <a:spcAft>
                <a:spcPts val="0"/>
              </a:spcAft>
              <a:buClr>
                <a:srgbClr val="9E9F9E"/>
              </a:buClr>
              <a:buSzPts val="1800"/>
              <a:buNone/>
              <a:defRPr/>
            </a:lvl8pPr>
            <a:lvl9pPr indent="-228600" lvl="8" marL="4114800" algn="l">
              <a:lnSpc>
                <a:spcPct val="80000"/>
              </a:lnSpc>
              <a:spcBef>
                <a:spcPts val="0"/>
              </a:spcBef>
              <a:spcAft>
                <a:spcPts val="0"/>
              </a:spcAft>
              <a:buClr>
                <a:srgbClr val="9E9F9E"/>
              </a:buClr>
              <a:buSzPts val="1800"/>
              <a:buNone/>
              <a:defRPr/>
            </a:lvl9pPr>
          </a:lstStyle>
          <a:p/>
        </p:txBody>
      </p:sp>
      <p:sp>
        <p:nvSpPr>
          <p:cNvPr id="153" name="Google Shape;153;p27"/>
          <p:cNvSpPr txBox="1"/>
          <p:nvPr>
            <p:ph idx="12" type="sldNum"/>
          </p:nvPr>
        </p:nvSpPr>
        <p:spPr>
          <a:xfrm>
            <a:off x="22923500" y="13106400"/>
            <a:ext cx="432346" cy="444500"/>
          </a:xfrm>
          <a:prstGeom prst="rect">
            <a:avLst/>
          </a:prstGeom>
          <a:noFill/>
          <a:ln>
            <a:noFill/>
          </a:ln>
        </p:spPr>
        <p:txBody>
          <a:bodyPr anchorCtr="0" anchor="t" bIns="50800" lIns="50800" spcFirstLastPara="1" rIns="50800" wrap="square" tIns="50800">
            <a:noAutofit/>
          </a:bodyPr>
          <a:lstStyle>
            <a:lvl1pPr indent="0" lvl="0" marL="0" marR="0" algn="l">
              <a:lnSpc>
                <a:spcPct val="80000"/>
              </a:lnSpc>
              <a:spcBef>
                <a:spcPts val="0"/>
              </a:spcBef>
              <a:spcAft>
                <a:spcPts val="0"/>
              </a:spcAft>
              <a:buClr>
                <a:srgbClr val="CBCCCB"/>
              </a:buClr>
              <a:buSzPts val="2400"/>
              <a:buFont typeface="Georgia"/>
              <a:buNone/>
              <a:defRPr i="1" sz="2400">
                <a:solidFill>
                  <a:srgbClr val="CBCCCB"/>
                </a:solidFill>
                <a:latin typeface="Georgia"/>
                <a:ea typeface="Georgia"/>
                <a:cs typeface="Georgia"/>
                <a:sym typeface="Georgia"/>
              </a:defRPr>
            </a:lvl1pPr>
            <a:lvl2pPr indent="0" lvl="1" marL="0" marR="0" algn="l">
              <a:lnSpc>
                <a:spcPct val="80000"/>
              </a:lnSpc>
              <a:spcBef>
                <a:spcPts val="0"/>
              </a:spcBef>
              <a:spcAft>
                <a:spcPts val="0"/>
              </a:spcAft>
              <a:buClr>
                <a:srgbClr val="CBCCCB"/>
              </a:buClr>
              <a:buSzPts val="2400"/>
              <a:buFont typeface="Georgia"/>
              <a:buNone/>
              <a:defRPr i="1" sz="2400">
                <a:solidFill>
                  <a:srgbClr val="CBCCCB"/>
                </a:solidFill>
                <a:latin typeface="Georgia"/>
                <a:ea typeface="Georgia"/>
                <a:cs typeface="Georgia"/>
                <a:sym typeface="Georgia"/>
              </a:defRPr>
            </a:lvl2pPr>
            <a:lvl3pPr indent="0" lvl="2" marL="0" marR="0" algn="l">
              <a:lnSpc>
                <a:spcPct val="80000"/>
              </a:lnSpc>
              <a:spcBef>
                <a:spcPts val="0"/>
              </a:spcBef>
              <a:spcAft>
                <a:spcPts val="0"/>
              </a:spcAft>
              <a:buClr>
                <a:srgbClr val="CBCCCB"/>
              </a:buClr>
              <a:buSzPts val="2400"/>
              <a:buFont typeface="Georgia"/>
              <a:buNone/>
              <a:defRPr i="1" sz="2400">
                <a:solidFill>
                  <a:srgbClr val="CBCCCB"/>
                </a:solidFill>
                <a:latin typeface="Georgia"/>
                <a:ea typeface="Georgia"/>
                <a:cs typeface="Georgia"/>
                <a:sym typeface="Georgia"/>
              </a:defRPr>
            </a:lvl3pPr>
            <a:lvl4pPr indent="0" lvl="3" marL="0" marR="0" algn="l">
              <a:lnSpc>
                <a:spcPct val="80000"/>
              </a:lnSpc>
              <a:spcBef>
                <a:spcPts val="0"/>
              </a:spcBef>
              <a:spcAft>
                <a:spcPts val="0"/>
              </a:spcAft>
              <a:buClr>
                <a:srgbClr val="CBCCCB"/>
              </a:buClr>
              <a:buSzPts val="2400"/>
              <a:buFont typeface="Georgia"/>
              <a:buNone/>
              <a:defRPr i="1" sz="2400">
                <a:solidFill>
                  <a:srgbClr val="CBCCCB"/>
                </a:solidFill>
                <a:latin typeface="Georgia"/>
                <a:ea typeface="Georgia"/>
                <a:cs typeface="Georgia"/>
                <a:sym typeface="Georgia"/>
              </a:defRPr>
            </a:lvl4pPr>
            <a:lvl5pPr indent="0" lvl="4" marL="0" marR="0" algn="l">
              <a:lnSpc>
                <a:spcPct val="80000"/>
              </a:lnSpc>
              <a:spcBef>
                <a:spcPts val="0"/>
              </a:spcBef>
              <a:spcAft>
                <a:spcPts val="0"/>
              </a:spcAft>
              <a:buClr>
                <a:srgbClr val="CBCCCB"/>
              </a:buClr>
              <a:buSzPts val="2400"/>
              <a:buFont typeface="Georgia"/>
              <a:buNone/>
              <a:defRPr i="1" sz="2400">
                <a:solidFill>
                  <a:srgbClr val="CBCCCB"/>
                </a:solidFill>
                <a:latin typeface="Georgia"/>
                <a:ea typeface="Georgia"/>
                <a:cs typeface="Georgia"/>
                <a:sym typeface="Georgia"/>
              </a:defRPr>
            </a:lvl5pPr>
            <a:lvl6pPr indent="0" lvl="5" marL="0" marR="0" algn="l">
              <a:lnSpc>
                <a:spcPct val="80000"/>
              </a:lnSpc>
              <a:spcBef>
                <a:spcPts val="0"/>
              </a:spcBef>
              <a:spcAft>
                <a:spcPts val="0"/>
              </a:spcAft>
              <a:buClr>
                <a:srgbClr val="CBCCCB"/>
              </a:buClr>
              <a:buSzPts val="2400"/>
              <a:buFont typeface="Georgia"/>
              <a:buNone/>
              <a:defRPr i="1" sz="2400">
                <a:solidFill>
                  <a:srgbClr val="CBCCCB"/>
                </a:solidFill>
                <a:latin typeface="Georgia"/>
                <a:ea typeface="Georgia"/>
                <a:cs typeface="Georgia"/>
                <a:sym typeface="Georgia"/>
              </a:defRPr>
            </a:lvl6pPr>
            <a:lvl7pPr indent="0" lvl="6" marL="0" marR="0" algn="l">
              <a:lnSpc>
                <a:spcPct val="80000"/>
              </a:lnSpc>
              <a:spcBef>
                <a:spcPts val="0"/>
              </a:spcBef>
              <a:spcAft>
                <a:spcPts val="0"/>
              </a:spcAft>
              <a:buClr>
                <a:srgbClr val="CBCCCB"/>
              </a:buClr>
              <a:buSzPts val="2400"/>
              <a:buFont typeface="Georgia"/>
              <a:buNone/>
              <a:defRPr i="1" sz="2400">
                <a:solidFill>
                  <a:srgbClr val="CBCCCB"/>
                </a:solidFill>
                <a:latin typeface="Georgia"/>
                <a:ea typeface="Georgia"/>
                <a:cs typeface="Georgia"/>
                <a:sym typeface="Georgia"/>
              </a:defRPr>
            </a:lvl7pPr>
            <a:lvl8pPr indent="0" lvl="7" marL="0" marR="0" algn="l">
              <a:lnSpc>
                <a:spcPct val="80000"/>
              </a:lnSpc>
              <a:spcBef>
                <a:spcPts val="0"/>
              </a:spcBef>
              <a:spcAft>
                <a:spcPts val="0"/>
              </a:spcAft>
              <a:buClr>
                <a:srgbClr val="CBCCCB"/>
              </a:buClr>
              <a:buSzPts val="2400"/>
              <a:buFont typeface="Georgia"/>
              <a:buNone/>
              <a:defRPr i="1" sz="2400">
                <a:solidFill>
                  <a:srgbClr val="CBCCCB"/>
                </a:solidFill>
                <a:latin typeface="Georgia"/>
                <a:ea typeface="Georgia"/>
                <a:cs typeface="Georgia"/>
                <a:sym typeface="Georgia"/>
              </a:defRPr>
            </a:lvl8pPr>
            <a:lvl9pPr indent="0" lvl="8" marL="0" marR="0" algn="l">
              <a:lnSpc>
                <a:spcPct val="80000"/>
              </a:lnSpc>
              <a:spcBef>
                <a:spcPts val="0"/>
              </a:spcBef>
              <a:spcAft>
                <a:spcPts val="0"/>
              </a:spcAft>
              <a:buClr>
                <a:srgbClr val="CBCCCB"/>
              </a:buClr>
              <a:buSzPts val="2400"/>
              <a:buFont typeface="Georgia"/>
              <a:buNone/>
              <a:defRPr i="1" sz="2400">
                <a:solidFill>
                  <a:srgbClr val="CBCCCB"/>
                </a:solidFill>
                <a:latin typeface="Georgia"/>
                <a:ea typeface="Georgia"/>
                <a:cs typeface="Georgia"/>
                <a:sym typeface="Georgia"/>
              </a:defRPr>
            </a:lvl9pPr>
          </a:lstStyle>
          <a:p>
            <a:pPr indent="0" lvl="0" marL="0" rtl="0" algn="l">
              <a:spcBef>
                <a:spcPts val="0"/>
              </a:spcBef>
              <a:spcAft>
                <a:spcPts val="0"/>
              </a:spcAft>
              <a:buNone/>
            </a:pPr>
            <a:fld id="{00000000-1234-1234-1234-123412341234}" type="slidenum">
              <a:rPr lang="en-US"/>
              <a:t>‹#›</a:t>
            </a:fld>
            <a:endParaRPr i="0" sz="1500">
              <a:solidFill>
                <a:srgbClr val="FFFFFF"/>
              </a:solidFill>
              <a:latin typeface="Helvetica Neue"/>
              <a:ea typeface="Helvetica Neue"/>
              <a:cs typeface="Helvetica Neue"/>
              <a:sym typeface="Helvetica Neue"/>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Half Page" showMasterSp="0">
  <p:cSld name="Half Page">
    <p:bg>
      <p:bgPr>
        <a:solidFill>
          <a:srgbClr val="FFFFFF"/>
        </a:solidFill>
      </p:bgPr>
    </p:bg>
    <p:spTree>
      <p:nvGrpSpPr>
        <p:cNvPr id="154" name="Shape 154"/>
        <p:cNvGrpSpPr/>
        <p:nvPr/>
      </p:nvGrpSpPr>
      <p:grpSpPr>
        <a:xfrm>
          <a:off x="0" y="0"/>
          <a:ext cx="0" cy="0"/>
          <a:chOff x="0" y="0"/>
          <a:chExt cx="0" cy="0"/>
        </a:xfrm>
      </p:grpSpPr>
      <p:sp>
        <p:nvSpPr>
          <p:cNvPr id="155" name="Google Shape;155;p28"/>
          <p:cNvSpPr txBox="1"/>
          <p:nvPr/>
        </p:nvSpPr>
        <p:spPr>
          <a:xfrm>
            <a:off x="21563980" y="13023850"/>
            <a:ext cx="381001" cy="215900"/>
          </a:xfrm>
          <a:prstGeom prst="rect">
            <a:avLst/>
          </a:prstGeom>
          <a:noFill/>
          <a:ln>
            <a:noFill/>
          </a:ln>
        </p:spPr>
        <p:txBody>
          <a:bodyPr anchorCtr="0" anchor="ctr" bIns="0" lIns="0" spcFirstLastPara="1" rIns="0" wrap="square" tIns="0">
            <a:noAutofit/>
          </a:bodyPr>
          <a:lstStyle/>
          <a:p>
            <a:pPr indent="0" lvl="0" marL="0" marR="0" rtl="0" algn="r">
              <a:lnSpc>
                <a:spcPct val="70000"/>
              </a:lnSpc>
              <a:spcBef>
                <a:spcPts val="0"/>
              </a:spcBef>
              <a:spcAft>
                <a:spcPts val="0"/>
              </a:spcAft>
              <a:buClr>
                <a:srgbClr val="D6D6D6"/>
              </a:buClr>
              <a:buSzPts val="1500"/>
              <a:buFont typeface="Helvetica Neue"/>
              <a:buNone/>
            </a:pPr>
            <a:r>
              <a:rPr b="0" i="0" lang="en-US" sz="1500" u="none" cap="none" strike="noStrike">
                <a:solidFill>
                  <a:srgbClr val="D6D6D6"/>
                </a:solidFill>
                <a:latin typeface="Helvetica Neue"/>
                <a:ea typeface="Helvetica Neue"/>
                <a:cs typeface="Helvetica Neue"/>
                <a:sym typeface="Helvetica Neue"/>
              </a:rPr>
              <a:t>01</a:t>
            </a:r>
            <a:endParaRPr/>
          </a:p>
        </p:txBody>
      </p:sp>
      <p:sp>
        <p:nvSpPr>
          <p:cNvPr id="156" name="Google Shape;156;p28"/>
          <p:cNvSpPr txBox="1"/>
          <p:nvPr/>
        </p:nvSpPr>
        <p:spPr>
          <a:xfrm>
            <a:off x="2437779" y="13125450"/>
            <a:ext cx="2675434" cy="215900"/>
          </a:xfrm>
          <a:prstGeom prst="rect">
            <a:avLst/>
          </a:prstGeom>
          <a:noFill/>
          <a:ln>
            <a:noFill/>
          </a:ln>
        </p:spPr>
        <p:txBody>
          <a:bodyPr anchorCtr="0" anchor="ctr" bIns="0" lIns="0" spcFirstLastPara="1" rIns="0" wrap="square" tIns="0">
            <a:noAutofit/>
          </a:bodyPr>
          <a:lstStyle/>
          <a:p>
            <a:pPr indent="0" lvl="0" marL="0" marR="0" rtl="0" algn="l">
              <a:lnSpc>
                <a:spcPct val="70000"/>
              </a:lnSpc>
              <a:spcBef>
                <a:spcPts val="0"/>
              </a:spcBef>
              <a:spcAft>
                <a:spcPts val="0"/>
              </a:spcAft>
              <a:buClr>
                <a:srgbClr val="C0C0C0"/>
              </a:buClr>
              <a:buSzPts val="1500"/>
              <a:buFont typeface="Helvetica Neue"/>
              <a:buNone/>
            </a:pPr>
            <a:r>
              <a:rPr b="0" i="0" lang="en-US" sz="1500" u="none" cap="none" strike="noStrike">
                <a:solidFill>
                  <a:srgbClr val="C0C0C0"/>
                </a:solidFill>
                <a:latin typeface="Helvetica Neue"/>
                <a:ea typeface="Helvetica Neue"/>
                <a:cs typeface="Helvetica Neue"/>
                <a:sym typeface="Helvetica Neue"/>
              </a:rPr>
              <a:t>WORLD IA DAY 201</a:t>
            </a:r>
            <a:r>
              <a:rPr lang="en-US" sz="1500">
                <a:solidFill>
                  <a:srgbClr val="C0C0C0"/>
                </a:solidFill>
                <a:latin typeface="Helvetica Neue"/>
                <a:ea typeface="Helvetica Neue"/>
                <a:cs typeface="Helvetica Neue"/>
                <a:sym typeface="Helvetica Neue"/>
              </a:rPr>
              <a:t>9</a:t>
            </a:r>
            <a:endParaRPr/>
          </a:p>
        </p:txBody>
      </p:sp>
      <p:sp>
        <p:nvSpPr>
          <p:cNvPr id="157" name="Google Shape;157;p28"/>
          <p:cNvSpPr/>
          <p:nvPr/>
        </p:nvSpPr>
        <p:spPr>
          <a:xfrm>
            <a:off x="11112827" y="-75092"/>
            <a:ext cx="21283305" cy="14442705"/>
          </a:xfrm>
          <a:custGeom>
            <a:rect b="b" l="l" r="r" t="t"/>
            <a:pathLst>
              <a:path extrusionOk="0" h="21552" w="21600">
                <a:moveTo>
                  <a:pt x="0" y="20901"/>
                </a:moveTo>
                <a:cubicBezTo>
                  <a:pt x="52" y="20829"/>
                  <a:pt x="2427" y="0"/>
                  <a:pt x="2427" y="0"/>
                </a:cubicBezTo>
                <a:lnTo>
                  <a:pt x="21600" y="66"/>
                </a:lnTo>
                <a:cubicBezTo>
                  <a:pt x="21600" y="66"/>
                  <a:pt x="19651" y="21600"/>
                  <a:pt x="19470" y="21552"/>
                </a:cubicBezTo>
                <a:cubicBezTo>
                  <a:pt x="19289" y="21505"/>
                  <a:pt x="0" y="20901"/>
                  <a:pt x="0" y="20901"/>
                </a:cubicBezTo>
                <a:close/>
              </a:path>
            </a:pathLst>
          </a:custGeom>
          <a:solidFill>
            <a:srgbClr val="D6D6D6"/>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00D5FF"/>
              </a:buClr>
              <a:buSzPts val="5400"/>
              <a:buFont typeface="Gill Sans"/>
              <a:buNone/>
            </a:pPr>
            <a:r>
              <a:t/>
            </a:r>
            <a:endParaRPr b="0" i="0" sz="5400" u="none" cap="none" strike="noStrike">
              <a:solidFill>
                <a:srgbClr val="00D5FF"/>
              </a:solidFill>
              <a:latin typeface="Gill Sans"/>
              <a:ea typeface="Gill Sans"/>
              <a:cs typeface="Gill Sans"/>
              <a:sym typeface="Gill Sans"/>
            </a:endParaRPr>
          </a:p>
        </p:txBody>
      </p:sp>
      <p:sp>
        <p:nvSpPr>
          <p:cNvPr id="158" name="Google Shape;158;p28"/>
          <p:cNvSpPr/>
          <p:nvPr/>
        </p:nvSpPr>
        <p:spPr>
          <a:xfrm>
            <a:off x="16972967" y="4392000"/>
            <a:ext cx="1668110" cy="1668111"/>
          </a:xfrm>
          <a:prstGeom prst="ellipse">
            <a:avLst/>
          </a:prstGeom>
          <a:solidFill>
            <a:srgbClr val="FFFFFF"/>
          </a:solidFill>
          <a:ln>
            <a:noFill/>
          </a:ln>
        </p:spPr>
        <p:txBody>
          <a:bodyPr anchorCtr="0" anchor="ctr" bIns="71425" lIns="71425" spcFirstLastPara="1" rIns="71425" wrap="square" tIns="71425">
            <a:noAutofit/>
          </a:bodyPr>
          <a:lstStyle/>
          <a:p>
            <a:pPr indent="0" lvl="0" marL="0" marR="0" rtl="0" algn="ctr">
              <a:lnSpc>
                <a:spcPct val="100000"/>
              </a:lnSpc>
              <a:spcBef>
                <a:spcPts val="0"/>
              </a:spcBef>
              <a:spcAft>
                <a:spcPts val="0"/>
              </a:spcAft>
              <a:buClr>
                <a:srgbClr val="FFFFFF"/>
              </a:buClr>
              <a:buSzPts val="3200"/>
              <a:buFont typeface="Helvetica Neue Light"/>
              <a:buNone/>
            </a:pPr>
            <a:r>
              <a:t/>
            </a:r>
            <a:endParaRPr b="0" i="0" sz="3200" u="none" cap="none" strike="noStrike">
              <a:solidFill>
                <a:srgbClr val="FFFFFF"/>
              </a:solidFill>
              <a:latin typeface="Helvetica Neue Light"/>
              <a:ea typeface="Helvetica Neue Light"/>
              <a:cs typeface="Helvetica Neue Light"/>
              <a:sym typeface="Helvetica Neue Light"/>
            </a:endParaRPr>
          </a:p>
        </p:txBody>
      </p:sp>
      <p:sp>
        <p:nvSpPr>
          <p:cNvPr id="159" name="Google Shape;159;p28"/>
          <p:cNvSpPr txBox="1"/>
          <p:nvPr>
            <p:ph idx="1" type="body"/>
          </p:nvPr>
        </p:nvSpPr>
        <p:spPr>
          <a:xfrm>
            <a:off x="14554845" y="7099165"/>
            <a:ext cx="6504353" cy="706832"/>
          </a:xfrm>
          <a:prstGeom prst="rect">
            <a:avLst/>
          </a:prstGeom>
          <a:noFill/>
          <a:ln>
            <a:noFill/>
          </a:ln>
        </p:spPr>
        <p:txBody>
          <a:bodyPr anchorCtr="0" anchor="t" bIns="0" lIns="0" spcFirstLastPara="1" rIns="0" wrap="square" tIns="0"/>
          <a:lstStyle>
            <a:lvl1pPr indent="-228600" lvl="0" marL="457200" algn="ctr">
              <a:lnSpc>
                <a:spcPct val="80000"/>
              </a:lnSpc>
              <a:spcBef>
                <a:spcPts val="0"/>
              </a:spcBef>
              <a:spcAft>
                <a:spcPts val="0"/>
              </a:spcAft>
              <a:buClr>
                <a:srgbClr val="000000"/>
              </a:buClr>
              <a:buSzPts val="4800"/>
              <a:buFont typeface="Helvetica Neue"/>
              <a:buNone/>
              <a:defRPr sz="4800">
                <a:solidFill>
                  <a:srgbClr val="000000"/>
                </a:solidFill>
                <a:latin typeface="Helvetica Neue"/>
                <a:ea typeface="Helvetica Neue"/>
                <a:cs typeface="Helvetica Neue"/>
                <a:sym typeface="Helvetica Neue"/>
              </a:defRPr>
            </a:lvl1pPr>
            <a:lvl2pPr indent="-228600" lvl="1" marL="914400" algn="l">
              <a:lnSpc>
                <a:spcPct val="80000"/>
              </a:lnSpc>
              <a:spcBef>
                <a:spcPts val="0"/>
              </a:spcBef>
              <a:spcAft>
                <a:spcPts val="0"/>
              </a:spcAft>
              <a:buClr>
                <a:srgbClr val="9E9F9E"/>
              </a:buClr>
              <a:buSzPts val="1800"/>
              <a:buNone/>
              <a:defRPr/>
            </a:lvl2pPr>
            <a:lvl3pPr indent="-228600" lvl="2" marL="1371600" algn="l">
              <a:lnSpc>
                <a:spcPct val="80000"/>
              </a:lnSpc>
              <a:spcBef>
                <a:spcPts val="0"/>
              </a:spcBef>
              <a:spcAft>
                <a:spcPts val="0"/>
              </a:spcAft>
              <a:buClr>
                <a:srgbClr val="9E9F9E"/>
              </a:buClr>
              <a:buSzPts val="1800"/>
              <a:buNone/>
              <a:defRPr/>
            </a:lvl3pPr>
            <a:lvl4pPr indent="-228600" lvl="3" marL="1828800" algn="l">
              <a:lnSpc>
                <a:spcPct val="80000"/>
              </a:lnSpc>
              <a:spcBef>
                <a:spcPts val="0"/>
              </a:spcBef>
              <a:spcAft>
                <a:spcPts val="0"/>
              </a:spcAft>
              <a:buClr>
                <a:srgbClr val="9E9F9E"/>
              </a:buClr>
              <a:buSzPts val="1800"/>
              <a:buNone/>
              <a:defRPr/>
            </a:lvl4pPr>
            <a:lvl5pPr indent="-228600" lvl="4" marL="2286000" algn="l">
              <a:lnSpc>
                <a:spcPct val="80000"/>
              </a:lnSpc>
              <a:spcBef>
                <a:spcPts val="0"/>
              </a:spcBef>
              <a:spcAft>
                <a:spcPts val="0"/>
              </a:spcAft>
              <a:buClr>
                <a:srgbClr val="9E9F9E"/>
              </a:buClr>
              <a:buSzPts val="1800"/>
              <a:buNone/>
              <a:defRPr/>
            </a:lvl5pPr>
            <a:lvl6pPr indent="-228600" lvl="5" marL="2743200" algn="l">
              <a:lnSpc>
                <a:spcPct val="80000"/>
              </a:lnSpc>
              <a:spcBef>
                <a:spcPts val="0"/>
              </a:spcBef>
              <a:spcAft>
                <a:spcPts val="0"/>
              </a:spcAft>
              <a:buClr>
                <a:srgbClr val="9E9F9E"/>
              </a:buClr>
              <a:buSzPts val="1800"/>
              <a:buNone/>
              <a:defRPr/>
            </a:lvl6pPr>
            <a:lvl7pPr indent="-228600" lvl="6" marL="3200400" algn="l">
              <a:lnSpc>
                <a:spcPct val="80000"/>
              </a:lnSpc>
              <a:spcBef>
                <a:spcPts val="0"/>
              </a:spcBef>
              <a:spcAft>
                <a:spcPts val="0"/>
              </a:spcAft>
              <a:buClr>
                <a:srgbClr val="9E9F9E"/>
              </a:buClr>
              <a:buSzPts val="1800"/>
              <a:buNone/>
              <a:defRPr/>
            </a:lvl7pPr>
            <a:lvl8pPr indent="-228600" lvl="7" marL="3657600" algn="l">
              <a:lnSpc>
                <a:spcPct val="80000"/>
              </a:lnSpc>
              <a:spcBef>
                <a:spcPts val="0"/>
              </a:spcBef>
              <a:spcAft>
                <a:spcPts val="0"/>
              </a:spcAft>
              <a:buClr>
                <a:srgbClr val="9E9F9E"/>
              </a:buClr>
              <a:buSzPts val="1800"/>
              <a:buNone/>
              <a:defRPr/>
            </a:lvl8pPr>
            <a:lvl9pPr indent="-228600" lvl="8" marL="4114800" algn="l">
              <a:lnSpc>
                <a:spcPct val="80000"/>
              </a:lnSpc>
              <a:spcBef>
                <a:spcPts val="0"/>
              </a:spcBef>
              <a:spcAft>
                <a:spcPts val="0"/>
              </a:spcAft>
              <a:buClr>
                <a:srgbClr val="9E9F9E"/>
              </a:buClr>
              <a:buSzPts val="1800"/>
              <a:buNone/>
              <a:defRPr/>
            </a:lvl9pPr>
          </a:lstStyle>
          <a:p/>
        </p:txBody>
      </p:sp>
      <p:sp>
        <p:nvSpPr>
          <p:cNvPr id="160" name="Google Shape;160;p28"/>
          <p:cNvSpPr txBox="1"/>
          <p:nvPr>
            <p:ph idx="2" type="body"/>
          </p:nvPr>
        </p:nvSpPr>
        <p:spPr>
          <a:xfrm>
            <a:off x="2774444" y="7955885"/>
            <a:ext cx="6504353" cy="1102996"/>
          </a:xfrm>
          <a:prstGeom prst="rect">
            <a:avLst/>
          </a:prstGeom>
          <a:noFill/>
          <a:ln>
            <a:noFill/>
          </a:ln>
        </p:spPr>
        <p:txBody>
          <a:bodyPr anchorCtr="0" anchor="t" bIns="71425" lIns="71425" spcFirstLastPara="1" rIns="71425" wrap="square" tIns="71425"/>
          <a:lstStyle>
            <a:lvl1pPr indent="-228600" lvl="0" marL="457200" algn="ctr">
              <a:lnSpc>
                <a:spcPct val="110000"/>
              </a:lnSpc>
              <a:spcBef>
                <a:spcPts val="0"/>
              </a:spcBef>
              <a:spcAft>
                <a:spcPts val="0"/>
              </a:spcAft>
              <a:buClr>
                <a:srgbClr val="53585F"/>
              </a:buClr>
              <a:buSzPts val="3000"/>
              <a:buFont typeface="Helvetica Neue Light"/>
              <a:buNone/>
              <a:defRPr sz="3000" cap="none">
                <a:solidFill>
                  <a:srgbClr val="53585F"/>
                </a:solidFill>
                <a:latin typeface="Helvetica Neue Light"/>
                <a:ea typeface="Helvetica Neue Light"/>
                <a:cs typeface="Helvetica Neue Light"/>
                <a:sym typeface="Helvetica Neue Light"/>
              </a:defRPr>
            </a:lvl1pPr>
            <a:lvl2pPr indent="-228600" lvl="1" marL="914400" algn="l">
              <a:lnSpc>
                <a:spcPct val="80000"/>
              </a:lnSpc>
              <a:spcBef>
                <a:spcPts val="0"/>
              </a:spcBef>
              <a:spcAft>
                <a:spcPts val="0"/>
              </a:spcAft>
              <a:buClr>
                <a:srgbClr val="9E9F9E"/>
              </a:buClr>
              <a:buSzPts val="1800"/>
              <a:buNone/>
              <a:defRPr/>
            </a:lvl2pPr>
            <a:lvl3pPr indent="-228600" lvl="2" marL="1371600" algn="l">
              <a:lnSpc>
                <a:spcPct val="80000"/>
              </a:lnSpc>
              <a:spcBef>
                <a:spcPts val="0"/>
              </a:spcBef>
              <a:spcAft>
                <a:spcPts val="0"/>
              </a:spcAft>
              <a:buClr>
                <a:srgbClr val="9E9F9E"/>
              </a:buClr>
              <a:buSzPts val="1800"/>
              <a:buNone/>
              <a:defRPr/>
            </a:lvl3pPr>
            <a:lvl4pPr indent="-228600" lvl="3" marL="1828800" algn="l">
              <a:lnSpc>
                <a:spcPct val="80000"/>
              </a:lnSpc>
              <a:spcBef>
                <a:spcPts val="0"/>
              </a:spcBef>
              <a:spcAft>
                <a:spcPts val="0"/>
              </a:spcAft>
              <a:buClr>
                <a:srgbClr val="9E9F9E"/>
              </a:buClr>
              <a:buSzPts val="1800"/>
              <a:buNone/>
              <a:defRPr/>
            </a:lvl4pPr>
            <a:lvl5pPr indent="-228600" lvl="4" marL="2286000" algn="l">
              <a:lnSpc>
                <a:spcPct val="80000"/>
              </a:lnSpc>
              <a:spcBef>
                <a:spcPts val="0"/>
              </a:spcBef>
              <a:spcAft>
                <a:spcPts val="0"/>
              </a:spcAft>
              <a:buClr>
                <a:srgbClr val="9E9F9E"/>
              </a:buClr>
              <a:buSzPts val="1800"/>
              <a:buNone/>
              <a:defRPr/>
            </a:lvl5pPr>
            <a:lvl6pPr indent="-228600" lvl="5" marL="2743200" algn="l">
              <a:lnSpc>
                <a:spcPct val="80000"/>
              </a:lnSpc>
              <a:spcBef>
                <a:spcPts val="0"/>
              </a:spcBef>
              <a:spcAft>
                <a:spcPts val="0"/>
              </a:spcAft>
              <a:buClr>
                <a:srgbClr val="9E9F9E"/>
              </a:buClr>
              <a:buSzPts val="1800"/>
              <a:buNone/>
              <a:defRPr/>
            </a:lvl6pPr>
            <a:lvl7pPr indent="-228600" lvl="6" marL="3200400" algn="l">
              <a:lnSpc>
                <a:spcPct val="80000"/>
              </a:lnSpc>
              <a:spcBef>
                <a:spcPts val="0"/>
              </a:spcBef>
              <a:spcAft>
                <a:spcPts val="0"/>
              </a:spcAft>
              <a:buClr>
                <a:srgbClr val="9E9F9E"/>
              </a:buClr>
              <a:buSzPts val="1800"/>
              <a:buNone/>
              <a:defRPr/>
            </a:lvl7pPr>
            <a:lvl8pPr indent="-228600" lvl="7" marL="3657600" algn="l">
              <a:lnSpc>
                <a:spcPct val="80000"/>
              </a:lnSpc>
              <a:spcBef>
                <a:spcPts val="0"/>
              </a:spcBef>
              <a:spcAft>
                <a:spcPts val="0"/>
              </a:spcAft>
              <a:buClr>
                <a:srgbClr val="9E9F9E"/>
              </a:buClr>
              <a:buSzPts val="1800"/>
              <a:buNone/>
              <a:defRPr/>
            </a:lvl8pPr>
            <a:lvl9pPr indent="-228600" lvl="8" marL="4114800" algn="l">
              <a:lnSpc>
                <a:spcPct val="80000"/>
              </a:lnSpc>
              <a:spcBef>
                <a:spcPts val="0"/>
              </a:spcBef>
              <a:spcAft>
                <a:spcPts val="0"/>
              </a:spcAft>
              <a:buClr>
                <a:srgbClr val="9E9F9E"/>
              </a:buClr>
              <a:buSzPts val="1800"/>
              <a:buNone/>
              <a:defRPr/>
            </a:lvl9pPr>
          </a:lstStyle>
          <a:p/>
        </p:txBody>
      </p:sp>
      <p:sp>
        <p:nvSpPr>
          <p:cNvPr id="161" name="Google Shape;161;p28"/>
          <p:cNvSpPr txBox="1"/>
          <p:nvPr>
            <p:ph idx="3" type="body"/>
          </p:nvPr>
        </p:nvSpPr>
        <p:spPr>
          <a:xfrm>
            <a:off x="14554845" y="7955885"/>
            <a:ext cx="6504353" cy="1102996"/>
          </a:xfrm>
          <a:prstGeom prst="rect">
            <a:avLst/>
          </a:prstGeom>
          <a:noFill/>
          <a:ln>
            <a:noFill/>
          </a:ln>
        </p:spPr>
        <p:txBody>
          <a:bodyPr anchorCtr="0" anchor="t" bIns="71425" lIns="71425" spcFirstLastPara="1" rIns="71425" wrap="square" tIns="71425"/>
          <a:lstStyle>
            <a:lvl1pPr indent="-228600" lvl="0" marL="457200" algn="ctr">
              <a:lnSpc>
                <a:spcPct val="110000"/>
              </a:lnSpc>
              <a:spcBef>
                <a:spcPts val="0"/>
              </a:spcBef>
              <a:spcAft>
                <a:spcPts val="0"/>
              </a:spcAft>
              <a:buClr>
                <a:srgbClr val="53585F"/>
              </a:buClr>
              <a:buSzPts val="3000"/>
              <a:buFont typeface="Helvetica Neue Light"/>
              <a:buNone/>
              <a:defRPr sz="3000" cap="none">
                <a:solidFill>
                  <a:srgbClr val="53585F"/>
                </a:solidFill>
                <a:latin typeface="Helvetica Neue Light"/>
                <a:ea typeface="Helvetica Neue Light"/>
                <a:cs typeface="Helvetica Neue Light"/>
                <a:sym typeface="Helvetica Neue Light"/>
              </a:defRPr>
            </a:lvl1pPr>
            <a:lvl2pPr indent="-228600" lvl="1" marL="914400" algn="l">
              <a:lnSpc>
                <a:spcPct val="80000"/>
              </a:lnSpc>
              <a:spcBef>
                <a:spcPts val="0"/>
              </a:spcBef>
              <a:spcAft>
                <a:spcPts val="0"/>
              </a:spcAft>
              <a:buClr>
                <a:srgbClr val="9E9F9E"/>
              </a:buClr>
              <a:buSzPts val="1800"/>
              <a:buNone/>
              <a:defRPr/>
            </a:lvl2pPr>
            <a:lvl3pPr indent="-228600" lvl="2" marL="1371600" algn="l">
              <a:lnSpc>
                <a:spcPct val="80000"/>
              </a:lnSpc>
              <a:spcBef>
                <a:spcPts val="0"/>
              </a:spcBef>
              <a:spcAft>
                <a:spcPts val="0"/>
              </a:spcAft>
              <a:buClr>
                <a:srgbClr val="9E9F9E"/>
              </a:buClr>
              <a:buSzPts val="1800"/>
              <a:buNone/>
              <a:defRPr/>
            </a:lvl3pPr>
            <a:lvl4pPr indent="-228600" lvl="3" marL="1828800" algn="l">
              <a:lnSpc>
                <a:spcPct val="80000"/>
              </a:lnSpc>
              <a:spcBef>
                <a:spcPts val="0"/>
              </a:spcBef>
              <a:spcAft>
                <a:spcPts val="0"/>
              </a:spcAft>
              <a:buClr>
                <a:srgbClr val="9E9F9E"/>
              </a:buClr>
              <a:buSzPts val="1800"/>
              <a:buNone/>
              <a:defRPr/>
            </a:lvl4pPr>
            <a:lvl5pPr indent="-228600" lvl="4" marL="2286000" algn="l">
              <a:lnSpc>
                <a:spcPct val="80000"/>
              </a:lnSpc>
              <a:spcBef>
                <a:spcPts val="0"/>
              </a:spcBef>
              <a:spcAft>
                <a:spcPts val="0"/>
              </a:spcAft>
              <a:buClr>
                <a:srgbClr val="9E9F9E"/>
              </a:buClr>
              <a:buSzPts val="1800"/>
              <a:buNone/>
              <a:defRPr/>
            </a:lvl5pPr>
            <a:lvl6pPr indent="-228600" lvl="5" marL="2743200" algn="l">
              <a:lnSpc>
                <a:spcPct val="80000"/>
              </a:lnSpc>
              <a:spcBef>
                <a:spcPts val="0"/>
              </a:spcBef>
              <a:spcAft>
                <a:spcPts val="0"/>
              </a:spcAft>
              <a:buClr>
                <a:srgbClr val="9E9F9E"/>
              </a:buClr>
              <a:buSzPts val="1800"/>
              <a:buNone/>
              <a:defRPr/>
            </a:lvl6pPr>
            <a:lvl7pPr indent="-228600" lvl="6" marL="3200400" algn="l">
              <a:lnSpc>
                <a:spcPct val="80000"/>
              </a:lnSpc>
              <a:spcBef>
                <a:spcPts val="0"/>
              </a:spcBef>
              <a:spcAft>
                <a:spcPts val="0"/>
              </a:spcAft>
              <a:buClr>
                <a:srgbClr val="9E9F9E"/>
              </a:buClr>
              <a:buSzPts val="1800"/>
              <a:buNone/>
              <a:defRPr/>
            </a:lvl7pPr>
            <a:lvl8pPr indent="-228600" lvl="7" marL="3657600" algn="l">
              <a:lnSpc>
                <a:spcPct val="80000"/>
              </a:lnSpc>
              <a:spcBef>
                <a:spcPts val="0"/>
              </a:spcBef>
              <a:spcAft>
                <a:spcPts val="0"/>
              </a:spcAft>
              <a:buClr>
                <a:srgbClr val="9E9F9E"/>
              </a:buClr>
              <a:buSzPts val="1800"/>
              <a:buNone/>
              <a:defRPr/>
            </a:lvl8pPr>
            <a:lvl9pPr indent="-228600" lvl="8" marL="4114800" algn="l">
              <a:lnSpc>
                <a:spcPct val="80000"/>
              </a:lnSpc>
              <a:spcBef>
                <a:spcPts val="0"/>
              </a:spcBef>
              <a:spcAft>
                <a:spcPts val="0"/>
              </a:spcAft>
              <a:buClr>
                <a:srgbClr val="9E9F9E"/>
              </a:buClr>
              <a:buSzPts val="1800"/>
              <a:buNone/>
              <a:defRPr/>
            </a:lvl9pPr>
          </a:lstStyle>
          <a:p/>
        </p:txBody>
      </p:sp>
      <p:sp>
        <p:nvSpPr>
          <p:cNvPr id="162" name="Google Shape;162;p28"/>
          <p:cNvSpPr/>
          <p:nvPr>
            <p:ph idx="4" type="body"/>
          </p:nvPr>
        </p:nvSpPr>
        <p:spPr>
          <a:xfrm>
            <a:off x="5192566" y="4392000"/>
            <a:ext cx="1668110" cy="1668111"/>
          </a:xfrm>
          <a:prstGeom prst="ellipse">
            <a:avLst/>
          </a:prstGeom>
          <a:solidFill>
            <a:srgbClr val="53585F"/>
          </a:solidFill>
          <a:ln>
            <a:noFill/>
          </a:ln>
        </p:spPr>
        <p:txBody>
          <a:bodyPr anchorCtr="0" anchor="ctr" bIns="71425" lIns="71425" spcFirstLastPara="1" rIns="71425" wrap="square" tIns="71425"/>
          <a:lstStyle>
            <a:lvl1pPr indent="-228600" lvl="0" marL="457200" algn="l">
              <a:lnSpc>
                <a:spcPct val="80000"/>
              </a:lnSpc>
              <a:spcBef>
                <a:spcPts val="0"/>
              </a:spcBef>
              <a:spcAft>
                <a:spcPts val="0"/>
              </a:spcAft>
              <a:buClr>
                <a:srgbClr val="9E9F9E"/>
              </a:buClr>
              <a:buSzPts val="1800"/>
              <a:buNone/>
              <a:defRPr/>
            </a:lvl1pPr>
            <a:lvl2pPr indent="-228600" lvl="1" marL="914400" algn="l">
              <a:lnSpc>
                <a:spcPct val="80000"/>
              </a:lnSpc>
              <a:spcBef>
                <a:spcPts val="0"/>
              </a:spcBef>
              <a:spcAft>
                <a:spcPts val="0"/>
              </a:spcAft>
              <a:buClr>
                <a:srgbClr val="9E9F9E"/>
              </a:buClr>
              <a:buSzPts val="1800"/>
              <a:buNone/>
              <a:defRPr/>
            </a:lvl2pPr>
            <a:lvl3pPr indent="-228600" lvl="2" marL="1371600" algn="l">
              <a:lnSpc>
                <a:spcPct val="80000"/>
              </a:lnSpc>
              <a:spcBef>
                <a:spcPts val="0"/>
              </a:spcBef>
              <a:spcAft>
                <a:spcPts val="0"/>
              </a:spcAft>
              <a:buClr>
                <a:srgbClr val="9E9F9E"/>
              </a:buClr>
              <a:buSzPts val="1800"/>
              <a:buNone/>
              <a:defRPr/>
            </a:lvl3pPr>
            <a:lvl4pPr indent="-228600" lvl="3" marL="1828800" algn="l">
              <a:lnSpc>
                <a:spcPct val="80000"/>
              </a:lnSpc>
              <a:spcBef>
                <a:spcPts val="0"/>
              </a:spcBef>
              <a:spcAft>
                <a:spcPts val="0"/>
              </a:spcAft>
              <a:buClr>
                <a:srgbClr val="9E9F9E"/>
              </a:buClr>
              <a:buSzPts val="1800"/>
              <a:buNone/>
              <a:defRPr/>
            </a:lvl4pPr>
            <a:lvl5pPr indent="-228600" lvl="4" marL="2286000" algn="l">
              <a:lnSpc>
                <a:spcPct val="80000"/>
              </a:lnSpc>
              <a:spcBef>
                <a:spcPts val="0"/>
              </a:spcBef>
              <a:spcAft>
                <a:spcPts val="0"/>
              </a:spcAft>
              <a:buClr>
                <a:srgbClr val="9E9F9E"/>
              </a:buClr>
              <a:buSzPts val="1800"/>
              <a:buNone/>
              <a:defRPr/>
            </a:lvl5pPr>
            <a:lvl6pPr indent="-228600" lvl="5" marL="2743200" algn="l">
              <a:lnSpc>
                <a:spcPct val="80000"/>
              </a:lnSpc>
              <a:spcBef>
                <a:spcPts val="0"/>
              </a:spcBef>
              <a:spcAft>
                <a:spcPts val="0"/>
              </a:spcAft>
              <a:buClr>
                <a:srgbClr val="9E9F9E"/>
              </a:buClr>
              <a:buSzPts val="1800"/>
              <a:buNone/>
              <a:defRPr/>
            </a:lvl6pPr>
            <a:lvl7pPr indent="-228600" lvl="6" marL="3200400" algn="l">
              <a:lnSpc>
                <a:spcPct val="80000"/>
              </a:lnSpc>
              <a:spcBef>
                <a:spcPts val="0"/>
              </a:spcBef>
              <a:spcAft>
                <a:spcPts val="0"/>
              </a:spcAft>
              <a:buClr>
                <a:srgbClr val="9E9F9E"/>
              </a:buClr>
              <a:buSzPts val="1800"/>
              <a:buNone/>
              <a:defRPr/>
            </a:lvl7pPr>
            <a:lvl8pPr indent="-228600" lvl="7" marL="3657600" algn="l">
              <a:lnSpc>
                <a:spcPct val="80000"/>
              </a:lnSpc>
              <a:spcBef>
                <a:spcPts val="0"/>
              </a:spcBef>
              <a:spcAft>
                <a:spcPts val="0"/>
              </a:spcAft>
              <a:buClr>
                <a:srgbClr val="9E9F9E"/>
              </a:buClr>
              <a:buSzPts val="1800"/>
              <a:buNone/>
              <a:defRPr/>
            </a:lvl8pPr>
            <a:lvl9pPr indent="-228600" lvl="8" marL="4114800" algn="l">
              <a:lnSpc>
                <a:spcPct val="80000"/>
              </a:lnSpc>
              <a:spcBef>
                <a:spcPts val="0"/>
              </a:spcBef>
              <a:spcAft>
                <a:spcPts val="0"/>
              </a:spcAft>
              <a:buClr>
                <a:srgbClr val="9E9F9E"/>
              </a:buClr>
              <a:buSzPts val="1800"/>
              <a:buNone/>
              <a:defRPr/>
            </a:lvl9pPr>
          </a:lstStyle>
          <a:p/>
        </p:txBody>
      </p:sp>
      <p:sp>
        <p:nvSpPr>
          <p:cNvPr id="163" name="Google Shape;163;p28"/>
          <p:cNvSpPr txBox="1"/>
          <p:nvPr>
            <p:ph idx="5" type="body"/>
          </p:nvPr>
        </p:nvSpPr>
        <p:spPr>
          <a:xfrm>
            <a:off x="2774444" y="7099165"/>
            <a:ext cx="6504353" cy="706832"/>
          </a:xfrm>
          <a:prstGeom prst="rect">
            <a:avLst/>
          </a:prstGeom>
          <a:noFill/>
          <a:ln>
            <a:noFill/>
          </a:ln>
        </p:spPr>
        <p:txBody>
          <a:bodyPr anchorCtr="0" anchor="t" bIns="0" lIns="0" spcFirstLastPara="1" rIns="0" wrap="square" tIns="0"/>
          <a:lstStyle>
            <a:lvl1pPr indent="-228600" lvl="0" marL="457200" algn="ctr">
              <a:lnSpc>
                <a:spcPct val="80000"/>
              </a:lnSpc>
              <a:spcBef>
                <a:spcPts val="0"/>
              </a:spcBef>
              <a:spcAft>
                <a:spcPts val="0"/>
              </a:spcAft>
              <a:buClr>
                <a:srgbClr val="000000"/>
              </a:buClr>
              <a:buSzPts val="4800"/>
              <a:buFont typeface="Helvetica Neue"/>
              <a:buNone/>
              <a:defRPr sz="4800">
                <a:solidFill>
                  <a:srgbClr val="000000"/>
                </a:solidFill>
                <a:latin typeface="Helvetica Neue"/>
                <a:ea typeface="Helvetica Neue"/>
                <a:cs typeface="Helvetica Neue"/>
                <a:sym typeface="Helvetica Neue"/>
              </a:defRPr>
            </a:lvl1pPr>
            <a:lvl2pPr indent="-228600" lvl="1" marL="914400" algn="l">
              <a:lnSpc>
                <a:spcPct val="80000"/>
              </a:lnSpc>
              <a:spcBef>
                <a:spcPts val="0"/>
              </a:spcBef>
              <a:spcAft>
                <a:spcPts val="0"/>
              </a:spcAft>
              <a:buClr>
                <a:srgbClr val="9E9F9E"/>
              </a:buClr>
              <a:buSzPts val="1800"/>
              <a:buNone/>
              <a:defRPr/>
            </a:lvl2pPr>
            <a:lvl3pPr indent="-228600" lvl="2" marL="1371600" algn="l">
              <a:lnSpc>
                <a:spcPct val="80000"/>
              </a:lnSpc>
              <a:spcBef>
                <a:spcPts val="0"/>
              </a:spcBef>
              <a:spcAft>
                <a:spcPts val="0"/>
              </a:spcAft>
              <a:buClr>
                <a:srgbClr val="9E9F9E"/>
              </a:buClr>
              <a:buSzPts val="1800"/>
              <a:buNone/>
              <a:defRPr/>
            </a:lvl3pPr>
            <a:lvl4pPr indent="-228600" lvl="3" marL="1828800" algn="l">
              <a:lnSpc>
                <a:spcPct val="80000"/>
              </a:lnSpc>
              <a:spcBef>
                <a:spcPts val="0"/>
              </a:spcBef>
              <a:spcAft>
                <a:spcPts val="0"/>
              </a:spcAft>
              <a:buClr>
                <a:srgbClr val="9E9F9E"/>
              </a:buClr>
              <a:buSzPts val="1800"/>
              <a:buNone/>
              <a:defRPr/>
            </a:lvl4pPr>
            <a:lvl5pPr indent="-228600" lvl="4" marL="2286000" algn="l">
              <a:lnSpc>
                <a:spcPct val="80000"/>
              </a:lnSpc>
              <a:spcBef>
                <a:spcPts val="0"/>
              </a:spcBef>
              <a:spcAft>
                <a:spcPts val="0"/>
              </a:spcAft>
              <a:buClr>
                <a:srgbClr val="9E9F9E"/>
              </a:buClr>
              <a:buSzPts val="1800"/>
              <a:buNone/>
              <a:defRPr/>
            </a:lvl5pPr>
            <a:lvl6pPr indent="-228600" lvl="5" marL="2743200" algn="l">
              <a:lnSpc>
                <a:spcPct val="80000"/>
              </a:lnSpc>
              <a:spcBef>
                <a:spcPts val="0"/>
              </a:spcBef>
              <a:spcAft>
                <a:spcPts val="0"/>
              </a:spcAft>
              <a:buClr>
                <a:srgbClr val="9E9F9E"/>
              </a:buClr>
              <a:buSzPts val="1800"/>
              <a:buNone/>
              <a:defRPr/>
            </a:lvl6pPr>
            <a:lvl7pPr indent="-228600" lvl="6" marL="3200400" algn="l">
              <a:lnSpc>
                <a:spcPct val="80000"/>
              </a:lnSpc>
              <a:spcBef>
                <a:spcPts val="0"/>
              </a:spcBef>
              <a:spcAft>
                <a:spcPts val="0"/>
              </a:spcAft>
              <a:buClr>
                <a:srgbClr val="9E9F9E"/>
              </a:buClr>
              <a:buSzPts val="1800"/>
              <a:buNone/>
              <a:defRPr/>
            </a:lvl7pPr>
            <a:lvl8pPr indent="-228600" lvl="7" marL="3657600" algn="l">
              <a:lnSpc>
                <a:spcPct val="80000"/>
              </a:lnSpc>
              <a:spcBef>
                <a:spcPts val="0"/>
              </a:spcBef>
              <a:spcAft>
                <a:spcPts val="0"/>
              </a:spcAft>
              <a:buClr>
                <a:srgbClr val="9E9F9E"/>
              </a:buClr>
              <a:buSzPts val="1800"/>
              <a:buNone/>
              <a:defRPr/>
            </a:lvl8pPr>
            <a:lvl9pPr indent="-228600" lvl="8" marL="4114800" algn="l">
              <a:lnSpc>
                <a:spcPct val="80000"/>
              </a:lnSpc>
              <a:spcBef>
                <a:spcPts val="0"/>
              </a:spcBef>
              <a:spcAft>
                <a:spcPts val="0"/>
              </a:spcAft>
              <a:buClr>
                <a:srgbClr val="9E9F9E"/>
              </a:buClr>
              <a:buSzPts val="1800"/>
              <a:buNone/>
              <a:defRPr/>
            </a:lvl9pPr>
          </a:lstStyle>
          <a:p/>
        </p:txBody>
      </p:sp>
      <p:sp>
        <p:nvSpPr>
          <p:cNvPr id="164" name="Google Shape;164;p28"/>
          <p:cNvSpPr txBox="1"/>
          <p:nvPr>
            <p:ph idx="12" type="sldNum"/>
          </p:nvPr>
        </p:nvSpPr>
        <p:spPr>
          <a:xfrm>
            <a:off x="22942550" y="13106400"/>
            <a:ext cx="432346" cy="444500"/>
          </a:xfrm>
          <a:prstGeom prst="rect">
            <a:avLst/>
          </a:prstGeom>
          <a:noFill/>
          <a:ln>
            <a:noFill/>
          </a:ln>
        </p:spPr>
        <p:txBody>
          <a:bodyPr anchorCtr="0" anchor="t" bIns="50800" lIns="50800" spcFirstLastPara="1" rIns="50800" wrap="square" tIns="50800">
            <a:noAutofit/>
          </a:bodyPr>
          <a:lstStyle>
            <a:lvl1pPr indent="0" lvl="0" marL="0" marR="0" algn="l">
              <a:lnSpc>
                <a:spcPct val="80000"/>
              </a:lnSpc>
              <a:spcBef>
                <a:spcPts val="0"/>
              </a:spcBef>
              <a:spcAft>
                <a:spcPts val="0"/>
              </a:spcAft>
              <a:buClr>
                <a:srgbClr val="545554"/>
              </a:buClr>
              <a:buSzPts val="2400"/>
              <a:buFont typeface="Georgia"/>
              <a:buNone/>
              <a:defRPr i="1" sz="2400">
                <a:solidFill>
                  <a:srgbClr val="545554"/>
                </a:solidFill>
                <a:latin typeface="Georgia"/>
                <a:ea typeface="Georgia"/>
                <a:cs typeface="Georgia"/>
                <a:sym typeface="Georgia"/>
              </a:defRPr>
            </a:lvl1pPr>
            <a:lvl2pPr indent="0" lvl="1" marL="0" marR="0" algn="l">
              <a:lnSpc>
                <a:spcPct val="80000"/>
              </a:lnSpc>
              <a:spcBef>
                <a:spcPts val="0"/>
              </a:spcBef>
              <a:spcAft>
                <a:spcPts val="0"/>
              </a:spcAft>
              <a:buClr>
                <a:srgbClr val="545554"/>
              </a:buClr>
              <a:buSzPts val="2400"/>
              <a:buFont typeface="Georgia"/>
              <a:buNone/>
              <a:defRPr i="1" sz="2400">
                <a:solidFill>
                  <a:srgbClr val="545554"/>
                </a:solidFill>
                <a:latin typeface="Georgia"/>
                <a:ea typeface="Georgia"/>
                <a:cs typeface="Georgia"/>
                <a:sym typeface="Georgia"/>
              </a:defRPr>
            </a:lvl2pPr>
            <a:lvl3pPr indent="0" lvl="2" marL="0" marR="0" algn="l">
              <a:lnSpc>
                <a:spcPct val="80000"/>
              </a:lnSpc>
              <a:spcBef>
                <a:spcPts val="0"/>
              </a:spcBef>
              <a:spcAft>
                <a:spcPts val="0"/>
              </a:spcAft>
              <a:buClr>
                <a:srgbClr val="545554"/>
              </a:buClr>
              <a:buSzPts val="2400"/>
              <a:buFont typeface="Georgia"/>
              <a:buNone/>
              <a:defRPr i="1" sz="2400">
                <a:solidFill>
                  <a:srgbClr val="545554"/>
                </a:solidFill>
                <a:latin typeface="Georgia"/>
                <a:ea typeface="Georgia"/>
                <a:cs typeface="Georgia"/>
                <a:sym typeface="Georgia"/>
              </a:defRPr>
            </a:lvl3pPr>
            <a:lvl4pPr indent="0" lvl="3" marL="0" marR="0" algn="l">
              <a:lnSpc>
                <a:spcPct val="80000"/>
              </a:lnSpc>
              <a:spcBef>
                <a:spcPts val="0"/>
              </a:spcBef>
              <a:spcAft>
                <a:spcPts val="0"/>
              </a:spcAft>
              <a:buClr>
                <a:srgbClr val="545554"/>
              </a:buClr>
              <a:buSzPts val="2400"/>
              <a:buFont typeface="Georgia"/>
              <a:buNone/>
              <a:defRPr i="1" sz="2400">
                <a:solidFill>
                  <a:srgbClr val="545554"/>
                </a:solidFill>
                <a:latin typeface="Georgia"/>
                <a:ea typeface="Georgia"/>
                <a:cs typeface="Georgia"/>
                <a:sym typeface="Georgia"/>
              </a:defRPr>
            </a:lvl4pPr>
            <a:lvl5pPr indent="0" lvl="4" marL="0" marR="0" algn="l">
              <a:lnSpc>
                <a:spcPct val="80000"/>
              </a:lnSpc>
              <a:spcBef>
                <a:spcPts val="0"/>
              </a:spcBef>
              <a:spcAft>
                <a:spcPts val="0"/>
              </a:spcAft>
              <a:buClr>
                <a:srgbClr val="545554"/>
              </a:buClr>
              <a:buSzPts val="2400"/>
              <a:buFont typeface="Georgia"/>
              <a:buNone/>
              <a:defRPr i="1" sz="2400">
                <a:solidFill>
                  <a:srgbClr val="545554"/>
                </a:solidFill>
                <a:latin typeface="Georgia"/>
                <a:ea typeface="Georgia"/>
                <a:cs typeface="Georgia"/>
                <a:sym typeface="Georgia"/>
              </a:defRPr>
            </a:lvl5pPr>
            <a:lvl6pPr indent="0" lvl="5" marL="0" marR="0" algn="l">
              <a:lnSpc>
                <a:spcPct val="80000"/>
              </a:lnSpc>
              <a:spcBef>
                <a:spcPts val="0"/>
              </a:spcBef>
              <a:spcAft>
                <a:spcPts val="0"/>
              </a:spcAft>
              <a:buClr>
                <a:srgbClr val="545554"/>
              </a:buClr>
              <a:buSzPts val="2400"/>
              <a:buFont typeface="Georgia"/>
              <a:buNone/>
              <a:defRPr i="1" sz="2400">
                <a:solidFill>
                  <a:srgbClr val="545554"/>
                </a:solidFill>
                <a:latin typeface="Georgia"/>
                <a:ea typeface="Georgia"/>
                <a:cs typeface="Georgia"/>
                <a:sym typeface="Georgia"/>
              </a:defRPr>
            </a:lvl6pPr>
            <a:lvl7pPr indent="0" lvl="6" marL="0" marR="0" algn="l">
              <a:lnSpc>
                <a:spcPct val="80000"/>
              </a:lnSpc>
              <a:spcBef>
                <a:spcPts val="0"/>
              </a:spcBef>
              <a:spcAft>
                <a:spcPts val="0"/>
              </a:spcAft>
              <a:buClr>
                <a:srgbClr val="545554"/>
              </a:buClr>
              <a:buSzPts val="2400"/>
              <a:buFont typeface="Georgia"/>
              <a:buNone/>
              <a:defRPr i="1" sz="2400">
                <a:solidFill>
                  <a:srgbClr val="545554"/>
                </a:solidFill>
                <a:latin typeface="Georgia"/>
                <a:ea typeface="Georgia"/>
                <a:cs typeface="Georgia"/>
                <a:sym typeface="Georgia"/>
              </a:defRPr>
            </a:lvl7pPr>
            <a:lvl8pPr indent="0" lvl="7" marL="0" marR="0" algn="l">
              <a:lnSpc>
                <a:spcPct val="80000"/>
              </a:lnSpc>
              <a:spcBef>
                <a:spcPts val="0"/>
              </a:spcBef>
              <a:spcAft>
                <a:spcPts val="0"/>
              </a:spcAft>
              <a:buClr>
                <a:srgbClr val="545554"/>
              </a:buClr>
              <a:buSzPts val="2400"/>
              <a:buFont typeface="Georgia"/>
              <a:buNone/>
              <a:defRPr i="1" sz="2400">
                <a:solidFill>
                  <a:srgbClr val="545554"/>
                </a:solidFill>
                <a:latin typeface="Georgia"/>
                <a:ea typeface="Georgia"/>
                <a:cs typeface="Georgia"/>
                <a:sym typeface="Georgia"/>
              </a:defRPr>
            </a:lvl8pPr>
            <a:lvl9pPr indent="0" lvl="8" marL="0" marR="0" algn="l">
              <a:lnSpc>
                <a:spcPct val="80000"/>
              </a:lnSpc>
              <a:spcBef>
                <a:spcPts val="0"/>
              </a:spcBef>
              <a:spcAft>
                <a:spcPts val="0"/>
              </a:spcAft>
              <a:buClr>
                <a:srgbClr val="545554"/>
              </a:buClr>
              <a:buSzPts val="2400"/>
              <a:buFont typeface="Georgia"/>
              <a:buNone/>
              <a:defRPr i="1" sz="2400">
                <a:solidFill>
                  <a:srgbClr val="545554"/>
                </a:solidFill>
                <a:latin typeface="Georgia"/>
                <a:ea typeface="Georgia"/>
                <a:cs typeface="Georgia"/>
                <a:sym typeface="Georgia"/>
              </a:defRPr>
            </a:lvl9pPr>
          </a:lstStyle>
          <a:p>
            <a:pPr indent="0" lvl="0" marL="0" rtl="0" algn="l">
              <a:spcBef>
                <a:spcPts val="0"/>
              </a:spcBef>
              <a:spcAft>
                <a:spcPts val="0"/>
              </a:spcAft>
              <a:buNone/>
            </a:pPr>
            <a:fld id="{00000000-1234-1234-1234-123412341234}" type="slidenum">
              <a:rPr lang="en-US"/>
              <a:t>‹#›</a:t>
            </a:fld>
            <a:endParaRPr i="0" sz="1500">
              <a:solidFill>
                <a:srgbClr val="FFFFFF"/>
              </a:solidFill>
              <a:latin typeface="Helvetica Neue"/>
              <a:ea typeface="Helvetica Neue"/>
              <a:cs typeface="Helvetica Neue"/>
              <a:sym typeface="Helvetica Neue"/>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Image Page" showMasterSp="0">
  <p:cSld name="Big Image Page">
    <p:bg>
      <p:bgPr>
        <a:solidFill>
          <a:srgbClr val="FFFFFF"/>
        </a:solidFill>
      </p:bgPr>
    </p:bg>
    <p:spTree>
      <p:nvGrpSpPr>
        <p:cNvPr id="165" name="Shape 165"/>
        <p:cNvGrpSpPr/>
        <p:nvPr/>
      </p:nvGrpSpPr>
      <p:grpSpPr>
        <a:xfrm>
          <a:off x="0" y="0"/>
          <a:ext cx="0" cy="0"/>
          <a:chOff x="0" y="0"/>
          <a:chExt cx="0" cy="0"/>
        </a:xfrm>
      </p:grpSpPr>
      <p:sp>
        <p:nvSpPr>
          <p:cNvPr id="166" name="Google Shape;166;p29"/>
          <p:cNvSpPr txBox="1"/>
          <p:nvPr/>
        </p:nvSpPr>
        <p:spPr>
          <a:xfrm>
            <a:off x="21563980" y="13023850"/>
            <a:ext cx="381001" cy="215900"/>
          </a:xfrm>
          <a:prstGeom prst="rect">
            <a:avLst/>
          </a:prstGeom>
          <a:noFill/>
          <a:ln>
            <a:noFill/>
          </a:ln>
        </p:spPr>
        <p:txBody>
          <a:bodyPr anchorCtr="0" anchor="ctr" bIns="0" lIns="0" spcFirstLastPara="1" rIns="0" wrap="square" tIns="0">
            <a:noAutofit/>
          </a:bodyPr>
          <a:lstStyle/>
          <a:p>
            <a:pPr indent="0" lvl="0" marL="0" marR="0" rtl="0" algn="r">
              <a:lnSpc>
                <a:spcPct val="70000"/>
              </a:lnSpc>
              <a:spcBef>
                <a:spcPts val="0"/>
              </a:spcBef>
              <a:spcAft>
                <a:spcPts val="0"/>
              </a:spcAft>
              <a:buClr>
                <a:srgbClr val="D6D6D6"/>
              </a:buClr>
              <a:buSzPts val="1500"/>
              <a:buFont typeface="Helvetica Neue"/>
              <a:buNone/>
            </a:pPr>
            <a:r>
              <a:rPr b="0" i="0" lang="en-US" sz="1500" u="none" cap="none" strike="noStrike">
                <a:solidFill>
                  <a:srgbClr val="D6D6D6"/>
                </a:solidFill>
                <a:latin typeface="Helvetica Neue"/>
                <a:ea typeface="Helvetica Neue"/>
                <a:cs typeface="Helvetica Neue"/>
                <a:sym typeface="Helvetica Neue"/>
              </a:rPr>
              <a:t>01</a:t>
            </a:r>
            <a:endParaRPr/>
          </a:p>
        </p:txBody>
      </p:sp>
      <p:sp>
        <p:nvSpPr>
          <p:cNvPr id="167" name="Google Shape;167;p29"/>
          <p:cNvSpPr txBox="1"/>
          <p:nvPr/>
        </p:nvSpPr>
        <p:spPr>
          <a:xfrm>
            <a:off x="2437779" y="13125450"/>
            <a:ext cx="2675434" cy="215900"/>
          </a:xfrm>
          <a:prstGeom prst="rect">
            <a:avLst/>
          </a:prstGeom>
          <a:noFill/>
          <a:ln>
            <a:noFill/>
          </a:ln>
        </p:spPr>
        <p:txBody>
          <a:bodyPr anchorCtr="0" anchor="ctr" bIns="0" lIns="0" spcFirstLastPara="1" rIns="0" wrap="square" tIns="0">
            <a:noAutofit/>
          </a:bodyPr>
          <a:lstStyle/>
          <a:p>
            <a:pPr indent="0" lvl="0" marL="0" marR="0" rtl="0" algn="l">
              <a:lnSpc>
                <a:spcPct val="70000"/>
              </a:lnSpc>
              <a:spcBef>
                <a:spcPts val="0"/>
              </a:spcBef>
              <a:spcAft>
                <a:spcPts val="0"/>
              </a:spcAft>
              <a:buClr>
                <a:srgbClr val="C0C0C0"/>
              </a:buClr>
              <a:buSzPts val="1500"/>
              <a:buFont typeface="Helvetica Neue"/>
              <a:buNone/>
            </a:pPr>
            <a:r>
              <a:rPr b="0" i="0" lang="en-US" sz="1500" u="none" cap="none" strike="noStrike">
                <a:solidFill>
                  <a:srgbClr val="C0C0C0"/>
                </a:solidFill>
                <a:latin typeface="Helvetica Neue"/>
                <a:ea typeface="Helvetica Neue"/>
                <a:cs typeface="Helvetica Neue"/>
                <a:sym typeface="Helvetica Neue"/>
              </a:rPr>
              <a:t>WORLD IA DAY 201</a:t>
            </a:r>
            <a:r>
              <a:rPr lang="en-US" sz="1500">
                <a:solidFill>
                  <a:srgbClr val="C0C0C0"/>
                </a:solidFill>
                <a:latin typeface="Helvetica Neue"/>
                <a:ea typeface="Helvetica Neue"/>
                <a:cs typeface="Helvetica Neue"/>
                <a:sym typeface="Helvetica Neue"/>
              </a:rPr>
              <a:t>9</a:t>
            </a:r>
            <a:endParaRPr/>
          </a:p>
        </p:txBody>
      </p:sp>
      <p:sp>
        <p:nvSpPr>
          <p:cNvPr id="168" name="Google Shape;168;p29"/>
          <p:cNvSpPr txBox="1"/>
          <p:nvPr>
            <p:ph idx="1" type="body"/>
          </p:nvPr>
        </p:nvSpPr>
        <p:spPr>
          <a:xfrm>
            <a:off x="2393189" y="939800"/>
            <a:ext cx="9242197" cy="706832"/>
          </a:xfrm>
          <a:prstGeom prst="rect">
            <a:avLst/>
          </a:prstGeom>
          <a:noFill/>
          <a:ln>
            <a:noFill/>
          </a:ln>
        </p:spPr>
        <p:txBody>
          <a:bodyPr anchorCtr="0" anchor="t" bIns="0" lIns="0" spcFirstLastPara="1" rIns="0" wrap="square" tIns="0"/>
          <a:lstStyle>
            <a:lvl1pPr indent="-228600" lvl="0" marL="457200" algn="l">
              <a:lnSpc>
                <a:spcPct val="80000"/>
              </a:lnSpc>
              <a:spcBef>
                <a:spcPts val="0"/>
              </a:spcBef>
              <a:spcAft>
                <a:spcPts val="0"/>
              </a:spcAft>
              <a:buClr>
                <a:srgbClr val="000000"/>
              </a:buClr>
              <a:buSzPts val="4800"/>
              <a:buFont typeface="Helvetica Neue"/>
              <a:buNone/>
              <a:defRPr sz="4800">
                <a:solidFill>
                  <a:srgbClr val="000000"/>
                </a:solidFill>
                <a:latin typeface="Helvetica Neue"/>
                <a:ea typeface="Helvetica Neue"/>
                <a:cs typeface="Helvetica Neue"/>
                <a:sym typeface="Helvetica Neue"/>
              </a:defRPr>
            </a:lvl1pPr>
            <a:lvl2pPr indent="-228600" lvl="1" marL="914400" algn="l">
              <a:lnSpc>
                <a:spcPct val="80000"/>
              </a:lnSpc>
              <a:spcBef>
                <a:spcPts val="0"/>
              </a:spcBef>
              <a:spcAft>
                <a:spcPts val="0"/>
              </a:spcAft>
              <a:buClr>
                <a:srgbClr val="9E9F9E"/>
              </a:buClr>
              <a:buSzPts val="1800"/>
              <a:buNone/>
              <a:defRPr/>
            </a:lvl2pPr>
            <a:lvl3pPr indent="-228600" lvl="2" marL="1371600" algn="l">
              <a:lnSpc>
                <a:spcPct val="80000"/>
              </a:lnSpc>
              <a:spcBef>
                <a:spcPts val="0"/>
              </a:spcBef>
              <a:spcAft>
                <a:spcPts val="0"/>
              </a:spcAft>
              <a:buClr>
                <a:srgbClr val="9E9F9E"/>
              </a:buClr>
              <a:buSzPts val="1800"/>
              <a:buNone/>
              <a:defRPr/>
            </a:lvl3pPr>
            <a:lvl4pPr indent="-228600" lvl="3" marL="1828800" algn="l">
              <a:lnSpc>
                <a:spcPct val="80000"/>
              </a:lnSpc>
              <a:spcBef>
                <a:spcPts val="0"/>
              </a:spcBef>
              <a:spcAft>
                <a:spcPts val="0"/>
              </a:spcAft>
              <a:buClr>
                <a:srgbClr val="9E9F9E"/>
              </a:buClr>
              <a:buSzPts val="1800"/>
              <a:buNone/>
              <a:defRPr/>
            </a:lvl4pPr>
            <a:lvl5pPr indent="-228600" lvl="4" marL="2286000" algn="l">
              <a:lnSpc>
                <a:spcPct val="80000"/>
              </a:lnSpc>
              <a:spcBef>
                <a:spcPts val="0"/>
              </a:spcBef>
              <a:spcAft>
                <a:spcPts val="0"/>
              </a:spcAft>
              <a:buClr>
                <a:srgbClr val="9E9F9E"/>
              </a:buClr>
              <a:buSzPts val="1800"/>
              <a:buNone/>
              <a:defRPr/>
            </a:lvl5pPr>
            <a:lvl6pPr indent="-228600" lvl="5" marL="2743200" algn="l">
              <a:lnSpc>
                <a:spcPct val="80000"/>
              </a:lnSpc>
              <a:spcBef>
                <a:spcPts val="0"/>
              </a:spcBef>
              <a:spcAft>
                <a:spcPts val="0"/>
              </a:spcAft>
              <a:buClr>
                <a:srgbClr val="9E9F9E"/>
              </a:buClr>
              <a:buSzPts val="1800"/>
              <a:buNone/>
              <a:defRPr/>
            </a:lvl6pPr>
            <a:lvl7pPr indent="-228600" lvl="6" marL="3200400" algn="l">
              <a:lnSpc>
                <a:spcPct val="80000"/>
              </a:lnSpc>
              <a:spcBef>
                <a:spcPts val="0"/>
              </a:spcBef>
              <a:spcAft>
                <a:spcPts val="0"/>
              </a:spcAft>
              <a:buClr>
                <a:srgbClr val="9E9F9E"/>
              </a:buClr>
              <a:buSzPts val="1800"/>
              <a:buNone/>
              <a:defRPr/>
            </a:lvl7pPr>
            <a:lvl8pPr indent="-228600" lvl="7" marL="3657600" algn="l">
              <a:lnSpc>
                <a:spcPct val="80000"/>
              </a:lnSpc>
              <a:spcBef>
                <a:spcPts val="0"/>
              </a:spcBef>
              <a:spcAft>
                <a:spcPts val="0"/>
              </a:spcAft>
              <a:buClr>
                <a:srgbClr val="9E9F9E"/>
              </a:buClr>
              <a:buSzPts val="1800"/>
              <a:buNone/>
              <a:defRPr/>
            </a:lvl8pPr>
            <a:lvl9pPr indent="-228600" lvl="8" marL="4114800" algn="l">
              <a:lnSpc>
                <a:spcPct val="80000"/>
              </a:lnSpc>
              <a:spcBef>
                <a:spcPts val="0"/>
              </a:spcBef>
              <a:spcAft>
                <a:spcPts val="0"/>
              </a:spcAft>
              <a:buClr>
                <a:srgbClr val="9E9F9E"/>
              </a:buClr>
              <a:buSzPts val="1800"/>
              <a:buNone/>
              <a:defRPr/>
            </a:lvl9pPr>
          </a:lstStyle>
          <a:p/>
        </p:txBody>
      </p:sp>
      <p:sp>
        <p:nvSpPr>
          <p:cNvPr id="169" name="Google Shape;169;p29"/>
          <p:cNvSpPr/>
          <p:nvPr/>
        </p:nvSpPr>
        <p:spPr>
          <a:xfrm>
            <a:off x="2387600" y="825500"/>
            <a:ext cx="635000" cy="38100"/>
          </a:xfrm>
          <a:prstGeom prst="rect">
            <a:avLst/>
          </a:prstGeom>
          <a:solidFill>
            <a:srgbClr val="FF40FF"/>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4000"/>
              <a:buFont typeface="Gill Sans"/>
              <a:buNone/>
            </a:pPr>
            <a:r>
              <a:t/>
            </a:r>
            <a:endParaRPr b="0" i="0" sz="4000" u="none" cap="none" strike="noStrike">
              <a:solidFill>
                <a:srgbClr val="FFFFFF"/>
              </a:solidFill>
              <a:latin typeface="Gill Sans"/>
              <a:ea typeface="Gill Sans"/>
              <a:cs typeface="Gill Sans"/>
              <a:sym typeface="Gill Sans"/>
            </a:endParaRPr>
          </a:p>
        </p:txBody>
      </p:sp>
      <p:sp>
        <p:nvSpPr>
          <p:cNvPr id="170" name="Google Shape;170;p29"/>
          <p:cNvSpPr/>
          <p:nvPr>
            <p:ph idx="2" type="pic"/>
          </p:nvPr>
        </p:nvSpPr>
        <p:spPr>
          <a:xfrm>
            <a:off x="2302832" y="2551044"/>
            <a:ext cx="19778337" cy="9240108"/>
          </a:xfrm>
          <a:prstGeom prst="rect">
            <a:avLst/>
          </a:prstGeom>
          <a:noFill/>
          <a:ln>
            <a:noFill/>
          </a:ln>
        </p:spPr>
        <p:txBody>
          <a:bodyPr anchorCtr="0" anchor="t" bIns="45700" lIns="91425" spcFirstLastPara="1" rIns="91425" wrap="square" tIns="45700"/>
          <a:lstStyle>
            <a:lvl1pPr lvl="0" marR="0" rtl="0" algn="l">
              <a:lnSpc>
                <a:spcPct val="80000"/>
              </a:lnSpc>
              <a:spcBef>
                <a:spcPts val="0"/>
              </a:spcBef>
              <a:spcAft>
                <a:spcPts val="0"/>
              </a:spcAft>
              <a:buClr>
                <a:srgbClr val="9E9F9E"/>
              </a:buClr>
              <a:buSzPts val="7200"/>
              <a:buFont typeface="Georgia"/>
              <a:buNone/>
              <a:defRPr b="0" i="0" sz="7200" u="none" cap="none" strike="noStrike">
                <a:solidFill>
                  <a:srgbClr val="9E9F9E"/>
                </a:solidFill>
                <a:latin typeface="Georgia"/>
                <a:ea typeface="Georgia"/>
                <a:cs typeface="Georgia"/>
                <a:sym typeface="Georgia"/>
              </a:defRPr>
            </a:lvl1pPr>
            <a:lvl2pPr lvl="1" marR="0" rtl="0" algn="l">
              <a:lnSpc>
                <a:spcPct val="80000"/>
              </a:lnSpc>
              <a:spcBef>
                <a:spcPts val="0"/>
              </a:spcBef>
              <a:spcAft>
                <a:spcPts val="0"/>
              </a:spcAft>
              <a:buClr>
                <a:srgbClr val="9E9F9E"/>
              </a:buClr>
              <a:buSzPts val="7200"/>
              <a:buFont typeface="Georgia"/>
              <a:buNone/>
              <a:defRPr b="0" i="0" sz="7200" u="none" cap="none" strike="noStrike">
                <a:solidFill>
                  <a:srgbClr val="9E9F9E"/>
                </a:solidFill>
                <a:latin typeface="Georgia"/>
                <a:ea typeface="Georgia"/>
                <a:cs typeface="Georgia"/>
                <a:sym typeface="Georgia"/>
              </a:defRPr>
            </a:lvl2pPr>
            <a:lvl3pPr lvl="2" marR="0" rtl="0" algn="l">
              <a:lnSpc>
                <a:spcPct val="80000"/>
              </a:lnSpc>
              <a:spcBef>
                <a:spcPts val="0"/>
              </a:spcBef>
              <a:spcAft>
                <a:spcPts val="0"/>
              </a:spcAft>
              <a:buClr>
                <a:srgbClr val="9E9F9E"/>
              </a:buClr>
              <a:buSzPts val="7200"/>
              <a:buFont typeface="Georgia"/>
              <a:buNone/>
              <a:defRPr b="0" i="0" sz="7200" u="none" cap="none" strike="noStrike">
                <a:solidFill>
                  <a:srgbClr val="9E9F9E"/>
                </a:solidFill>
                <a:latin typeface="Georgia"/>
                <a:ea typeface="Georgia"/>
                <a:cs typeface="Georgia"/>
                <a:sym typeface="Georgia"/>
              </a:defRPr>
            </a:lvl3pPr>
            <a:lvl4pPr lvl="3" marR="0" rtl="0" algn="l">
              <a:lnSpc>
                <a:spcPct val="80000"/>
              </a:lnSpc>
              <a:spcBef>
                <a:spcPts val="0"/>
              </a:spcBef>
              <a:spcAft>
                <a:spcPts val="0"/>
              </a:spcAft>
              <a:buClr>
                <a:srgbClr val="9E9F9E"/>
              </a:buClr>
              <a:buSzPts val="7200"/>
              <a:buFont typeface="Georgia"/>
              <a:buNone/>
              <a:defRPr b="0" i="0" sz="7200" u="none" cap="none" strike="noStrike">
                <a:solidFill>
                  <a:srgbClr val="9E9F9E"/>
                </a:solidFill>
                <a:latin typeface="Georgia"/>
                <a:ea typeface="Georgia"/>
                <a:cs typeface="Georgia"/>
                <a:sym typeface="Georgia"/>
              </a:defRPr>
            </a:lvl4pPr>
            <a:lvl5pPr lvl="4" marR="0" rtl="0" algn="l">
              <a:lnSpc>
                <a:spcPct val="80000"/>
              </a:lnSpc>
              <a:spcBef>
                <a:spcPts val="0"/>
              </a:spcBef>
              <a:spcAft>
                <a:spcPts val="0"/>
              </a:spcAft>
              <a:buClr>
                <a:srgbClr val="9E9F9E"/>
              </a:buClr>
              <a:buSzPts val="7200"/>
              <a:buFont typeface="Georgia"/>
              <a:buNone/>
              <a:defRPr b="0" i="0" sz="7200" u="none" cap="none" strike="noStrike">
                <a:solidFill>
                  <a:srgbClr val="9E9F9E"/>
                </a:solidFill>
                <a:latin typeface="Georgia"/>
                <a:ea typeface="Georgia"/>
                <a:cs typeface="Georgia"/>
                <a:sym typeface="Georgia"/>
              </a:defRPr>
            </a:lvl5pPr>
            <a:lvl6pPr lvl="5" marR="0" rtl="0" algn="l">
              <a:lnSpc>
                <a:spcPct val="80000"/>
              </a:lnSpc>
              <a:spcBef>
                <a:spcPts val="0"/>
              </a:spcBef>
              <a:spcAft>
                <a:spcPts val="0"/>
              </a:spcAft>
              <a:buClr>
                <a:srgbClr val="9E9F9E"/>
              </a:buClr>
              <a:buSzPts val="7200"/>
              <a:buFont typeface="Georgia"/>
              <a:buNone/>
              <a:defRPr b="0" i="0" sz="7200" u="none" cap="none" strike="noStrike">
                <a:solidFill>
                  <a:srgbClr val="9E9F9E"/>
                </a:solidFill>
                <a:latin typeface="Georgia"/>
                <a:ea typeface="Georgia"/>
                <a:cs typeface="Georgia"/>
                <a:sym typeface="Georgia"/>
              </a:defRPr>
            </a:lvl6pPr>
            <a:lvl7pPr lvl="6" marR="0" rtl="0" algn="l">
              <a:lnSpc>
                <a:spcPct val="80000"/>
              </a:lnSpc>
              <a:spcBef>
                <a:spcPts val="0"/>
              </a:spcBef>
              <a:spcAft>
                <a:spcPts val="0"/>
              </a:spcAft>
              <a:buClr>
                <a:srgbClr val="9E9F9E"/>
              </a:buClr>
              <a:buSzPts val="7200"/>
              <a:buFont typeface="Georgia"/>
              <a:buNone/>
              <a:defRPr b="0" i="0" sz="7200" u="none" cap="none" strike="noStrike">
                <a:solidFill>
                  <a:srgbClr val="9E9F9E"/>
                </a:solidFill>
                <a:latin typeface="Georgia"/>
                <a:ea typeface="Georgia"/>
                <a:cs typeface="Georgia"/>
                <a:sym typeface="Georgia"/>
              </a:defRPr>
            </a:lvl7pPr>
            <a:lvl8pPr lvl="7" marR="0" rtl="0" algn="l">
              <a:lnSpc>
                <a:spcPct val="80000"/>
              </a:lnSpc>
              <a:spcBef>
                <a:spcPts val="0"/>
              </a:spcBef>
              <a:spcAft>
                <a:spcPts val="0"/>
              </a:spcAft>
              <a:buClr>
                <a:srgbClr val="9E9F9E"/>
              </a:buClr>
              <a:buSzPts val="7200"/>
              <a:buFont typeface="Georgia"/>
              <a:buNone/>
              <a:defRPr b="0" i="0" sz="7200" u="none" cap="none" strike="noStrike">
                <a:solidFill>
                  <a:srgbClr val="9E9F9E"/>
                </a:solidFill>
                <a:latin typeface="Georgia"/>
                <a:ea typeface="Georgia"/>
                <a:cs typeface="Georgia"/>
                <a:sym typeface="Georgia"/>
              </a:defRPr>
            </a:lvl8pPr>
            <a:lvl9pPr lvl="8" marR="0" rtl="0" algn="l">
              <a:lnSpc>
                <a:spcPct val="80000"/>
              </a:lnSpc>
              <a:spcBef>
                <a:spcPts val="0"/>
              </a:spcBef>
              <a:spcAft>
                <a:spcPts val="0"/>
              </a:spcAft>
              <a:buClr>
                <a:srgbClr val="9E9F9E"/>
              </a:buClr>
              <a:buSzPts val="7200"/>
              <a:buFont typeface="Georgia"/>
              <a:buNone/>
              <a:defRPr b="0" i="0" sz="7200" u="none" cap="none" strike="noStrike">
                <a:solidFill>
                  <a:srgbClr val="9E9F9E"/>
                </a:solidFill>
                <a:latin typeface="Georgia"/>
                <a:ea typeface="Georgia"/>
                <a:cs typeface="Georgia"/>
                <a:sym typeface="Georgia"/>
              </a:defRPr>
            </a:lvl9pPr>
          </a:lstStyle>
          <a:p/>
        </p:txBody>
      </p:sp>
      <p:sp>
        <p:nvSpPr>
          <p:cNvPr id="171" name="Google Shape;171;p29"/>
          <p:cNvSpPr txBox="1"/>
          <p:nvPr>
            <p:ph idx="12" type="sldNum"/>
          </p:nvPr>
        </p:nvSpPr>
        <p:spPr>
          <a:xfrm>
            <a:off x="21704300" y="13093700"/>
            <a:ext cx="396748" cy="399289"/>
          </a:xfrm>
          <a:prstGeom prst="rect">
            <a:avLst/>
          </a:prstGeom>
          <a:noFill/>
          <a:ln>
            <a:noFill/>
          </a:ln>
        </p:spPr>
        <p:txBody>
          <a:bodyPr anchorCtr="0" anchor="t" bIns="50800" lIns="50800" spcFirstLastPara="1" rIns="50800" wrap="square" tIns="50800">
            <a:noAutofit/>
          </a:bodyPr>
          <a:lstStyle>
            <a:lvl1pPr indent="0" lvl="0" marL="0" marR="0" algn="l">
              <a:lnSpc>
                <a:spcPct val="80000"/>
              </a:lnSpc>
              <a:spcBef>
                <a:spcPts val="0"/>
              </a:spcBef>
              <a:spcAft>
                <a:spcPts val="0"/>
              </a:spcAft>
              <a:buClr>
                <a:srgbClr val="A6AAA8"/>
              </a:buClr>
              <a:buSzPts val="2000"/>
              <a:buFont typeface="Helvetica Neue"/>
              <a:buNone/>
              <a:defRPr sz="2000">
                <a:solidFill>
                  <a:srgbClr val="A6AAA8"/>
                </a:solidFill>
              </a:defRPr>
            </a:lvl1pPr>
            <a:lvl2pPr indent="0" lvl="1" marL="0" marR="0" algn="l">
              <a:lnSpc>
                <a:spcPct val="80000"/>
              </a:lnSpc>
              <a:spcBef>
                <a:spcPts val="0"/>
              </a:spcBef>
              <a:spcAft>
                <a:spcPts val="0"/>
              </a:spcAft>
              <a:buClr>
                <a:srgbClr val="A6AAA8"/>
              </a:buClr>
              <a:buSzPts val="2000"/>
              <a:buFont typeface="Helvetica Neue"/>
              <a:buNone/>
              <a:defRPr sz="2000">
                <a:solidFill>
                  <a:srgbClr val="A6AAA8"/>
                </a:solidFill>
              </a:defRPr>
            </a:lvl2pPr>
            <a:lvl3pPr indent="0" lvl="2" marL="0" marR="0" algn="l">
              <a:lnSpc>
                <a:spcPct val="80000"/>
              </a:lnSpc>
              <a:spcBef>
                <a:spcPts val="0"/>
              </a:spcBef>
              <a:spcAft>
                <a:spcPts val="0"/>
              </a:spcAft>
              <a:buClr>
                <a:srgbClr val="A6AAA8"/>
              </a:buClr>
              <a:buSzPts val="2000"/>
              <a:buFont typeface="Helvetica Neue"/>
              <a:buNone/>
              <a:defRPr sz="2000">
                <a:solidFill>
                  <a:srgbClr val="A6AAA8"/>
                </a:solidFill>
              </a:defRPr>
            </a:lvl3pPr>
            <a:lvl4pPr indent="0" lvl="3" marL="0" marR="0" algn="l">
              <a:lnSpc>
                <a:spcPct val="80000"/>
              </a:lnSpc>
              <a:spcBef>
                <a:spcPts val="0"/>
              </a:spcBef>
              <a:spcAft>
                <a:spcPts val="0"/>
              </a:spcAft>
              <a:buClr>
                <a:srgbClr val="A6AAA8"/>
              </a:buClr>
              <a:buSzPts val="2000"/>
              <a:buFont typeface="Helvetica Neue"/>
              <a:buNone/>
              <a:defRPr sz="2000">
                <a:solidFill>
                  <a:srgbClr val="A6AAA8"/>
                </a:solidFill>
              </a:defRPr>
            </a:lvl4pPr>
            <a:lvl5pPr indent="0" lvl="4" marL="0" marR="0" algn="l">
              <a:lnSpc>
                <a:spcPct val="80000"/>
              </a:lnSpc>
              <a:spcBef>
                <a:spcPts val="0"/>
              </a:spcBef>
              <a:spcAft>
                <a:spcPts val="0"/>
              </a:spcAft>
              <a:buClr>
                <a:srgbClr val="A6AAA8"/>
              </a:buClr>
              <a:buSzPts val="2000"/>
              <a:buFont typeface="Helvetica Neue"/>
              <a:buNone/>
              <a:defRPr sz="2000">
                <a:solidFill>
                  <a:srgbClr val="A6AAA8"/>
                </a:solidFill>
              </a:defRPr>
            </a:lvl5pPr>
            <a:lvl6pPr indent="0" lvl="5" marL="0" marR="0" algn="l">
              <a:lnSpc>
                <a:spcPct val="80000"/>
              </a:lnSpc>
              <a:spcBef>
                <a:spcPts val="0"/>
              </a:spcBef>
              <a:spcAft>
                <a:spcPts val="0"/>
              </a:spcAft>
              <a:buClr>
                <a:srgbClr val="A6AAA8"/>
              </a:buClr>
              <a:buSzPts val="2000"/>
              <a:buFont typeface="Helvetica Neue"/>
              <a:buNone/>
              <a:defRPr sz="2000">
                <a:solidFill>
                  <a:srgbClr val="A6AAA8"/>
                </a:solidFill>
              </a:defRPr>
            </a:lvl6pPr>
            <a:lvl7pPr indent="0" lvl="6" marL="0" marR="0" algn="l">
              <a:lnSpc>
                <a:spcPct val="80000"/>
              </a:lnSpc>
              <a:spcBef>
                <a:spcPts val="0"/>
              </a:spcBef>
              <a:spcAft>
                <a:spcPts val="0"/>
              </a:spcAft>
              <a:buClr>
                <a:srgbClr val="A6AAA8"/>
              </a:buClr>
              <a:buSzPts val="2000"/>
              <a:buFont typeface="Helvetica Neue"/>
              <a:buNone/>
              <a:defRPr sz="2000">
                <a:solidFill>
                  <a:srgbClr val="A6AAA8"/>
                </a:solidFill>
              </a:defRPr>
            </a:lvl7pPr>
            <a:lvl8pPr indent="0" lvl="7" marL="0" marR="0" algn="l">
              <a:lnSpc>
                <a:spcPct val="80000"/>
              </a:lnSpc>
              <a:spcBef>
                <a:spcPts val="0"/>
              </a:spcBef>
              <a:spcAft>
                <a:spcPts val="0"/>
              </a:spcAft>
              <a:buClr>
                <a:srgbClr val="A6AAA8"/>
              </a:buClr>
              <a:buSzPts val="2000"/>
              <a:buFont typeface="Helvetica Neue"/>
              <a:buNone/>
              <a:defRPr sz="2000">
                <a:solidFill>
                  <a:srgbClr val="A6AAA8"/>
                </a:solidFill>
              </a:defRPr>
            </a:lvl8pPr>
            <a:lvl9pPr indent="0" lvl="8" marL="0" marR="0" algn="l">
              <a:lnSpc>
                <a:spcPct val="80000"/>
              </a:lnSpc>
              <a:spcBef>
                <a:spcPts val="0"/>
              </a:spcBef>
              <a:spcAft>
                <a:spcPts val="0"/>
              </a:spcAft>
              <a:buClr>
                <a:srgbClr val="A6AAA8"/>
              </a:buClr>
              <a:buSzPts val="2000"/>
              <a:buFont typeface="Helvetica Neue"/>
              <a:buNone/>
              <a:defRPr sz="2000">
                <a:solidFill>
                  <a:srgbClr val="A6AAA8"/>
                </a:solidFill>
              </a:defRPr>
            </a:lvl9pPr>
          </a:lstStyle>
          <a:p>
            <a:pPr indent="0" lvl="0" marL="0" rtl="0" algn="l">
              <a:spcBef>
                <a:spcPts val="0"/>
              </a:spcBef>
              <a:spcAft>
                <a:spcPts val="0"/>
              </a:spcAft>
              <a:buNone/>
            </a:pPr>
            <a:fld id="{00000000-1234-1234-1234-123412341234}" type="slidenum">
              <a:rPr lang="en-US"/>
              <a:t>‹#›</a:t>
            </a:fld>
            <a:endParaRPr sz="1500">
              <a:solidFill>
                <a:srgbClr val="FFFFFF"/>
              </a:solidFil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kGrey Blank" showMasterSp="0">
  <p:cSld name="DkGrey Blank 2">
    <p:bg>
      <p:bgPr>
        <a:solidFill>
          <a:srgbClr val="6B6C6E"/>
        </a:solidFill>
      </p:bgPr>
    </p:bg>
    <p:spTree>
      <p:nvGrpSpPr>
        <p:cNvPr id="172" name="Shape 172"/>
        <p:cNvGrpSpPr/>
        <p:nvPr/>
      </p:nvGrpSpPr>
      <p:grpSpPr>
        <a:xfrm>
          <a:off x="0" y="0"/>
          <a:ext cx="0" cy="0"/>
          <a:chOff x="0" y="0"/>
          <a:chExt cx="0" cy="0"/>
        </a:xfrm>
      </p:grpSpPr>
      <p:sp>
        <p:nvSpPr>
          <p:cNvPr id="173" name="Google Shape;173;p30"/>
          <p:cNvSpPr txBox="1"/>
          <p:nvPr>
            <p:ph idx="12" type="sldNum"/>
          </p:nvPr>
        </p:nvSpPr>
        <p:spPr>
          <a:xfrm>
            <a:off x="22707327" y="13106400"/>
            <a:ext cx="432346" cy="444500"/>
          </a:xfrm>
          <a:prstGeom prst="rect">
            <a:avLst/>
          </a:prstGeom>
          <a:noFill/>
          <a:ln>
            <a:noFill/>
          </a:ln>
        </p:spPr>
        <p:txBody>
          <a:bodyPr anchorCtr="0" anchor="t" bIns="50800" lIns="50800" spcFirstLastPara="1" rIns="50800" wrap="square" tIns="50800">
            <a:noAutofit/>
          </a:bodyPr>
          <a:lstStyle>
            <a:lvl1pPr indent="0" lvl="0" marL="0" marR="0" algn="ctr">
              <a:lnSpc>
                <a:spcPct val="100000"/>
              </a:lnSpc>
              <a:spcBef>
                <a:spcPts val="0"/>
              </a:spcBef>
              <a:spcAft>
                <a:spcPts val="0"/>
              </a:spcAft>
              <a:buClr>
                <a:srgbClr val="CBCCCB"/>
              </a:buClr>
              <a:buSzPts val="2400"/>
              <a:buFont typeface="Georgia"/>
              <a:buNone/>
              <a:defRPr i="1" sz="2400" cap="none">
                <a:solidFill>
                  <a:srgbClr val="CBCCCB"/>
                </a:solidFill>
                <a:latin typeface="Georgia"/>
                <a:ea typeface="Georgia"/>
                <a:cs typeface="Georgia"/>
                <a:sym typeface="Georgia"/>
              </a:defRPr>
            </a:lvl1pPr>
            <a:lvl2pPr indent="0" lvl="1" marL="0" marR="0" algn="ctr">
              <a:lnSpc>
                <a:spcPct val="100000"/>
              </a:lnSpc>
              <a:spcBef>
                <a:spcPts val="0"/>
              </a:spcBef>
              <a:spcAft>
                <a:spcPts val="0"/>
              </a:spcAft>
              <a:buClr>
                <a:srgbClr val="CBCCCB"/>
              </a:buClr>
              <a:buSzPts val="2400"/>
              <a:buFont typeface="Georgia"/>
              <a:buNone/>
              <a:defRPr i="1" sz="2400" cap="none">
                <a:solidFill>
                  <a:srgbClr val="CBCCCB"/>
                </a:solidFill>
                <a:latin typeface="Georgia"/>
                <a:ea typeface="Georgia"/>
                <a:cs typeface="Georgia"/>
                <a:sym typeface="Georgia"/>
              </a:defRPr>
            </a:lvl2pPr>
            <a:lvl3pPr indent="0" lvl="2" marL="0" marR="0" algn="ctr">
              <a:lnSpc>
                <a:spcPct val="100000"/>
              </a:lnSpc>
              <a:spcBef>
                <a:spcPts val="0"/>
              </a:spcBef>
              <a:spcAft>
                <a:spcPts val="0"/>
              </a:spcAft>
              <a:buClr>
                <a:srgbClr val="CBCCCB"/>
              </a:buClr>
              <a:buSzPts val="2400"/>
              <a:buFont typeface="Georgia"/>
              <a:buNone/>
              <a:defRPr i="1" sz="2400" cap="none">
                <a:solidFill>
                  <a:srgbClr val="CBCCCB"/>
                </a:solidFill>
                <a:latin typeface="Georgia"/>
                <a:ea typeface="Georgia"/>
                <a:cs typeface="Georgia"/>
                <a:sym typeface="Georgia"/>
              </a:defRPr>
            </a:lvl3pPr>
            <a:lvl4pPr indent="0" lvl="3" marL="0" marR="0" algn="ctr">
              <a:lnSpc>
                <a:spcPct val="100000"/>
              </a:lnSpc>
              <a:spcBef>
                <a:spcPts val="0"/>
              </a:spcBef>
              <a:spcAft>
                <a:spcPts val="0"/>
              </a:spcAft>
              <a:buClr>
                <a:srgbClr val="CBCCCB"/>
              </a:buClr>
              <a:buSzPts val="2400"/>
              <a:buFont typeface="Georgia"/>
              <a:buNone/>
              <a:defRPr i="1" sz="2400" cap="none">
                <a:solidFill>
                  <a:srgbClr val="CBCCCB"/>
                </a:solidFill>
                <a:latin typeface="Georgia"/>
                <a:ea typeface="Georgia"/>
                <a:cs typeface="Georgia"/>
                <a:sym typeface="Georgia"/>
              </a:defRPr>
            </a:lvl4pPr>
            <a:lvl5pPr indent="0" lvl="4" marL="0" marR="0" algn="ctr">
              <a:lnSpc>
                <a:spcPct val="100000"/>
              </a:lnSpc>
              <a:spcBef>
                <a:spcPts val="0"/>
              </a:spcBef>
              <a:spcAft>
                <a:spcPts val="0"/>
              </a:spcAft>
              <a:buClr>
                <a:srgbClr val="CBCCCB"/>
              </a:buClr>
              <a:buSzPts val="2400"/>
              <a:buFont typeface="Georgia"/>
              <a:buNone/>
              <a:defRPr i="1" sz="2400" cap="none">
                <a:solidFill>
                  <a:srgbClr val="CBCCCB"/>
                </a:solidFill>
                <a:latin typeface="Georgia"/>
                <a:ea typeface="Georgia"/>
                <a:cs typeface="Georgia"/>
                <a:sym typeface="Georgia"/>
              </a:defRPr>
            </a:lvl5pPr>
            <a:lvl6pPr indent="0" lvl="5" marL="0" marR="0" algn="ctr">
              <a:lnSpc>
                <a:spcPct val="100000"/>
              </a:lnSpc>
              <a:spcBef>
                <a:spcPts val="0"/>
              </a:spcBef>
              <a:spcAft>
                <a:spcPts val="0"/>
              </a:spcAft>
              <a:buClr>
                <a:srgbClr val="CBCCCB"/>
              </a:buClr>
              <a:buSzPts val="2400"/>
              <a:buFont typeface="Georgia"/>
              <a:buNone/>
              <a:defRPr i="1" sz="2400" cap="none">
                <a:solidFill>
                  <a:srgbClr val="CBCCCB"/>
                </a:solidFill>
                <a:latin typeface="Georgia"/>
                <a:ea typeface="Georgia"/>
                <a:cs typeface="Georgia"/>
                <a:sym typeface="Georgia"/>
              </a:defRPr>
            </a:lvl6pPr>
            <a:lvl7pPr indent="0" lvl="6" marL="0" marR="0" algn="ctr">
              <a:lnSpc>
                <a:spcPct val="100000"/>
              </a:lnSpc>
              <a:spcBef>
                <a:spcPts val="0"/>
              </a:spcBef>
              <a:spcAft>
                <a:spcPts val="0"/>
              </a:spcAft>
              <a:buClr>
                <a:srgbClr val="CBCCCB"/>
              </a:buClr>
              <a:buSzPts val="2400"/>
              <a:buFont typeface="Georgia"/>
              <a:buNone/>
              <a:defRPr i="1" sz="2400" cap="none">
                <a:solidFill>
                  <a:srgbClr val="CBCCCB"/>
                </a:solidFill>
                <a:latin typeface="Georgia"/>
                <a:ea typeface="Georgia"/>
                <a:cs typeface="Georgia"/>
                <a:sym typeface="Georgia"/>
              </a:defRPr>
            </a:lvl7pPr>
            <a:lvl8pPr indent="0" lvl="7" marL="0" marR="0" algn="ctr">
              <a:lnSpc>
                <a:spcPct val="100000"/>
              </a:lnSpc>
              <a:spcBef>
                <a:spcPts val="0"/>
              </a:spcBef>
              <a:spcAft>
                <a:spcPts val="0"/>
              </a:spcAft>
              <a:buClr>
                <a:srgbClr val="CBCCCB"/>
              </a:buClr>
              <a:buSzPts val="2400"/>
              <a:buFont typeface="Georgia"/>
              <a:buNone/>
              <a:defRPr i="1" sz="2400" cap="none">
                <a:solidFill>
                  <a:srgbClr val="CBCCCB"/>
                </a:solidFill>
                <a:latin typeface="Georgia"/>
                <a:ea typeface="Georgia"/>
                <a:cs typeface="Georgia"/>
                <a:sym typeface="Georgia"/>
              </a:defRPr>
            </a:lvl8pPr>
            <a:lvl9pPr indent="0" lvl="8" marL="0" marR="0" algn="ctr">
              <a:lnSpc>
                <a:spcPct val="100000"/>
              </a:lnSpc>
              <a:spcBef>
                <a:spcPts val="0"/>
              </a:spcBef>
              <a:spcAft>
                <a:spcPts val="0"/>
              </a:spcAft>
              <a:buClr>
                <a:srgbClr val="CBCCCB"/>
              </a:buClr>
              <a:buSzPts val="2400"/>
              <a:buFont typeface="Georgia"/>
              <a:buNone/>
              <a:defRPr i="1" sz="2400" cap="none">
                <a:solidFill>
                  <a:srgbClr val="CBCCCB"/>
                </a:solidFill>
                <a:latin typeface="Georgia"/>
                <a:ea typeface="Georgia"/>
                <a:cs typeface="Georgia"/>
                <a:sym typeface="Georgia"/>
              </a:defRPr>
            </a:lvl9pPr>
          </a:lstStyle>
          <a:p>
            <a:pPr indent="0" lvl="0" marL="0" rtl="0" algn="ctr">
              <a:spcBef>
                <a:spcPts val="0"/>
              </a:spcBef>
              <a:spcAft>
                <a:spcPts val="0"/>
              </a:spcAft>
              <a:buNone/>
            </a:pPr>
            <a:fld id="{00000000-1234-1234-1234-123412341234}" type="slidenum">
              <a:rPr lang="en-US"/>
              <a:t>‹#›</a:t>
            </a:fld>
            <a:endParaRPr i="0" sz="1500">
              <a:solidFill>
                <a:srgbClr val="FFFFFF"/>
              </a:solidFill>
              <a:latin typeface="Helvetica Neue"/>
              <a:ea typeface="Helvetica Neue"/>
              <a:cs typeface="Helvetica Neue"/>
              <a:sym typeface="Helvetica Neue"/>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Page - White copy">
  <p:cSld name="Title Page - White copy">
    <p:bg>
      <p:bgPr>
        <a:solidFill>
          <a:srgbClr val="FFFFFF"/>
        </a:solidFill>
      </p:bgPr>
    </p:bg>
    <p:spTree>
      <p:nvGrpSpPr>
        <p:cNvPr id="18" name="Shape 18"/>
        <p:cNvGrpSpPr/>
        <p:nvPr/>
      </p:nvGrpSpPr>
      <p:grpSpPr>
        <a:xfrm>
          <a:off x="0" y="0"/>
          <a:ext cx="0" cy="0"/>
          <a:chOff x="0" y="0"/>
          <a:chExt cx="0" cy="0"/>
        </a:xfrm>
      </p:grpSpPr>
      <p:sp>
        <p:nvSpPr>
          <p:cNvPr id="19" name="Google Shape;19;p4"/>
          <p:cNvSpPr txBox="1"/>
          <p:nvPr>
            <p:ph idx="12" type="sldNum"/>
          </p:nvPr>
        </p:nvSpPr>
        <p:spPr>
          <a:xfrm>
            <a:off x="22942550" y="13106400"/>
            <a:ext cx="432346" cy="444500"/>
          </a:xfrm>
          <a:prstGeom prst="rect">
            <a:avLst/>
          </a:prstGeom>
          <a:noFill/>
          <a:ln>
            <a:noFill/>
          </a:ln>
        </p:spPr>
        <p:txBody>
          <a:bodyPr anchorCtr="0" anchor="t" bIns="50800" lIns="50800" spcFirstLastPara="1" rIns="50800" wrap="square" tIns="50800">
            <a:noAutofit/>
          </a:bodyPr>
          <a:lstStyle>
            <a:lvl1pPr indent="0" lvl="0" marL="0" marR="0" algn="l">
              <a:lnSpc>
                <a:spcPct val="80000"/>
              </a:lnSpc>
              <a:spcBef>
                <a:spcPts val="0"/>
              </a:spcBef>
              <a:spcAft>
                <a:spcPts val="0"/>
              </a:spcAft>
              <a:buClr>
                <a:srgbClr val="545554"/>
              </a:buClr>
              <a:buSzPts val="2400"/>
              <a:buFont typeface="Georgia"/>
              <a:buNone/>
              <a:defRPr i="1" sz="2400">
                <a:solidFill>
                  <a:srgbClr val="545554"/>
                </a:solidFill>
                <a:latin typeface="Georgia"/>
                <a:ea typeface="Georgia"/>
                <a:cs typeface="Georgia"/>
                <a:sym typeface="Georgia"/>
              </a:defRPr>
            </a:lvl1pPr>
            <a:lvl2pPr indent="0" lvl="1" marL="0" marR="0" algn="l">
              <a:lnSpc>
                <a:spcPct val="80000"/>
              </a:lnSpc>
              <a:spcBef>
                <a:spcPts val="0"/>
              </a:spcBef>
              <a:spcAft>
                <a:spcPts val="0"/>
              </a:spcAft>
              <a:buClr>
                <a:srgbClr val="545554"/>
              </a:buClr>
              <a:buSzPts val="2400"/>
              <a:buFont typeface="Georgia"/>
              <a:buNone/>
              <a:defRPr i="1" sz="2400">
                <a:solidFill>
                  <a:srgbClr val="545554"/>
                </a:solidFill>
                <a:latin typeface="Georgia"/>
                <a:ea typeface="Georgia"/>
                <a:cs typeface="Georgia"/>
                <a:sym typeface="Georgia"/>
              </a:defRPr>
            </a:lvl2pPr>
            <a:lvl3pPr indent="0" lvl="2" marL="0" marR="0" algn="l">
              <a:lnSpc>
                <a:spcPct val="80000"/>
              </a:lnSpc>
              <a:spcBef>
                <a:spcPts val="0"/>
              </a:spcBef>
              <a:spcAft>
                <a:spcPts val="0"/>
              </a:spcAft>
              <a:buClr>
                <a:srgbClr val="545554"/>
              </a:buClr>
              <a:buSzPts val="2400"/>
              <a:buFont typeface="Georgia"/>
              <a:buNone/>
              <a:defRPr i="1" sz="2400">
                <a:solidFill>
                  <a:srgbClr val="545554"/>
                </a:solidFill>
                <a:latin typeface="Georgia"/>
                <a:ea typeface="Georgia"/>
                <a:cs typeface="Georgia"/>
                <a:sym typeface="Georgia"/>
              </a:defRPr>
            </a:lvl3pPr>
            <a:lvl4pPr indent="0" lvl="3" marL="0" marR="0" algn="l">
              <a:lnSpc>
                <a:spcPct val="80000"/>
              </a:lnSpc>
              <a:spcBef>
                <a:spcPts val="0"/>
              </a:spcBef>
              <a:spcAft>
                <a:spcPts val="0"/>
              </a:spcAft>
              <a:buClr>
                <a:srgbClr val="545554"/>
              </a:buClr>
              <a:buSzPts val="2400"/>
              <a:buFont typeface="Georgia"/>
              <a:buNone/>
              <a:defRPr i="1" sz="2400">
                <a:solidFill>
                  <a:srgbClr val="545554"/>
                </a:solidFill>
                <a:latin typeface="Georgia"/>
                <a:ea typeface="Georgia"/>
                <a:cs typeface="Georgia"/>
                <a:sym typeface="Georgia"/>
              </a:defRPr>
            </a:lvl4pPr>
            <a:lvl5pPr indent="0" lvl="4" marL="0" marR="0" algn="l">
              <a:lnSpc>
                <a:spcPct val="80000"/>
              </a:lnSpc>
              <a:spcBef>
                <a:spcPts val="0"/>
              </a:spcBef>
              <a:spcAft>
                <a:spcPts val="0"/>
              </a:spcAft>
              <a:buClr>
                <a:srgbClr val="545554"/>
              </a:buClr>
              <a:buSzPts val="2400"/>
              <a:buFont typeface="Georgia"/>
              <a:buNone/>
              <a:defRPr i="1" sz="2400">
                <a:solidFill>
                  <a:srgbClr val="545554"/>
                </a:solidFill>
                <a:latin typeface="Georgia"/>
                <a:ea typeface="Georgia"/>
                <a:cs typeface="Georgia"/>
                <a:sym typeface="Georgia"/>
              </a:defRPr>
            </a:lvl5pPr>
            <a:lvl6pPr indent="0" lvl="5" marL="0" marR="0" algn="l">
              <a:lnSpc>
                <a:spcPct val="80000"/>
              </a:lnSpc>
              <a:spcBef>
                <a:spcPts val="0"/>
              </a:spcBef>
              <a:spcAft>
                <a:spcPts val="0"/>
              </a:spcAft>
              <a:buClr>
                <a:srgbClr val="545554"/>
              </a:buClr>
              <a:buSzPts val="2400"/>
              <a:buFont typeface="Georgia"/>
              <a:buNone/>
              <a:defRPr i="1" sz="2400">
                <a:solidFill>
                  <a:srgbClr val="545554"/>
                </a:solidFill>
                <a:latin typeface="Georgia"/>
                <a:ea typeface="Georgia"/>
                <a:cs typeface="Georgia"/>
                <a:sym typeface="Georgia"/>
              </a:defRPr>
            </a:lvl6pPr>
            <a:lvl7pPr indent="0" lvl="6" marL="0" marR="0" algn="l">
              <a:lnSpc>
                <a:spcPct val="80000"/>
              </a:lnSpc>
              <a:spcBef>
                <a:spcPts val="0"/>
              </a:spcBef>
              <a:spcAft>
                <a:spcPts val="0"/>
              </a:spcAft>
              <a:buClr>
                <a:srgbClr val="545554"/>
              </a:buClr>
              <a:buSzPts val="2400"/>
              <a:buFont typeface="Georgia"/>
              <a:buNone/>
              <a:defRPr i="1" sz="2400">
                <a:solidFill>
                  <a:srgbClr val="545554"/>
                </a:solidFill>
                <a:latin typeface="Georgia"/>
                <a:ea typeface="Georgia"/>
                <a:cs typeface="Georgia"/>
                <a:sym typeface="Georgia"/>
              </a:defRPr>
            </a:lvl7pPr>
            <a:lvl8pPr indent="0" lvl="7" marL="0" marR="0" algn="l">
              <a:lnSpc>
                <a:spcPct val="80000"/>
              </a:lnSpc>
              <a:spcBef>
                <a:spcPts val="0"/>
              </a:spcBef>
              <a:spcAft>
                <a:spcPts val="0"/>
              </a:spcAft>
              <a:buClr>
                <a:srgbClr val="545554"/>
              </a:buClr>
              <a:buSzPts val="2400"/>
              <a:buFont typeface="Georgia"/>
              <a:buNone/>
              <a:defRPr i="1" sz="2400">
                <a:solidFill>
                  <a:srgbClr val="545554"/>
                </a:solidFill>
                <a:latin typeface="Georgia"/>
                <a:ea typeface="Georgia"/>
                <a:cs typeface="Georgia"/>
                <a:sym typeface="Georgia"/>
              </a:defRPr>
            </a:lvl8pPr>
            <a:lvl9pPr indent="0" lvl="8" marL="0" marR="0" algn="l">
              <a:lnSpc>
                <a:spcPct val="80000"/>
              </a:lnSpc>
              <a:spcBef>
                <a:spcPts val="0"/>
              </a:spcBef>
              <a:spcAft>
                <a:spcPts val="0"/>
              </a:spcAft>
              <a:buClr>
                <a:srgbClr val="545554"/>
              </a:buClr>
              <a:buSzPts val="2400"/>
              <a:buFont typeface="Georgia"/>
              <a:buNone/>
              <a:defRPr i="1" sz="2400">
                <a:solidFill>
                  <a:srgbClr val="545554"/>
                </a:solidFill>
                <a:latin typeface="Georgia"/>
                <a:ea typeface="Georgia"/>
                <a:cs typeface="Georgia"/>
                <a:sym typeface="Georgia"/>
              </a:defRPr>
            </a:lvl9pPr>
          </a:lstStyle>
          <a:p>
            <a:pPr indent="0" lvl="0" marL="0" rtl="0" algn="l">
              <a:spcBef>
                <a:spcPts val="0"/>
              </a:spcBef>
              <a:spcAft>
                <a:spcPts val="0"/>
              </a:spcAft>
              <a:buNone/>
            </a:pPr>
            <a:fld id="{00000000-1234-1234-1234-123412341234}" type="slidenum">
              <a:rPr lang="en-US"/>
              <a:t>‹#›</a:t>
            </a:fld>
            <a:endParaRPr i="0" sz="1500">
              <a:solidFill>
                <a:srgbClr val="FFFFFF"/>
              </a:solidFill>
              <a:latin typeface="Helvetica Neue"/>
              <a:ea typeface="Helvetica Neue"/>
              <a:cs typeface="Helvetica Neue"/>
              <a:sym typeface="Helvetica Neue"/>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Header with image grid" showMasterSp="0">
  <p:cSld name="Header with image grid">
    <p:bg>
      <p:bgPr>
        <a:solidFill>
          <a:srgbClr val="FFFFFF"/>
        </a:solidFill>
      </p:bgPr>
    </p:bg>
    <p:spTree>
      <p:nvGrpSpPr>
        <p:cNvPr id="20" name="Shape 20"/>
        <p:cNvGrpSpPr/>
        <p:nvPr/>
      </p:nvGrpSpPr>
      <p:grpSpPr>
        <a:xfrm>
          <a:off x="0" y="0"/>
          <a:ext cx="0" cy="0"/>
          <a:chOff x="0" y="0"/>
          <a:chExt cx="0" cy="0"/>
        </a:xfrm>
      </p:grpSpPr>
      <p:sp>
        <p:nvSpPr>
          <p:cNvPr id="21" name="Google Shape;21;p5"/>
          <p:cNvSpPr/>
          <p:nvPr>
            <p:ph idx="2" type="pic"/>
          </p:nvPr>
        </p:nvSpPr>
        <p:spPr>
          <a:xfrm>
            <a:off x="2529134" y="3365098"/>
            <a:ext cx="6012612" cy="3850041"/>
          </a:xfrm>
          <a:prstGeom prst="rect">
            <a:avLst/>
          </a:prstGeom>
          <a:noFill/>
          <a:ln>
            <a:noFill/>
          </a:ln>
        </p:spPr>
        <p:txBody>
          <a:bodyPr anchorCtr="0" anchor="t" bIns="45700" lIns="91425" spcFirstLastPara="1" rIns="91425" wrap="square" tIns="45700"/>
          <a:lstStyle>
            <a:lvl1pPr lvl="0" marR="0" rtl="0" algn="l">
              <a:lnSpc>
                <a:spcPct val="80000"/>
              </a:lnSpc>
              <a:spcBef>
                <a:spcPts val="0"/>
              </a:spcBef>
              <a:spcAft>
                <a:spcPts val="0"/>
              </a:spcAft>
              <a:buClr>
                <a:srgbClr val="9E9F9E"/>
              </a:buClr>
              <a:buSzPts val="7200"/>
              <a:buFont typeface="Georgia"/>
              <a:buNone/>
              <a:defRPr b="0" i="0" sz="7200" u="none" cap="none" strike="noStrike">
                <a:solidFill>
                  <a:srgbClr val="9E9F9E"/>
                </a:solidFill>
                <a:latin typeface="Georgia"/>
                <a:ea typeface="Georgia"/>
                <a:cs typeface="Georgia"/>
                <a:sym typeface="Georgia"/>
              </a:defRPr>
            </a:lvl1pPr>
            <a:lvl2pPr lvl="1" marR="0" rtl="0" algn="l">
              <a:lnSpc>
                <a:spcPct val="80000"/>
              </a:lnSpc>
              <a:spcBef>
                <a:spcPts val="0"/>
              </a:spcBef>
              <a:spcAft>
                <a:spcPts val="0"/>
              </a:spcAft>
              <a:buClr>
                <a:srgbClr val="9E9F9E"/>
              </a:buClr>
              <a:buSzPts val="7200"/>
              <a:buFont typeface="Georgia"/>
              <a:buNone/>
              <a:defRPr b="0" i="0" sz="7200" u="none" cap="none" strike="noStrike">
                <a:solidFill>
                  <a:srgbClr val="9E9F9E"/>
                </a:solidFill>
                <a:latin typeface="Georgia"/>
                <a:ea typeface="Georgia"/>
                <a:cs typeface="Georgia"/>
                <a:sym typeface="Georgia"/>
              </a:defRPr>
            </a:lvl2pPr>
            <a:lvl3pPr lvl="2" marR="0" rtl="0" algn="l">
              <a:lnSpc>
                <a:spcPct val="80000"/>
              </a:lnSpc>
              <a:spcBef>
                <a:spcPts val="0"/>
              </a:spcBef>
              <a:spcAft>
                <a:spcPts val="0"/>
              </a:spcAft>
              <a:buClr>
                <a:srgbClr val="9E9F9E"/>
              </a:buClr>
              <a:buSzPts val="7200"/>
              <a:buFont typeface="Georgia"/>
              <a:buNone/>
              <a:defRPr b="0" i="0" sz="7200" u="none" cap="none" strike="noStrike">
                <a:solidFill>
                  <a:srgbClr val="9E9F9E"/>
                </a:solidFill>
                <a:latin typeface="Georgia"/>
                <a:ea typeface="Georgia"/>
                <a:cs typeface="Georgia"/>
                <a:sym typeface="Georgia"/>
              </a:defRPr>
            </a:lvl3pPr>
            <a:lvl4pPr lvl="3" marR="0" rtl="0" algn="l">
              <a:lnSpc>
                <a:spcPct val="80000"/>
              </a:lnSpc>
              <a:spcBef>
                <a:spcPts val="0"/>
              </a:spcBef>
              <a:spcAft>
                <a:spcPts val="0"/>
              </a:spcAft>
              <a:buClr>
                <a:srgbClr val="9E9F9E"/>
              </a:buClr>
              <a:buSzPts val="7200"/>
              <a:buFont typeface="Georgia"/>
              <a:buNone/>
              <a:defRPr b="0" i="0" sz="7200" u="none" cap="none" strike="noStrike">
                <a:solidFill>
                  <a:srgbClr val="9E9F9E"/>
                </a:solidFill>
                <a:latin typeface="Georgia"/>
                <a:ea typeface="Georgia"/>
                <a:cs typeface="Georgia"/>
                <a:sym typeface="Georgia"/>
              </a:defRPr>
            </a:lvl4pPr>
            <a:lvl5pPr lvl="4" marR="0" rtl="0" algn="l">
              <a:lnSpc>
                <a:spcPct val="80000"/>
              </a:lnSpc>
              <a:spcBef>
                <a:spcPts val="0"/>
              </a:spcBef>
              <a:spcAft>
                <a:spcPts val="0"/>
              </a:spcAft>
              <a:buClr>
                <a:srgbClr val="9E9F9E"/>
              </a:buClr>
              <a:buSzPts val="7200"/>
              <a:buFont typeface="Georgia"/>
              <a:buNone/>
              <a:defRPr b="0" i="0" sz="7200" u="none" cap="none" strike="noStrike">
                <a:solidFill>
                  <a:srgbClr val="9E9F9E"/>
                </a:solidFill>
                <a:latin typeface="Georgia"/>
                <a:ea typeface="Georgia"/>
                <a:cs typeface="Georgia"/>
                <a:sym typeface="Georgia"/>
              </a:defRPr>
            </a:lvl5pPr>
            <a:lvl6pPr lvl="5" marR="0" rtl="0" algn="l">
              <a:lnSpc>
                <a:spcPct val="80000"/>
              </a:lnSpc>
              <a:spcBef>
                <a:spcPts val="0"/>
              </a:spcBef>
              <a:spcAft>
                <a:spcPts val="0"/>
              </a:spcAft>
              <a:buClr>
                <a:srgbClr val="9E9F9E"/>
              </a:buClr>
              <a:buSzPts val="7200"/>
              <a:buFont typeface="Georgia"/>
              <a:buNone/>
              <a:defRPr b="0" i="0" sz="7200" u="none" cap="none" strike="noStrike">
                <a:solidFill>
                  <a:srgbClr val="9E9F9E"/>
                </a:solidFill>
                <a:latin typeface="Georgia"/>
                <a:ea typeface="Georgia"/>
                <a:cs typeface="Georgia"/>
                <a:sym typeface="Georgia"/>
              </a:defRPr>
            </a:lvl6pPr>
            <a:lvl7pPr lvl="6" marR="0" rtl="0" algn="l">
              <a:lnSpc>
                <a:spcPct val="80000"/>
              </a:lnSpc>
              <a:spcBef>
                <a:spcPts val="0"/>
              </a:spcBef>
              <a:spcAft>
                <a:spcPts val="0"/>
              </a:spcAft>
              <a:buClr>
                <a:srgbClr val="9E9F9E"/>
              </a:buClr>
              <a:buSzPts val="7200"/>
              <a:buFont typeface="Georgia"/>
              <a:buNone/>
              <a:defRPr b="0" i="0" sz="7200" u="none" cap="none" strike="noStrike">
                <a:solidFill>
                  <a:srgbClr val="9E9F9E"/>
                </a:solidFill>
                <a:latin typeface="Georgia"/>
                <a:ea typeface="Georgia"/>
                <a:cs typeface="Georgia"/>
                <a:sym typeface="Georgia"/>
              </a:defRPr>
            </a:lvl7pPr>
            <a:lvl8pPr lvl="7" marR="0" rtl="0" algn="l">
              <a:lnSpc>
                <a:spcPct val="80000"/>
              </a:lnSpc>
              <a:spcBef>
                <a:spcPts val="0"/>
              </a:spcBef>
              <a:spcAft>
                <a:spcPts val="0"/>
              </a:spcAft>
              <a:buClr>
                <a:srgbClr val="9E9F9E"/>
              </a:buClr>
              <a:buSzPts val="7200"/>
              <a:buFont typeface="Georgia"/>
              <a:buNone/>
              <a:defRPr b="0" i="0" sz="7200" u="none" cap="none" strike="noStrike">
                <a:solidFill>
                  <a:srgbClr val="9E9F9E"/>
                </a:solidFill>
                <a:latin typeface="Georgia"/>
                <a:ea typeface="Georgia"/>
                <a:cs typeface="Georgia"/>
                <a:sym typeface="Georgia"/>
              </a:defRPr>
            </a:lvl8pPr>
            <a:lvl9pPr lvl="8" marR="0" rtl="0" algn="l">
              <a:lnSpc>
                <a:spcPct val="80000"/>
              </a:lnSpc>
              <a:spcBef>
                <a:spcPts val="0"/>
              </a:spcBef>
              <a:spcAft>
                <a:spcPts val="0"/>
              </a:spcAft>
              <a:buClr>
                <a:srgbClr val="9E9F9E"/>
              </a:buClr>
              <a:buSzPts val="7200"/>
              <a:buFont typeface="Georgia"/>
              <a:buNone/>
              <a:defRPr b="0" i="0" sz="7200" u="none" cap="none" strike="noStrike">
                <a:solidFill>
                  <a:srgbClr val="9E9F9E"/>
                </a:solidFill>
                <a:latin typeface="Georgia"/>
                <a:ea typeface="Georgia"/>
                <a:cs typeface="Georgia"/>
                <a:sym typeface="Georgia"/>
              </a:defRPr>
            </a:lvl9pPr>
          </a:lstStyle>
          <a:p/>
        </p:txBody>
      </p:sp>
      <p:sp>
        <p:nvSpPr>
          <p:cNvPr id="22" name="Google Shape;22;p5"/>
          <p:cNvSpPr/>
          <p:nvPr>
            <p:ph idx="3" type="pic"/>
          </p:nvPr>
        </p:nvSpPr>
        <p:spPr>
          <a:xfrm>
            <a:off x="9193555" y="3365098"/>
            <a:ext cx="6012612" cy="3850041"/>
          </a:xfrm>
          <a:prstGeom prst="rect">
            <a:avLst/>
          </a:prstGeom>
          <a:noFill/>
          <a:ln>
            <a:noFill/>
          </a:ln>
        </p:spPr>
        <p:txBody>
          <a:bodyPr anchorCtr="0" anchor="t" bIns="45700" lIns="91425" spcFirstLastPara="1" rIns="91425" wrap="square" tIns="45700"/>
          <a:lstStyle>
            <a:lvl1pPr lvl="0" marR="0" rtl="0" algn="l">
              <a:lnSpc>
                <a:spcPct val="80000"/>
              </a:lnSpc>
              <a:spcBef>
                <a:spcPts val="0"/>
              </a:spcBef>
              <a:spcAft>
                <a:spcPts val="0"/>
              </a:spcAft>
              <a:buClr>
                <a:srgbClr val="9E9F9E"/>
              </a:buClr>
              <a:buSzPts val="7200"/>
              <a:buFont typeface="Georgia"/>
              <a:buNone/>
              <a:defRPr b="0" i="0" sz="7200" u="none" cap="none" strike="noStrike">
                <a:solidFill>
                  <a:srgbClr val="9E9F9E"/>
                </a:solidFill>
                <a:latin typeface="Georgia"/>
                <a:ea typeface="Georgia"/>
                <a:cs typeface="Georgia"/>
                <a:sym typeface="Georgia"/>
              </a:defRPr>
            </a:lvl1pPr>
            <a:lvl2pPr lvl="1" marR="0" rtl="0" algn="l">
              <a:lnSpc>
                <a:spcPct val="80000"/>
              </a:lnSpc>
              <a:spcBef>
                <a:spcPts val="0"/>
              </a:spcBef>
              <a:spcAft>
                <a:spcPts val="0"/>
              </a:spcAft>
              <a:buClr>
                <a:srgbClr val="9E9F9E"/>
              </a:buClr>
              <a:buSzPts val="7200"/>
              <a:buFont typeface="Georgia"/>
              <a:buNone/>
              <a:defRPr b="0" i="0" sz="7200" u="none" cap="none" strike="noStrike">
                <a:solidFill>
                  <a:srgbClr val="9E9F9E"/>
                </a:solidFill>
                <a:latin typeface="Georgia"/>
                <a:ea typeface="Georgia"/>
                <a:cs typeface="Georgia"/>
                <a:sym typeface="Georgia"/>
              </a:defRPr>
            </a:lvl2pPr>
            <a:lvl3pPr lvl="2" marR="0" rtl="0" algn="l">
              <a:lnSpc>
                <a:spcPct val="80000"/>
              </a:lnSpc>
              <a:spcBef>
                <a:spcPts val="0"/>
              </a:spcBef>
              <a:spcAft>
                <a:spcPts val="0"/>
              </a:spcAft>
              <a:buClr>
                <a:srgbClr val="9E9F9E"/>
              </a:buClr>
              <a:buSzPts val="7200"/>
              <a:buFont typeface="Georgia"/>
              <a:buNone/>
              <a:defRPr b="0" i="0" sz="7200" u="none" cap="none" strike="noStrike">
                <a:solidFill>
                  <a:srgbClr val="9E9F9E"/>
                </a:solidFill>
                <a:latin typeface="Georgia"/>
                <a:ea typeface="Georgia"/>
                <a:cs typeface="Georgia"/>
                <a:sym typeface="Georgia"/>
              </a:defRPr>
            </a:lvl3pPr>
            <a:lvl4pPr lvl="3" marR="0" rtl="0" algn="l">
              <a:lnSpc>
                <a:spcPct val="80000"/>
              </a:lnSpc>
              <a:spcBef>
                <a:spcPts val="0"/>
              </a:spcBef>
              <a:spcAft>
                <a:spcPts val="0"/>
              </a:spcAft>
              <a:buClr>
                <a:srgbClr val="9E9F9E"/>
              </a:buClr>
              <a:buSzPts val="7200"/>
              <a:buFont typeface="Georgia"/>
              <a:buNone/>
              <a:defRPr b="0" i="0" sz="7200" u="none" cap="none" strike="noStrike">
                <a:solidFill>
                  <a:srgbClr val="9E9F9E"/>
                </a:solidFill>
                <a:latin typeface="Georgia"/>
                <a:ea typeface="Georgia"/>
                <a:cs typeface="Georgia"/>
                <a:sym typeface="Georgia"/>
              </a:defRPr>
            </a:lvl4pPr>
            <a:lvl5pPr lvl="4" marR="0" rtl="0" algn="l">
              <a:lnSpc>
                <a:spcPct val="80000"/>
              </a:lnSpc>
              <a:spcBef>
                <a:spcPts val="0"/>
              </a:spcBef>
              <a:spcAft>
                <a:spcPts val="0"/>
              </a:spcAft>
              <a:buClr>
                <a:srgbClr val="9E9F9E"/>
              </a:buClr>
              <a:buSzPts val="7200"/>
              <a:buFont typeface="Georgia"/>
              <a:buNone/>
              <a:defRPr b="0" i="0" sz="7200" u="none" cap="none" strike="noStrike">
                <a:solidFill>
                  <a:srgbClr val="9E9F9E"/>
                </a:solidFill>
                <a:latin typeface="Georgia"/>
                <a:ea typeface="Georgia"/>
                <a:cs typeface="Georgia"/>
                <a:sym typeface="Georgia"/>
              </a:defRPr>
            </a:lvl5pPr>
            <a:lvl6pPr lvl="5" marR="0" rtl="0" algn="l">
              <a:lnSpc>
                <a:spcPct val="80000"/>
              </a:lnSpc>
              <a:spcBef>
                <a:spcPts val="0"/>
              </a:spcBef>
              <a:spcAft>
                <a:spcPts val="0"/>
              </a:spcAft>
              <a:buClr>
                <a:srgbClr val="9E9F9E"/>
              </a:buClr>
              <a:buSzPts val="7200"/>
              <a:buFont typeface="Georgia"/>
              <a:buNone/>
              <a:defRPr b="0" i="0" sz="7200" u="none" cap="none" strike="noStrike">
                <a:solidFill>
                  <a:srgbClr val="9E9F9E"/>
                </a:solidFill>
                <a:latin typeface="Georgia"/>
                <a:ea typeface="Georgia"/>
                <a:cs typeface="Georgia"/>
                <a:sym typeface="Georgia"/>
              </a:defRPr>
            </a:lvl6pPr>
            <a:lvl7pPr lvl="6" marR="0" rtl="0" algn="l">
              <a:lnSpc>
                <a:spcPct val="80000"/>
              </a:lnSpc>
              <a:spcBef>
                <a:spcPts val="0"/>
              </a:spcBef>
              <a:spcAft>
                <a:spcPts val="0"/>
              </a:spcAft>
              <a:buClr>
                <a:srgbClr val="9E9F9E"/>
              </a:buClr>
              <a:buSzPts val="7200"/>
              <a:buFont typeface="Georgia"/>
              <a:buNone/>
              <a:defRPr b="0" i="0" sz="7200" u="none" cap="none" strike="noStrike">
                <a:solidFill>
                  <a:srgbClr val="9E9F9E"/>
                </a:solidFill>
                <a:latin typeface="Georgia"/>
                <a:ea typeface="Georgia"/>
                <a:cs typeface="Georgia"/>
                <a:sym typeface="Georgia"/>
              </a:defRPr>
            </a:lvl7pPr>
            <a:lvl8pPr lvl="7" marR="0" rtl="0" algn="l">
              <a:lnSpc>
                <a:spcPct val="80000"/>
              </a:lnSpc>
              <a:spcBef>
                <a:spcPts val="0"/>
              </a:spcBef>
              <a:spcAft>
                <a:spcPts val="0"/>
              </a:spcAft>
              <a:buClr>
                <a:srgbClr val="9E9F9E"/>
              </a:buClr>
              <a:buSzPts val="7200"/>
              <a:buFont typeface="Georgia"/>
              <a:buNone/>
              <a:defRPr b="0" i="0" sz="7200" u="none" cap="none" strike="noStrike">
                <a:solidFill>
                  <a:srgbClr val="9E9F9E"/>
                </a:solidFill>
                <a:latin typeface="Georgia"/>
                <a:ea typeface="Georgia"/>
                <a:cs typeface="Georgia"/>
                <a:sym typeface="Georgia"/>
              </a:defRPr>
            </a:lvl8pPr>
            <a:lvl9pPr lvl="8" marR="0" rtl="0" algn="l">
              <a:lnSpc>
                <a:spcPct val="80000"/>
              </a:lnSpc>
              <a:spcBef>
                <a:spcPts val="0"/>
              </a:spcBef>
              <a:spcAft>
                <a:spcPts val="0"/>
              </a:spcAft>
              <a:buClr>
                <a:srgbClr val="9E9F9E"/>
              </a:buClr>
              <a:buSzPts val="7200"/>
              <a:buFont typeface="Georgia"/>
              <a:buNone/>
              <a:defRPr b="0" i="0" sz="7200" u="none" cap="none" strike="noStrike">
                <a:solidFill>
                  <a:srgbClr val="9E9F9E"/>
                </a:solidFill>
                <a:latin typeface="Georgia"/>
                <a:ea typeface="Georgia"/>
                <a:cs typeface="Georgia"/>
                <a:sym typeface="Georgia"/>
              </a:defRPr>
            </a:lvl9pPr>
          </a:lstStyle>
          <a:p/>
        </p:txBody>
      </p:sp>
      <p:sp>
        <p:nvSpPr>
          <p:cNvPr id="23" name="Google Shape;23;p5"/>
          <p:cNvSpPr/>
          <p:nvPr>
            <p:ph idx="4" type="pic"/>
          </p:nvPr>
        </p:nvSpPr>
        <p:spPr>
          <a:xfrm>
            <a:off x="15838069" y="3365098"/>
            <a:ext cx="6012612" cy="3850041"/>
          </a:xfrm>
          <a:prstGeom prst="rect">
            <a:avLst/>
          </a:prstGeom>
          <a:noFill/>
          <a:ln>
            <a:noFill/>
          </a:ln>
        </p:spPr>
        <p:txBody>
          <a:bodyPr anchorCtr="0" anchor="t" bIns="45700" lIns="91425" spcFirstLastPara="1" rIns="91425" wrap="square" tIns="45700"/>
          <a:lstStyle>
            <a:lvl1pPr lvl="0" marR="0" rtl="0" algn="l">
              <a:lnSpc>
                <a:spcPct val="80000"/>
              </a:lnSpc>
              <a:spcBef>
                <a:spcPts val="0"/>
              </a:spcBef>
              <a:spcAft>
                <a:spcPts val="0"/>
              </a:spcAft>
              <a:buClr>
                <a:srgbClr val="9E9F9E"/>
              </a:buClr>
              <a:buSzPts val="7200"/>
              <a:buFont typeface="Georgia"/>
              <a:buNone/>
              <a:defRPr b="0" i="0" sz="7200" u="none" cap="none" strike="noStrike">
                <a:solidFill>
                  <a:srgbClr val="9E9F9E"/>
                </a:solidFill>
                <a:latin typeface="Georgia"/>
                <a:ea typeface="Georgia"/>
                <a:cs typeface="Georgia"/>
                <a:sym typeface="Georgia"/>
              </a:defRPr>
            </a:lvl1pPr>
            <a:lvl2pPr lvl="1" marR="0" rtl="0" algn="l">
              <a:lnSpc>
                <a:spcPct val="80000"/>
              </a:lnSpc>
              <a:spcBef>
                <a:spcPts val="0"/>
              </a:spcBef>
              <a:spcAft>
                <a:spcPts val="0"/>
              </a:spcAft>
              <a:buClr>
                <a:srgbClr val="9E9F9E"/>
              </a:buClr>
              <a:buSzPts val="7200"/>
              <a:buFont typeface="Georgia"/>
              <a:buNone/>
              <a:defRPr b="0" i="0" sz="7200" u="none" cap="none" strike="noStrike">
                <a:solidFill>
                  <a:srgbClr val="9E9F9E"/>
                </a:solidFill>
                <a:latin typeface="Georgia"/>
                <a:ea typeface="Georgia"/>
                <a:cs typeface="Georgia"/>
                <a:sym typeface="Georgia"/>
              </a:defRPr>
            </a:lvl2pPr>
            <a:lvl3pPr lvl="2" marR="0" rtl="0" algn="l">
              <a:lnSpc>
                <a:spcPct val="80000"/>
              </a:lnSpc>
              <a:spcBef>
                <a:spcPts val="0"/>
              </a:spcBef>
              <a:spcAft>
                <a:spcPts val="0"/>
              </a:spcAft>
              <a:buClr>
                <a:srgbClr val="9E9F9E"/>
              </a:buClr>
              <a:buSzPts val="7200"/>
              <a:buFont typeface="Georgia"/>
              <a:buNone/>
              <a:defRPr b="0" i="0" sz="7200" u="none" cap="none" strike="noStrike">
                <a:solidFill>
                  <a:srgbClr val="9E9F9E"/>
                </a:solidFill>
                <a:latin typeface="Georgia"/>
                <a:ea typeface="Georgia"/>
                <a:cs typeface="Georgia"/>
                <a:sym typeface="Georgia"/>
              </a:defRPr>
            </a:lvl3pPr>
            <a:lvl4pPr lvl="3" marR="0" rtl="0" algn="l">
              <a:lnSpc>
                <a:spcPct val="80000"/>
              </a:lnSpc>
              <a:spcBef>
                <a:spcPts val="0"/>
              </a:spcBef>
              <a:spcAft>
                <a:spcPts val="0"/>
              </a:spcAft>
              <a:buClr>
                <a:srgbClr val="9E9F9E"/>
              </a:buClr>
              <a:buSzPts val="7200"/>
              <a:buFont typeface="Georgia"/>
              <a:buNone/>
              <a:defRPr b="0" i="0" sz="7200" u="none" cap="none" strike="noStrike">
                <a:solidFill>
                  <a:srgbClr val="9E9F9E"/>
                </a:solidFill>
                <a:latin typeface="Georgia"/>
                <a:ea typeface="Georgia"/>
                <a:cs typeface="Georgia"/>
                <a:sym typeface="Georgia"/>
              </a:defRPr>
            </a:lvl4pPr>
            <a:lvl5pPr lvl="4" marR="0" rtl="0" algn="l">
              <a:lnSpc>
                <a:spcPct val="80000"/>
              </a:lnSpc>
              <a:spcBef>
                <a:spcPts val="0"/>
              </a:spcBef>
              <a:spcAft>
                <a:spcPts val="0"/>
              </a:spcAft>
              <a:buClr>
                <a:srgbClr val="9E9F9E"/>
              </a:buClr>
              <a:buSzPts val="7200"/>
              <a:buFont typeface="Georgia"/>
              <a:buNone/>
              <a:defRPr b="0" i="0" sz="7200" u="none" cap="none" strike="noStrike">
                <a:solidFill>
                  <a:srgbClr val="9E9F9E"/>
                </a:solidFill>
                <a:latin typeface="Georgia"/>
                <a:ea typeface="Georgia"/>
                <a:cs typeface="Georgia"/>
                <a:sym typeface="Georgia"/>
              </a:defRPr>
            </a:lvl5pPr>
            <a:lvl6pPr lvl="5" marR="0" rtl="0" algn="l">
              <a:lnSpc>
                <a:spcPct val="80000"/>
              </a:lnSpc>
              <a:spcBef>
                <a:spcPts val="0"/>
              </a:spcBef>
              <a:spcAft>
                <a:spcPts val="0"/>
              </a:spcAft>
              <a:buClr>
                <a:srgbClr val="9E9F9E"/>
              </a:buClr>
              <a:buSzPts val="7200"/>
              <a:buFont typeface="Georgia"/>
              <a:buNone/>
              <a:defRPr b="0" i="0" sz="7200" u="none" cap="none" strike="noStrike">
                <a:solidFill>
                  <a:srgbClr val="9E9F9E"/>
                </a:solidFill>
                <a:latin typeface="Georgia"/>
                <a:ea typeface="Georgia"/>
                <a:cs typeface="Georgia"/>
                <a:sym typeface="Georgia"/>
              </a:defRPr>
            </a:lvl6pPr>
            <a:lvl7pPr lvl="6" marR="0" rtl="0" algn="l">
              <a:lnSpc>
                <a:spcPct val="80000"/>
              </a:lnSpc>
              <a:spcBef>
                <a:spcPts val="0"/>
              </a:spcBef>
              <a:spcAft>
                <a:spcPts val="0"/>
              </a:spcAft>
              <a:buClr>
                <a:srgbClr val="9E9F9E"/>
              </a:buClr>
              <a:buSzPts val="7200"/>
              <a:buFont typeface="Georgia"/>
              <a:buNone/>
              <a:defRPr b="0" i="0" sz="7200" u="none" cap="none" strike="noStrike">
                <a:solidFill>
                  <a:srgbClr val="9E9F9E"/>
                </a:solidFill>
                <a:latin typeface="Georgia"/>
                <a:ea typeface="Georgia"/>
                <a:cs typeface="Georgia"/>
                <a:sym typeface="Georgia"/>
              </a:defRPr>
            </a:lvl7pPr>
            <a:lvl8pPr lvl="7" marR="0" rtl="0" algn="l">
              <a:lnSpc>
                <a:spcPct val="80000"/>
              </a:lnSpc>
              <a:spcBef>
                <a:spcPts val="0"/>
              </a:spcBef>
              <a:spcAft>
                <a:spcPts val="0"/>
              </a:spcAft>
              <a:buClr>
                <a:srgbClr val="9E9F9E"/>
              </a:buClr>
              <a:buSzPts val="7200"/>
              <a:buFont typeface="Georgia"/>
              <a:buNone/>
              <a:defRPr b="0" i="0" sz="7200" u="none" cap="none" strike="noStrike">
                <a:solidFill>
                  <a:srgbClr val="9E9F9E"/>
                </a:solidFill>
                <a:latin typeface="Georgia"/>
                <a:ea typeface="Georgia"/>
                <a:cs typeface="Georgia"/>
                <a:sym typeface="Georgia"/>
              </a:defRPr>
            </a:lvl8pPr>
            <a:lvl9pPr lvl="8" marR="0" rtl="0" algn="l">
              <a:lnSpc>
                <a:spcPct val="80000"/>
              </a:lnSpc>
              <a:spcBef>
                <a:spcPts val="0"/>
              </a:spcBef>
              <a:spcAft>
                <a:spcPts val="0"/>
              </a:spcAft>
              <a:buClr>
                <a:srgbClr val="9E9F9E"/>
              </a:buClr>
              <a:buSzPts val="7200"/>
              <a:buFont typeface="Georgia"/>
              <a:buNone/>
              <a:defRPr b="0" i="0" sz="7200" u="none" cap="none" strike="noStrike">
                <a:solidFill>
                  <a:srgbClr val="9E9F9E"/>
                </a:solidFill>
                <a:latin typeface="Georgia"/>
                <a:ea typeface="Georgia"/>
                <a:cs typeface="Georgia"/>
                <a:sym typeface="Georgia"/>
              </a:defRPr>
            </a:lvl9pPr>
          </a:lstStyle>
          <a:p/>
        </p:txBody>
      </p:sp>
      <p:sp>
        <p:nvSpPr>
          <p:cNvPr id="24" name="Google Shape;24;p5"/>
          <p:cNvSpPr txBox="1"/>
          <p:nvPr>
            <p:ph idx="1" type="body"/>
          </p:nvPr>
        </p:nvSpPr>
        <p:spPr>
          <a:xfrm>
            <a:off x="2469389" y="952500"/>
            <a:ext cx="21661305" cy="1092200"/>
          </a:xfrm>
          <a:prstGeom prst="rect">
            <a:avLst/>
          </a:prstGeom>
          <a:noFill/>
          <a:ln>
            <a:noFill/>
          </a:ln>
        </p:spPr>
        <p:txBody>
          <a:bodyPr anchorCtr="0" anchor="t" bIns="0" lIns="0" spcFirstLastPara="1" rIns="0" wrap="square" tIns="0"/>
          <a:lstStyle>
            <a:lvl1pPr indent="-228600" lvl="0" marL="457200" algn="l">
              <a:lnSpc>
                <a:spcPct val="80000"/>
              </a:lnSpc>
              <a:spcBef>
                <a:spcPts val="0"/>
              </a:spcBef>
              <a:spcAft>
                <a:spcPts val="0"/>
              </a:spcAft>
              <a:buClr>
                <a:srgbClr val="000000"/>
              </a:buClr>
              <a:buSzPts val="7000"/>
              <a:buFont typeface="Helvetica Neue Light"/>
              <a:buNone/>
              <a:defRPr sz="7000">
                <a:solidFill>
                  <a:srgbClr val="000000"/>
                </a:solidFill>
                <a:latin typeface="Helvetica Neue Light"/>
                <a:ea typeface="Helvetica Neue Light"/>
                <a:cs typeface="Helvetica Neue Light"/>
                <a:sym typeface="Helvetica Neue Light"/>
              </a:defRPr>
            </a:lvl1pPr>
            <a:lvl2pPr indent="-228600" lvl="1" marL="914400" algn="l">
              <a:lnSpc>
                <a:spcPct val="80000"/>
              </a:lnSpc>
              <a:spcBef>
                <a:spcPts val="0"/>
              </a:spcBef>
              <a:spcAft>
                <a:spcPts val="0"/>
              </a:spcAft>
              <a:buClr>
                <a:srgbClr val="9E9F9E"/>
              </a:buClr>
              <a:buSzPts val="1800"/>
              <a:buNone/>
              <a:defRPr/>
            </a:lvl2pPr>
            <a:lvl3pPr indent="-228600" lvl="2" marL="1371600" algn="l">
              <a:lnSpc>
                <a:spcPct val="80000"/>
              </a:lnSpc>
              <a:spcBef>
                <a:spcPts val="0"/>
              </a:spcBef>
              <a:spcAft>
                <a:spcPts val="0"/>
              </a:spcAft>
              <a:buClr>
                <a:srgbClr val="9E9F9E"/>
              </a:buClr>
              <a:buSzPts val="1800"/>
              <a:buNone/>
              <a:defRPr/>
            </a:lvl3pPr>
            <a:lvl4pPr indent="-228600" lvl="3" marL="1828800" algn="l">
              <a:lnSpc>
                <a:spcPct val="80000"/>
              </a:lnSpc>
              <a:spcBef>
                <a:spcPts val="0"/>
              </a:spcBef>
              <a:spcAft>
                <a:spcPts val="0"/>
              </a:spcAft>
              <a:buClr>
                <a:srgbClr val="9E9F9E"/>
              </a:buClr>
              <a:buSzPts val="1800"/>
              <a:buNone/>
              <a:defRPr/>
            </a:lvl4pPr>
            <a:lvl5pPr indent="-228600" lvl="4" marL="2286000" algn="l">
              <a:lnSpc>
                <a:spcPct val="80000"/>
              </a:lnSpc>
              <a:spcBef>
                <a:spcPts val="0"/>
              </a:spcBef>
              <a:spcAft>
                <a:spcPts val="0"/>
              </a:spcAft>
              <a:buClr>
                <a:srgbClr val="9E9F9E"/>
              </a:buClr>
              <a:buSzPts val="1800"/>
              <a:buNone/>
              <a:defRPr/>
            </a:lvl5pPr>
            <a:lvl6pPr indent="-228600" lvl="5" marL="2743200" algn="l">
              <a:lnSpc>
                <a:spcPct val="80000"/>
              </a:lnSpc>
              <a:spcBef>
                <a:spcPts val="0"/>
              </a:spcBef>
              <a:spcAft>
                <a:spcPts val="0"/>
              </a:spcAft>
              <a:buClr>
                <a:srgbClr val="9E9F9E"/>
              </a:buClr>
              <a:buSzPts val="1800"/>
              <a:buNone/>
              <a:defRPr/>
            </a:lvl6pPr>
            <a:lvl7pPr indent="-228600" lvl="6" marL="3200400" algn="l">
              <a:lnSpc>
                <a:spcPct val="80000"/>
              </a:lnSpc>
              <a:spcBef>
                <a:spcPts val="0"/>
              </a:spcBef>
              <a:spcAft>
                <a:spcPts val="0"/>
              </a:spcAft>
              <a:buClr>
                <a:srgbClr val="9E9F9E"/>
              </a:buClr>
              <a:buSzPts val="1800"/>
              <a:buNone/>
              <a:defRPr/>
            </a:lvl7pPr>
            <a:lvl8pPr indent="-228600" lvl="7" marL="3657600" algn="l">
              <a:lnSpc>
                <a:spcPct val="80000"/>
              </a:lnSpc>
              <a:spcBef>
                <a:spcPts val="0"/>
              </a:spcBef>
              <a:spcAft>
                <a:spcPts val="0"/>
              </a:spcAft>
              <a:buClr>
                <a:srgbClr val="9E9F9E"/>
              </a:buClr>
              <a:buSzPts val="1800"/>
              <a:buNone/>
              <a:defRPr/>
            </a:lvl8pPr>
            <a:lvl9pPr indent="-228600" lvl="8" marL="4114800" algn="l">
              <a:lnSpc>
                <a:spcPct val="80000"/>
              </a:lnSpc>
              <a:spcBef>
                <a:spcPts val="0"/>
              </a:spcBef>
              <a:spcAft>
                <a:spcPts val="0"/>
              </a:spcAft>
              <a:buClr>
                <a:srgbClr val="9E9F9E"/>
              </a:buClr>
              <a:buSzPts val="1800"/>
              <a:buNone/>
              <a:defRPr/>
            </a:lvl9pPr>
          </a:lstStyle>
          <a:p/>
        </p:txBody>
      </p:sp>
      <p:sp>
        <p:nvSpPr>
          <p:cNvPr id="25" name="Google Shape;25;p5"/>
          <p:cNvSpPr txBox="1"/>
          <p:nvPr>
            <p:ph idx="5" type="body"/>
          </p:nvPr>
        </p:nvSpPr>
        <p:spPr>
          <a:xfrm>
            <a:off x="2514600" y="2438400"/>
            <a:ext cx="19354800" cy="458700"/>
          </a:xfrm>
          <a:prstGeom prst="rect">
            <a:avLst/>
          </a:prstGeom>
          <a:noFill/>
          <a:ln>
            <a:noFill/>
          </a:ln>
        </p:spPr>
        <p:txBody>
          <a:bodyPr anchorCtr="0" anchor="t" bIns="0" lIns="0" spcFirstLastPara="1" rIns="0" wrap="square" tIns="0"/>
          <a:lstStyle>
            <a:lvl1pPr indent="-228600" lvl="0" marL="457200" rtl="0" algn="l">
              <a:lnSpc>
                <a:spcPct val="80000"/>
              </a:lnSpc>
              <a:spcBef>
                <a:spcPts val="0"/>
              </a:spcBef>
              <a:spcAft>
                <a:spcPts val="0"/>
              </a:spcAft>
              <a:buClr>
                <a:srgbClr val="9E9F9E"/>
              </a:buClr>
              <a:buSzPts val="1800"/>
              <a:buNone/>
              <a:defRPr/>
            </a:lvl1pPr>
            <a:lvl2pPr indent="-228600" lvl="1" marL="914400" rtl="0" algn="l">
              <a:lnSpc>
                <a:spcPct val="80000"/>
              </a:lnSpc>
              <a:spcBef>
                <a:spcPts val="0"/>
              </a:spcBef>
              <a:spcAft>
                <a:spcPts val="0"/>
              </a:spcAft>
              <a:buClr>
                <a:srgbClr val="9E9F9E"/>
              </a:buClr>
              <a:buSzPts val="1800"/>
              <a:buNone/>
              <a:defRPr/>
            </a:lvl2pPr>
            <a:lvl3pPr indent="-228600" lvl="2" marL="1371600" rtl="0" algn="l">
              <a:lnSpc>
                <a:spcPct val="80000"/>
              </a:lnSpc>
              <a:spcBef>
                <a:spcPts val="0"/>
              </a:spcBef>
              <a:spcAft>
                <a:spcPts val="0"/>
              </a:spcAft>
              <a:buClr>
                <a:srgbClr val="9E9F9E"/>
              </a:buClr>
              <a:buSzPts val="1800"/>
              <a:buNone/>
              <a:defRPr/>
            </a:lvl3pPr>
            <a:lvl4pPr indent="-228600" lvl="3" marL="1828800" rtl="0" algn="l">
              <a:lnSpc>
                <a:spcPct val="80000"/>
              </a:lnSpc>
              <a:spcBef>
                <a:spcPts val="0"/>
              </a:spcBef>
              <a:spcAft>
                <a:spcPts val="0"/>
              </a:spcAft>
              <a:buClr>
                <a:srgbClr val="9E9F9E"/>
              </a:buClr>
              <a:buSzPts val="1800"/>
              <a:buNone/>
              <a:defRPr/>
            </a:lvl4pPr>
            <a:lvl5pPr indent="-228600" lvl="4" marL="2286000" rtl="0" algn="l">
              <a:lnSpc>
                <a:spcPct val="80000"/>
              </a:lnSpc>
              <a:spcBef>
                <a:spcPts val="0"/>
              </a:spcBef>
              <a:spcAft>
                <a:spcPts val="0"/>
              </a:spcAft>
              <a:buClr>
                <a:srgbClr val="9E9F9E"/>
              </a:buClr>
              <a:buSzPts val="1800"/>
              <a:buNone/>
              <a:defRPr/>
            </a:lvl5pPr>
            <a:lvl6pPr indent="-228600" lvl="5" marL="2743200" rtl="0" algn="l">
              <a:lnSpc>
                <a:spcPct val="80000"/>
              </a:lnSpc>
              <a:spcBef>
                <a:spcPts val="0"/>
              </a:spcBef>
              <a:spcAft>
                <a:spcPts val="0"/>
              </a:spcAft>
              <a:buClr>
                <a:srgbClr val="9E9F9E"/>
              </a:buClr>
              <a:buSzPts val="1800"/>
              <a:buNone/>
              <a:defRPr/>
            </a:lvl6pPr>
            <a:lvl7pPr indent="-228600" lvl="6" marL="3200400" rtl="0" algn="l">
              <a:lnSpc>
                <a:spcPct val="80000"/>
              </a:lnSpc>
              <a:spcBef>
                <a:spcPts val="0"/>
              </a:spcBef>
              <a:spcAft>
                <a:spcPts val="0"/>
              </a:spcAft>
              <a:buClr>
                <a:srgbClr val="9E9F9E"/>
              </a:buClr>
              <a:buSzPts val="1800"/>
              <a:buNone/>
              <a:defRPr/>
            </a:lvl7pPr>
            <a:lvl8pPr indent="-228600" lvl="7" marL="3657600" rtl="0" algn="l">
              <a:lnSpc>
                <a:spcPct val="80000"/>
              </a:lnSpc>
              <a:spcBef>
                <a:spcPts val="0"/>
              </a:spcBef>
              <a:spcAft>
                <a:spcPts val="0"/>
              </a:spcAft>
              <a:buClr>
                <a:srgbClr val="9E9F9E"/>
              </a:buClr>
              <a:buSzPts val="1800"/>
              <a:buNone/>
              <a:defRPr/>
            </a:lvl8pPr>
            <a:lvl9pPr indent="-228600" lvl="8" marL="4114800" rtl="0" algn="l">
              <a:lnSpc>
                <a:spcPct val="80000"/>
              </a:lnSpc>
              <a:spcBef>
                <a:spcPts val="0"/>
              </a:spcBef>
              <a:spcAft>
                <a:spcPts val="0"/>
              </a:spcAft>
              <a:buClr>
                <a:srgbClr val="9E9F9E"/>
              </a:buClr>
              <a:buSzPts val="1800"/>
              <a:buNone/>
              <a:defRPr/>
            </a:lvl9pPr>
          </a:lstStyle>
          <a:p/>
        </p:txBody>
      </p:sp>
      <p:sp>
        <p:nvSpPr>
          <p:cNvPr id="26" name="Google Shape;26;p5"/>
          <p:cNvSpPr/>
          <p:nvPr>
            <p:ph idx="6" type="pic"/>
          </p:nvPr>
        </p:nvSpPr>
        <p:spPr>
          <a:xfrm>
            <a:off x="2529134" y="7891131"/>
            <a:ext cx="6012612" cy="3850040"/>
          </a:xfrm>
          <a:prstGeom prst="rect">
            <a:avLst/>
          </a:prstGeom>
          <a:noFill/>
          <a:ln>
            <a:noFill/>
          </a:ln>
        </p:spPr>
        <p:txBody>
          <a:bodyPr anchorCtr="0" anchor="t" bIns="45700" lIns="91425" spcFirstLastPara="1" rIns="91425" wrap="square" tIns="45700"/>
          <a:lstStyle>
            <a:lvl1pPr lvl="0" marR="0" rtl="0" algn="l">
              <a:lnSpc>
                <a:spcPct val="80000"/>
              </a:lnSpc>
              <a:spcBef>
                <a:spcPts val="0"/>
              </a:spcBef>
              <a:spcAft>
                <a:spcPts val="0"/>
              </a:spcAft>
              <a:buClr>
                <a:srgbClr val="9E9F9E"/>
              </a:buClr>
              <a:buSzPts val="7200"/>
              <a:buFont typeface="Georgia"/>
              <a:buNone/>
              <a:defRPr b="0" i="0" sz="7200" u="none" cap="none" strike="noStrike">
                <a:solidFill>
                  <a:srgbClr val="9E9F9E"/>
                </a:solidFill>
                <a:latin typeface="Georgia"/>
                <a:ea typeface="Georgia"/>
                <a:cs typeface="Georgia"/>
                <a:sym typeface="Georgia"/>
              </a:defRPr>
            </a:lvl1pPr>
            <a:lvl2pPr lvl="1" marR="0" rtl="0" algn="l">
              <a:lnSpc>
                <a:spcPct val="80000"/>
              </a:lnSpc>
              <a:spcBef>
                <a:spcPts val="0"/>
              </a:spcBef>
              <a:spcAft>
                <a:spcPts val="0"/>
              </a:spcAft>
              <a:buClr>
                <a:srgbClr val="9E9F9E"/>
              </a:buClr>
              <a:buSzPts val="7200"/>
              <a:buFont typeface="Georgia"/>
              <a:buNone/>
              <a:defRPr b="0" i="0" sz="7200" u="none" cap="none" strike="noStrike">
                <a:solidFill>
                  <a:srgbClr val="9E9F9E"/>
                </a:solidFill>
                <a:latin typeface="Georgia"/>
                <a:ea typeface="Georgia"/>
                <a:cs typeface="Georgia"/>
                <a:sym typeface="Georgia"/>
              </a:defRPr>
            </a:lvl2pPr>
            <a:lvl3pPr lvl="2" marR="0" rtl="0" algn="l">
              <a:lnSpc>
                <a:spcPct val="80000"/>
              </a:lnSpc>
              <a:spcBef>
                <a:spcPts val="0"/>
              </a:spcBef>
              <a:spcAft>
                <a:spcPts val="0"/>
              </a:spcAft>
              <a:buClr>
                <a:srgbClr val="9E9F9E"/>
              </a:buClr>
              <a:buSzPts val="7200"/>
              <a:buFont typeface="Georgia"/>
              <a:buNone/>
              <a:defRPr b="0" i="0" sz="7200" u="none" cap="none" strike="noStrike">
                <a:solidFill>
                  <a:srgbClr val="9E9F9E"/>
                </a:solidFill>
                <a:latin typeface="Georgia"/>
                <a:ea typeface="Georgia"/>
                <a:cs typeface="Georgia"/>
                <a:sym typeface="Georgia"/>
              </a:defRPr>
            </a:lvl3pPr>
            <a:lvl4pPr lvl="3" marR="0" rtl="0" algn="l">
              <a:lnSpc>
                <a:spcPct val="80000"/>
              </a:lnSpc>
              <a:spcBef>
                <a:spcPts val="0"/>
              </a:spcBef>
              <a:spcAft>
                <a:spcPts val="0"/>
              </a:spcAft>
              <a:buClr>
                <a:srgbClr val="9E9F9E"/>
              </a:buClr>
              <a:buSzPts val="7200"/>
              <a:buFont typeface="Georgia"/>
              <a:buNone/>
              <a:defRPr b="0" i="0" sz="7200" u="none" cap="none" strike="noStrike">
                <a:solidFill>
                  <a:srgbClr val="9E9F9E"/>
                </a:solidFill>
                <a:latin typeface="Georgia"/>
                <a:ea typeface="Georgia"/>
                <a:cs typeface="Georgia"/>
                <a:sym typeface="Georgia"/>
              </a:defRPr>
            </a:lvl4pPr>
            <a:lvl5pPr lvl="4" marR="0" rtl="0" algn="l">
              <a:lnSpc>
                <a:spcPct val="80000"/>
              </a:lnSpc>
              <a:spcBef>
                <a:spcPts val="0"/>
              </a:spcBef>
              <a:spcAft>
                <a:spcPts val="0"/>
              </a:spcAft>
              <a:buClr>
                <a:srgbClr val="9E9F9E"/>
              </a:buClr>
              <a:buSzPts val="7200"/>
              <a:buFont typeface="Georgia"/>
              <a:buNone/>
              <a:defRPr b="0" i="0" sz="7200" u="none" cap="none" strike="noStrike">
                <a:solidFill>
                  <a:srgbClr val="9E9F9E"/>
                </a:solidFill>
                <a:latin typeface="Georgia"/>
                <a:ea typeface="Georgia"/>
                <a:cs typeface="Georgia"/>
                <a:sym typeface="Georgia"/>
              </a:defRPr>
            </a:lvl5pPr>
            <a:lvl6pPr lvl="5" marR="0" rtl="0" algn="l">
              <a:lnSpc>
                <a:spcPct val="80000"/>
              </a:lnSpc>
              <a:spcBef>
                <a:spcPts val="0"/>
              </a:spcBef>
              <a:spcAft>
                <a:spcPts val="0"/>
              </a:spcAft>
              <a:buClr>
                <a:srgbClr val="9E9F9E"/>
              </a:buClr>
              <a:buSzPts val="7200"/>
              <a:buFont typeface="Georgia"/>
              <a:buNone/>
              <a:defRPr b="0" i="0" sz="7200" u="none" cap="none" strike="noStrike">
                <a:solidFill>
                  <a:srgbClr val="9E9F9E"/>
                </a:solidFill>
                <a:latin typeface="Georgia"/>
                <a:ea typeface="Georgia"/>
                <a:cs typeface="Georgia"/>
                <a:sym typeface="Georgia"/>
              </a:defRPr>
            </a:lvl6pPr>
            <a:lvl7pPr lvl="6" marR="0" rtl="0" algn="l">
              <a:lnSpc>
                <a:spcPct val="80000"/>
              </a:lnSpc>
              <a:spcBef>
                <a:spcPts val="0"/>
              </a:spcBef>
              <a:spcAft>
                <a:spcPts val="0"/>
              </a:spcAft>
              <a:buClr>
                <a:srgbClr val="9E9F9E"/>
              </a:buClr>
              <a:buSzPts val="7200"/>
              <a:buFont typeface="Georgia"/>
              <a:buNone/>
              <a:defRPr b="0" i="0" sz="7200" u="none" cap="none" strike="noStrike">
                <a:solidFill>
                  <a:srgbClr val="9E9F9E"/>
                </a:solidFill>
                <a:latin typeface="Georgia"/>
                <a:ea typeface="Georgia"/>
                <a:cs typeface="Georgia"/>
                <a:sym typeface="Georgia"/>
              </a:defRPr>
            </a:lvl7pPr>
            <a:lvl8pPr lvl="7" marR="0" rtl="0" algn="l">
              <a:lnSpc>
                <a:spcPct val="80000"/>
              </a:lnSpc>
              <a:spcBef>
                <a:spcPts val="0"/>
              </a:spcBef>
              <a:spcAft>
                <a:spcPts val="0"/>
              </a:spcAft>
              <a:buClr>
                <a:srgbClr val="9E9F9E"/>
              </a:buClr>
              <a:buSzPts val="7200"/>
              <a:buFont typeface="Georgia"/>
              <a:buNone/>
              <a:defRPr b="0" i="0" sz="7200" u="none" cap="none" strike="noStrike">
                <a:solidFill>
                  <a:srgbClr val="9E9F9E"/>
                </a:solidFill>
                <a:latin typeface="Georgia"/>
                <a:ea typeface="Georgia"/>
                <a:cs typeface="Georgia"/>
                <a:sym typeface="Georgia"/>
              </a:defRPr>
            </a:lvl8pPr>
            <a:lvl9pPr lvl="8" marR="0" rtl="0" algn="l">
              <a:lnSpc>
                <a:spcPct val="80000"/>
              </a:lnSpc>
              <a:spcBef>
                <a:spcPts val="0"/>
              </a:spcBef>
              <a:spcAft>
                <a:spcPts val="0"/>
              </a:spcAft>
              <a:buClr>
                <a:srgbClr val="9E9F9E"/>
              </a:buClr>
              <a:buSzPts val="7200"/>
              <a:buFont typeface="Georgia"/>
              <a:buNone/>
              <a:defRPr b="0" i="0" sz="7200" u="none" cap="none" strike="noStrike">
                <a:solidFill>
                  <a:srgbClr val="9E9F9E"/>
                </a:solidFill>
                <a:latin typeface="Georgia"/>
                <a:ea typeface="Georgia"/>
                <a:cs typeface="Georgia"/>
                <a:sym typeface="Georgia"/>
              </a:defRPr>
            </a:lvl9pPr>
          </a:lstStyle>
          <a:p/>
        </p:txBody>
      </p:sp>
      <p:sp>
        <p:nvSpPr>
          <p:cNvPr id="27" name="Google Shape;27;p5"/>
          <p:cNvSpPr/>
          <p:nvPr>
            <p:ph idx="7" type="pic"/>
          </p:nvPr>
        </p:nvSpPr>
        <p:spPr>
          <a:xfrm>
            <a:off x="9193555" y="7891131"/>
            <a:ext cx="6012612" cy="3850040"/>
          </a:xfrm>
          <a:prstGeom prst="rect">
            <a:avLst/>
          </a:prstGeom>
          <a:noFill/>
          <a:ln>
            <a:noFill/>
          </a:ln>
        </p:spPr>
        <p:txBody>
          <a:bodyPr anchorCtr="0" anchor="t" bIns="45700" lIns="91425" spcFirstLastPara="1" rIns="91425" wrap="square" tIns="45700"/>
          <a:lstStyle>
            <a:lvl1pPr lvl="0" marR="0" rtl="0" algn="l">
              <a:lnSpc>
                <a:spcPct val="80000"/>
              </a:lnSpc>
              <a:spcBef>
                <a:spcPts val="0"/>
              </a:spcBef>
              <a:spcAft>
                <a:spcPts val="0"/>
              </a:spcAft>
              <a:buClr>
                <a:srgbClr val="9E9F9E"/>
              </a:buClr>
              <a:buSzPts val="7200"/>
              <a:buFont typeface="Georgia"/>
              <a:buNone/>
              <a:defRPr b="0" i="0" sz="7200" u="none" cap="none" strike="noStrike">
                <a:solidFill>
                  <a:srgbClr val="9E9F9E"/>
                </a:solidFill>
                <a:latin typeface="Georgia"/>
                <a:ea typeface="Georgia"/>
                <a:cs typeface="Georgia"/>
                <a:sym typeface="Georgia"/>
              </a:defRPr>
            </a:lvl1pPr>
            <a:lvl2pPr lvl="1" marR="0" rtl="0" algn="l">
              <a:lnSpc>
                <a:spcPct val="80000"/>
              </a:lnSpc>
              <a:spcBef>
                <a:spcPts val="0"/>
              </a:spcBef>
              <a:spcAft>
                <a:spcPts val="0"/>
              </a:spcAft>
              <a:buClr>
                <a:srgbClr val="9E9F9E"/>
              </a:buClr>
              <a:buSzPts val="7200"/>
              <a:buFont typeface="Georgia"/>
              <a:buNone/>
              <a:defRPr b="0" i="0" sz="7200" u="none" cap="none" strike="noStrike">
                <a:solidFill>
                  <a:srgbClr val="9E9F9E"/>
                </a:solidFill>
                <a:latin typeface="Georgia"/>
                <a:ea typeface="Georgia"/>
                <a:cs typeface="Georgia"/>
                <a:sym typeface="Georgia"/>
              </a:defRPr>
            </a:lvl2pPr>
            <a:lvl3pPr lvl="2" marR="0" rtl="0" algn="l">
              <a:lnSpc>
                <a:spcPct val="80000"/>
              </a:lnSpc>
              <a:spcBef>
                <a:spcPts val="0"/>
              </a:spcBef>
              <a:spcAft>
                <a:spcPts val="0"/>
              </a:spcAft>
              <a:buClr>
                <a:srgbClr val="9E9F9E"/>
              </a:buClr>
              <a:buSzPts val="7200"/>
              <a:buFont typeface="Georgia"/>
              <a:buNone/>
              <a:defRPr b="0" i="0" sz="7200" u="none" cap="none" strike="noStrike">
                <a:solidFill>
                  <a:srgbClr val="9E9F9E"/>
                </a:solidFill>
                <a:latin typeface="Georgia"/>
                <a:ea typeface="Georgia"/>
                <a:cs typeface="Georgia"/>
                <a:sym typeface="Georgia"/>
              </a:defRPr>
            </a:lvl3pPr>
            <a:lvl4pPr lvl="3" marR="0" rtl="0" algn="l">
              <a:lnSpc>
                <a:spcPct val="80000"/>
              </a:lnSpc>
              <a:spcBef>
                <a:spcPts val="0"/>
              </a:spcBef>
              <a:spcAft>
                <a:spcPts val="0"/>
              </a:spcAft>
              <a:buClr>
                <a:srgbClr val="9E9F9E"/>
              </a:buClr>
              <a:buSzPts val="7200"/>
              <a:buFont typeface="Georgia"/>
              <a:buNone/>
              <a:defRPr b="0" i="0" sz="7200" u="none" cap="none" strike="noStrike">
                <a:solidFill>
                  <a:srgbClr val="9E9F9E"/>
                </a:solidFill>
                <a:latin typeface="Georgia"/>
                <a:ea typeface="Georgia"/>
                <a:cs typeface="Georgia"/>
                <a:sym typeface="Georgia"/>
              </a:defRPr>
            </a:lvl4pPr>
            <a:lvl5pPr lvl="4" marR="0" rtl="0" algn="l">
              <a:lnSpc>
                <a:spcPct val="80000"/>
              </a:lnSpc>
              <a:spcBef>
                <a:spcPts val="0"/>
              </a:spcBef>
              <a:spcAft>
                <a:spcPts val="0"/>
              </a:spcAft>
              <a:buClr>
                <a:srgbClr val="9E9F9E"/>
              </a:buClr>
              <a:buSzPts val="7200"/>
              <a:buFont typeface="Georgia"/>
              <a:buNone/>
              <a:defRPr b="0" i="0" sz="7200" u="none" cap="none" strike="noStrike">
                <a:solidFill>
                  <a:srgbClr val="9E9F9E"/>
                </a:solidFill>
                <a:latin typeface="Georgia"/>
                <a:ea typeface="Georgia"/>
                <a:cs typeface="Georgia"/>
                <a:sym typeface="Georgia"/>
              </a:defRPr>
            </a:lvl5pPr>
            <a:lvl6pPr lvl="5" marR="0" rtl="0" algn="l">
              <a:lnSpc>
                <a:spcPct val="80000"/>
              </a:lnSpc>
              <a:spcBef>
                <a:spcPts val="0"/>
              </a:spcBef>
              <a:spcAft>
                <a:spcPts val="0"/>
              </a:spcAft>
              <a:buClr>
                <a:srgbClr val="9E9F9E"/>
              </a:buClr>
              <a:buSzPts val="7200"/>
              <a:buFont typeface="Georgia"/>
              <a:buNone/>
              <a:defRPr b="0" i="0" sz="7200" u="none" cap="none" strike="noStrike">
                <a:solidFill>
                  <a:srgbClr val="9E9F9E"/>
                </a:solidFill>
                <a:latin typeface="Georgia"/>
                <a:ea typeface="Georgia"/>
                <a:cs typeface="Georgia"/>
                <a:sym typeface="Georgia"/>
              </a:defRPr>
            </a:lvl6pPr>
            <a:lvl7pPr lvl="6" marR="0" rtl="0" algn="l">
              <a:lnSpc>
                <a:spcPct val="80000"/>
              </a:lnSpc>
              <a:spcBef>
                <a:spcPts val="0"/>
              </a:spcBef>
              <a:spcAft>
                <a:spcPts val="0"/>
              </a:spcAft>
              <a:buClr>
                <a:srgbClr val="9E9F9E"/>
              </a:buClr>
              <a:buSzPts val="7200"/>
              <a:buFont typeface="Georgia"/>
              <a:buNone/>
              <a:defRPr b="0" i="0" sz="7200" u="none" cap="none" strike="noStrike">
                <a:solidFill>
                  <a:srgbClr val="9E9F9E"/>
                </a:solidFill>
                <a:latin typeface="Georgia"/>
                <a:ea typeface="Georgia"/>
                <a:cs typeface="Georgia"/>
                <a:sym typeface="Georgia"/>
              </a:defRPr>
            </a:lvl7pPr>
            <a:lvl8pPr lvl="7" marR="0" rtl="0" algn="l">
              <a:lnSpc>
                <a:spcPct val="80000"/>
              </a:lnSpc>
              <a:spcBef>
                <a:spcPts val="0"/>
              </a:spcBef>
              <a:spcAft>
                <a:spcPts val="0"/>
              </a:spcAft>
              <a:buClr>
                <a:srgbClr val="9E9F9E"/>
              </a:buClr>
              <a:buSzPts val="7200"/>
              <a:buFont typeface="Georgia"/>
              <a:buNone/>
              <a:defRPr b="0" i="0" sz="7200" u="none" cap="none" strike="noStrike">
                <a:solidFill>
                  <a:srgbClr val="9E9F9E"/>
                </a:solidFill>
                <a:latin typeface="Georgia"/>
                <a:ea typeface="Georgia"/>
                <a:cs typeface="Georgia"/>
                <a:sym typeface="Georgia"/>
              </a:defRPr>
            </a:lvl8pPr>
            <a:lvl9pPr lvl="8" marR="0" rtl="0" algn="l">
              <a:lnSpc>
                <a:spcPct val="80000"/>
              </a:lnSpc>
              <a:spcBef>
                <a:spcPts val="0"/>
              </a:spcBef>
              <a:spcAft>
                <a:spcPts val="0"/>
              </a:spcAft>
              <a:buClr>
                <a:srgbClr val="9E9F9E"/>
              </a:buClr>
              <a:buSzPts val="7200"/>
              <a:buFont typeface="Georgia"/>
              <a:buNone/>
              <a:defRPr b="0" i="0" sz="7200" u="none" cap="none" strike="noStrike">
                <a:solidFill>
                  <a:srgbClr val="9E9F9E"/>
                </a:solidFill>
                <a:latin typeface="Georgia"/>
                <a:ea typeface="Georgia"/>
                <a:cs typeface="Georgia"/>
                <a:sym typeface="Georgia"/>
              </a:defRPr>
            </a:lvl9pPr>
          </a:lstStyle>
          <a:p/>
        </p:txBody>
      </p:sp>
      <p:sp>
        <p:nvSpPr>
          <p:cNvPr id="28" name="Google Shape;28;p5"/>
          <p:cNvSpPr/>
          <p:nvPr>
            <p:ph idx="8" type="pic"/>
          </p:nvPr>
        </p:nvSpPr>
        <p:spPr>
          <a:xfrm>
            <a:off x="15838069" y="7891131"/>
            <a:ext cx="6012612" cy="3850040"/>
          </a:xfrm>
          <a:prstGeom prst="rect">
            <a:avLst/>
          </a:prstGeom>
          <a:noFill/>
          <a:ln>
            <a:noFill/>
          </a:ln>
        </p:spPr>
        <p:txBody>
          <a:bodyPr anchorCtr="0" anchor="t" bIns="45700" lIns="91425" spcFirstLastPara="1" rIns="91425" wrap="square" tIns="45700"/>
          <a:lstStyle>
            <a:lvl1pPr lvl="0" marR="0" rtl="0" algn="l">
              <a:lnSpc>
                <a:spcPct val="80000"/>
              </a:lnSpc>
              <a:spcBef>
                <a:spcPts val="0"/>
              </a:spcBef>
              <a:spcAft>
                <a:spcPts val="0"/>
              </a:spcAft>
              <a:buClr>
                <a:srgbClr val="9E9F9E"/>
              </a:buClr>
              <a:buSzPts val="7200"/>
              <a:buFont typeface="Georgia"/>
              <a:buNone/>
              <a:defRPr b="0" i="0" sz="7200" u="none" cap="none" strike="noStrike">
                <a:solidFill>
                  <a:srgbClr val="9E9F9E"/>
                </a:solidFill>
                <a:latin typeface="Georgia"/>
                <a:ea typeface="Georgia"/>
                <a:cs typeface="Georgia"/>
                <a:sym typeface="Georgia"/>
              </a:defRPr>
            </a:lvl1pPr>
            <a:lvl2pPr lvl="1" marR="0" rtl="0" algn="l">
              <a:lnSpc>
                <a:spcPct val="80000"/>
              </a:lnSpc>
              <a:spcBef>
                <a:spcPts val="0"/>
              </a:spcBef>
              <a:spcAft>
                <a:spcPts val="0"/>
              </a:spcAft>
              <a:buClr>
                <a:srgbClr val="9E9F9E"/>
              </a:buClr>
              <a:buSzPts val="7200"/>
              <a:buFont typeface="Georgia"/>
              <a:buNone/>
              <a:defRPr b="0" i="0" sz="7200" u="none" cap="none" strike="noStrike">
                <a:solidFill>
                  <a:srgbClr val="9E9F9E"/>
                </a:solidFill>
                <a:latin typeface="Georgia"/>
                <a:ea typeface="Georgia"/>
                <a:cs typeface="Georgia"/>
                <a:sym typeface="Georgia"/>
              </a:defRPr>
            </a:lvl2pPr>
            <a:lvl3pPr lvl="2" marR="0" rtl="0" algn="l">
              <a:lnSpc>
                <a:spcPct val="80000"/>
              </a:lnSpc>
              <a:spcBef>
                <a:spcPts val="0"/>
              </a:spcBef>
              <a:spcAft>
                <a:spcPts val="0"/>
              </a:spcAft>
              <a:buClr>
                <a:srgbClr val="9E9F9E"/>
              </a:buClr>
              <a:buSzPts val="7200"/>
              <a:buFont typeface="Georgia"/>
              <a:buNone/>
              <a:defRPr b="0" i="0" sz="7200" u="none" cap="none" strike="noStrike">
                <a:solidFill>
                  <a:srgbClr val="9E9F9E"/>
                </a:solidFill>
                <a:latin typeface="Georgia"/>
                <a:ea typeface="Georgia"/>
                <a:cs typeface="Georgia"/>
                <a:sym typeface="Georgia"/>
              </a:defRPr>
            </a:lvl3pPr>
            <a:lvl4pPr lvl="3" marR="0" rtl="0" algn="l">
              <a:lnSpc>
                <a:spcPct val="80000"/>
              </a:lnSpc>
              <a:spcBef>
                <a:spcPts val="0"/>
              </a:spcBef>
              <a:spcAft>
                <a:spcPts val="0"/>
              </a:spcAft>
              <a:buClr>
                <a:srgbClr val="9E9F9E"/>
              </a:buClr>
              <a:buSzPts val="7200"/>
              <a:buFont typeface="Georgia"/>
              <a:buNone/>
              <a:defRPr b="0" i="0" sz="7200" u="none" cap="none" strike="noStrike">
                <a:solidFill>
                  <a:srgbClr val="9E9F9E"/>
                </a:solidFill>
                <a:latin typeface="Georgia"/>
                <a:ea typeface="Georgia"/>
                <a:cs typeface="Georgia"/>
                <a:sym typeface="Georgia"/>
              </a:defRPr>
            </a:lvl4pPr>
            <a:lvl5pPr lvl="4" marR="0" rtl="0" algn="l">
              <a:lnSpc>
                <a:spcPct val="80000"/>
              </a:lnSpc>
              <a:spcBef>
                <a:spcPts val="0"/>
              </a:spcBef>
              <a:spcAft>
                <a:spcPts val="0"/>
              </a:spcAft>
              <a:buClr>
                <a:srgbClr val="9E9F9E"/>
              </a:buClr>
              <a:buSzPts val="7200"/>
              <a:buFont typeface="Georgia"/>
              <a:buNone/>
              <a:defRPr b="0" i="0" sz="7200" u="none" cap="none" strike="noStrike">
                <a:solidFill>
                  <a:srgbClr val="9E9F9E"/>
                </a:solidFill>
                <a:latin typeface="Georgia"/>
                <a:ea typeface="Georgia"/>
                <a:cs typeface="Georgia"/>
                <a:sym typeface="Georgia"/>
              </a:defRPr>
            </a:lvl5pPr>
            <a:lvl6pPr lvl="5" marR="0" rtl="0" algn="l">
              <a:lnSpc>
                <a:spcPct val="80000"/>
              </a:lnSpc>
              <a:spcBef>
                <a:spcPts val="0"/>
              </a:spcBef>
              <a:spcAft>
                <a:spcPts val="0"/>
              </a:spcAft>
              <a:buClr>
                <a:srgbClr val="9E9F9E"/>
              </a:buClr>
              <a:buSzPts val="7200"/>
              <a:buFont typeface="Georgia"/>
              <a:buNone/>
              <a:defRPr b="0" i="0" sz="7200" u="none" cap="none" strike="noStrike">
                <a:solidFill>
                  <a:srgbClr val="9E9F9E"/>
                </a:solidFill>
                <a:latin typeface="Georgia"/>
                <a:ea typeface="Georgia"/>
                <a:cs typeface="Georgia"/>
                <a:sym typeface="Georgia"/>
              </a:defRPr>
            </a:lvl6pPr>
            <a:lvl7pPr lvl="6" marR="0" rtl="0" algn="l">
              <a:lnSpc>
                <a:spcPct val="80000"/>
              </a:lnSpc>
              <a:spcBef>
                <a:spcPts val="0"/>
              </a:spcBef>
              <a:spcAft>
                <a:spcPts val="0"/>
              </a:spcAft>
              <a:buClr>
                <a:srgbClr val="9E9F9E"/>
              </a:buClr>
              <a:buSzPts val="7200"/>
              <a:buFont typeface="Georgia"/>
              <a:buNone/>
              <a:defRPr b="0" i="0" sz="7200" u="none" cap="none" strike="noStrike">
                <a:solidFill>
                  <a:srgbClr val="9E9F9E"/>
                </a:solidFill>
                <a:latin typeface="Georgia"/>
                <a:ea typeface="Georgia"/>
                <a:cs typeface="Georgia"/>
                <a:sym typeface="Georgia"/>
              </a:defRPr>
            </a:lvl7pPr>
            <a:lvl8pPr lvl="7" marR="0" rtl="0" algn="l">
              <a:lnSpc>
                <a:spcPct val="80000"/>
              </a:lnSpc>
              <a:spcBef>
                <a:spcPts val="0"/>
              </a:spcBef>
              <a:spcAft>
                <a:spcPts val="0"/>
              </a:spcAft>
              <a:buClr>
                <a:srgbClr val="9E9F9E"/>
              </a:buClr>
              <a:buSzPts val="7200"/>
              <a:buFont typeface="Georgia"/>
              <a:buNone/>
              <a:defRPr b="0" i="0" sz="7200" u="none" cap="none" strike="noStrike">
                <a:solidFill>
                  <a:srgbClr val="9E9F9E"/>
                </a:solidFill>
                <a:latin typeface="Georgia"/>
                <a:ea typeface="Georgia"/>
                <a:cs typeface="Georgia"/>
                <a:sym typeface="Georgia"/>
              </a:defRPr>
            </a:lvl8pPr>
            <a:lvl9pPr lvl="8" marR="0" rtl="0" algn="l">
              <a:lnSpc>
                <a:spcPct val="80000"/>
              </a:lnSpc>
              <a:spcBef>
                <a:spcPts val="0"/>
              </a:spcBef>
              <a:spcAft>
                <a:spcPts val="0"/>
              </a:spcAft>
              <a:buClr>
                <a:srgbClr val="9E9F9E"/>
              </a:buClr>
              <a:buSzPts val="7200"/>
              <a:buFont typeface="Georgia"/>
              <a:buNone/>
              <a:defRPr b="0" i="0" sz="7200" u="none" cap="none" strike="noStrike">
                <a:solidFill>
                  <a:srgbClr val="9E9F9E"/>
                </a:solidFill>
                <a:latin typeface="Georgia"/>
                <a:ea typeface="Georgia"/>
                <a:cs typeface="Georgia"/>
                <a:sym typeface="Georgia"/>
              </a:defRPr>
            </a:lvl9pPr>
          </a:lstStyle>
          <a:p/>
        </p:txBody>
      </p:sp>
      <p:sp>
        <p:nvSpPr>
          <p:cNvPr id="29" name="Google Shape;29;p5"/>
          <p:cNvSpPr txBox="1"/>
          <p:nvPr>
            <p:ph idx="12" type="sldNum"/>
          </p:nvPr>
        </p:nvSpPr>
        <p:spPr>
          <a:xfrm>
            <a:off x="21704300" y="13093700"/>
            <a:ext cx="396748" cy="399289"/>
          </a:xfrm>
          <a:prstGeom prst="rect">
            <a:avLst/>
          </a:prstGeom>
          <a:noFill/>
          <a:ln>
            <a:noFill/>
          </a:ln>
        </p:spPr>
        <p:txBody>
          <a:bodyPr anchorCtr="0" anchor="t" bIns="50800" lIns="50800" spcFirstLastPara="1" rIns="50800" wrap="square" tIns="50800">
            <a:noAutofit/>
          </a:bodyPr>
          <a:lstStyle>
            <a:lvl1pPr indent="0" lvl="0" marL="0" marR="0" algn="l">
              <a:lnSpc>
                <a:spcPct val="80000"/>
              </a:lnSpc>
              <a:spcBef>
                <a:spcPts val="0"/>
              </a:spcBef>
              <a:spcAft>
                <a:spcPts val="0"/>
              </a:spcAft>
              <a:buClr>
                <a:srgbClr val="A6AAA8"/>
              </a:buClr>
              <a:buSzPts val="2000"/>
              <a:buFont typeface="Helvetica Neue"/>
              <a:buNone/>
              <a:defRPr sz="2000">
                <a:solidFill>
                  <a:srgbClr val="A6AAA8"/>
                </a:solidFill>
              </a:defRPr>
            </a:lvl1pPr>
            <a:lvl2pPr indent="0" lvl="1" marL="0" marR="0" algn="l">
              <a:lnSpc>
                <a:spcPct val="80000"/>
              </a:lnSpc>
              <a:spcBef>
                <a:spcPts val="0"/>
              </a:spcBef>
              <a:spcAft>
                <a:spcPts val="0"/>
              </a:spcAft>
              <a:buClr>
                <a:srgbClr val="A6AAA8"/>
              </a:buClr>
              <a:buSzPts val="2000"/>
              <a:buFont typeface="Helvetica Neue"/>
              <a:buNone/>
              <a:defRPr sz="2000">
                <a:solidFill>
                  <a:srgbClr val="A6AAA8"/>
                </a:solidFill>
              </a:defRPr>
            </a:lvl2pPr>
            <a:lvl3pPr indent="0" lvl="2" marL="0" marR="0" algn="l">
              <a:lnSpc>
                <a:spcPct val="80000"/>
              </a:lnSpc>
              <a:spcBef>
                <a:spcPts val="0"/>
              </a:spcBef>
              <a:spcAft>
                <a:spcPts val="0"/>
              </a:spcAft>
              <a:buClr>
                <a:srgbClr val="A6AAA8"/>
              </a:buClr>
              <a:buSzPts val="2000"/>
              <a:buFont typeface="Helvetica Neue"/>
              <a:buNone/>
              <a:defRPr sz="2000">
                <a:solidFill>
                  <a:srgbClr val="A6AAA8"/>
                </a:solidFill>
              </a:defRPr>
            </a:lvl3pPr>
            <a:lvl4pPr indent="0" lvl="3" marL="0" marR="0" algn="l">
              <a:lnSpc>
                <a:spcPct val="80000"/>
              </a:lnSpc>
              <a:spcBef>
                <a:spcPts val="0"/>
              </a:spcBef>
              <a:spcAft>
                <a:spcPts val="0"/>
              </a:spcAft>
              <a:buClr>
                <a:srgbClr val="A6AAA8"/>
              </a:buClr>
              <a:buSzPts val="2000"/>
              <a:buFont typeface="Helvetica Neue"/>
              <a:buNone/>
              <a:defRPr sz="2000">
                <a:solidFill>
                  <a:srgbClr val="A6AAA8"/>
                </a:solidFill>
              </a:defRPr>
            </a:lvl4pPr>
            <a:lvl5pPr indent="0" lvl="4" marL="0" marR="0" algn="l">
              <a:lnSpc>
                <a:spcPct val="80000"/>
              </a:lnSpc>
              <a:spcBef>
                <a:spcPts val="0"/>
              </a:spcBef>
              <a:spcAft>
                <a:spcPts val="0"/>
              </a:spcAft>
              <a:buClr>
                <a:srgbClr val="A6AAA8"/>
              </a:buClr>
              <a:buSzPts val="2000"/>
              <a:buFont typeface="Helvetica Neue"/>
              <a:buNone/>
              <a:defRPr sz="2000">
                <a:solidFill>
                  <a:srgbClr val="A6AAA8"/>
                </a:solidFill>
              </a:defRPr>
            </a:lvl5pPr>
            <a:lvl6pPr indent="0" lvl="5" marL="0" marR="0" algn="l">
              <a:lnSpc>
                <a:spcPct val="80000"/>
              </a:lnSpc>
              <a:spcBef>
                <a:spcPts val="0"/>
              </a:spcBef>
              <a:spcAft>
                <a:spcPts val="0"/>
              </a:spcAft>
              <a:buClr>
                <a:srgbClr val="A6AAA8"/>
              </a:buClr>
              <a:buSzPts val="2000"/>
              <a:buFont typeface="Helvetica Neue"/>
              <a:buNone/>
              <a:defRPr sz="2000">
                <a:solidFill>
                  <a:srgbClr val="A6AAA8"/>
                </a:solidFill>
              </a:defRPr>
            </a:lvl6pPr>
            <a:lvl7pPr indent="0" lvl="6" marL="0" marR="0" algn="l">
              <a:lnSpc>
                <a:spcPct val="80000"/>
              </a:lnSpc>
              <a:spcBef>
                <a:spcPts val="0"/>
              </a:spcBef>
              <a:spcAft>
                <a:spcPts val="0"/>
              </a:spcAft>
              <a:buClr>
                <a:srgbClr val="A6AAA8"/>
              </a:buClr>
              <a:buSzPts val="2000"/>
              <a:buFont typeface="Helvetica Neue"/>
              <a:buNone/>
              <a:defRPr sz="2000">
                <a:solidFill>
                  <a:srgbClr val="A6AAA8"/>
                </a:solidFill>
              </a:defRPr>
            </a:lvl7pPr>
            <a:lvl8pPr indent="0" lvl="7" marL="0" marR="0" algn="l">
              <a:lnSpc>
                <a:spcPct val="80000"/>
              </a:lnSpc>
              <a:spcBef>
                <a:spcPts val="0"/>
              </a:spcBef>
              <a:spcAft>
                <a:spcPts val="0"/>
              </a:spcAft>
              <a:buClr>
                <a:srgbClr val="A6AAA8"/>
              </a:buClr>
              <a:buSzPts val="2000"/>
              <a:buFont typeface="Helvetica Neue"/>
              <a:buNone/>
              <a:defRPr sz="2000">
                <a:solidFill>
                  <a:srgbClr val="A6AAA8"/>
                </a:solidFill>
              </a:defRPr>
            </a:lvl8pPr>
            <a:lvl9pPr indent="0" lvl="8" marL="0" marR="0" algn="l">
              <a:lnSpc>
                <a:spcPct val="80000"/>
              </a:lnSpc>
              <a:spcBef>
                <a:spcPts val="0"/>
              </a:spcBef>
              <a:spcAft>
                <a:spcPts val="0"/>
              </a:spcAft>
              <a:buClr>
                <a:srgbClr val="A6AAA8"/>
              </a:buClr>
              <a:buSzPts val="2000"/>
              <a:buFont typeface="Helvetica Neue"/>
              <a:buNone/>
              <a:defRPr sz="2000">
                <a:solidFill>
                  <a:srgbClr val="A6AAA8"/>
                </a:solidFill>
              </a:defRPr>
            </a:lvl9pPr>
          </a:lstStyle>
          <a:p>
            <a:pPr indent="0" lvl="0" marL="0" rtl="0" algn="l">
              <a:spcBef>
                <a:spcPts val="0"/>
              </a:spcBef>
              <a:spcAft>
                <a:spcPts val="0"/>
              </a:spcAft>
              <a:buNone/>
            </a:pPr>
            <a:fld id="{00000000-1234-1234-1234-123412341234}" type="slidenum">
              <a:rPr lang="en-US"/>
              <a:t>‹#›</a:t>
            </a:fld>
            <a:endParaRPr sz="1500">
              <a:solidFill>
                <a:srgbClr val="FFFFFF"/>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Header with Pink Line" showMasterSp="0">
  <p:cSld name="Header with Pink Line">
    <p:bg>
      <p:bgPr>
        <a:solidFill>
          <a:srgbClr val="FFFFFF"/>
        </a:solidFill>
      </p:bgPr>
    </p:bg>
    <p:spTree>
      <p:nvGrpSpPr>
        <p:cNvPr id="30" name="Shape 30"/>
        <p:cNvGrpSpPr/>
        <p:nvPr/>
      </p:nvGrpSpPr>
      <p:grpSpPr>
        <a:xfrm>
          <a:off x="0" y="0"/>
          <a:ext cx="0" cy="0"/>
          <a:chOff x="0" y="0"/>
          <a:chExt cx="0" cy="0"/>
        </a:xfrm>
      </p:grpSpPr>
      <p:sp>
        <p:nvSpPr>
          <p:cNvPr id="31" name="Google Shape;31;p6"/>
          <p:cNvSpPr txBox="1"/>
          <p:nvPr>
            <p:ph idx="1" type="body"/>
          </p:nvPr>
        </p:nvSpPr>
        <p:spPr>
          <a:xfrm>
            <a:off x="2469389" y="4127500"/>
            <a:ext cx="21661305" cy="1092200"/>
          </a:xfrm>
          <a:prstGeom prst="rect">
            <a:avLst/>
          </a:prstGeom>
          <a:noFill/>
          <a:ln>
            <a:noFill/>
          </a:ln>
        </p:spPr>
        <p:txBody>
          <a:bodyPr anchorCtr="0" anchor="t" bIns="0" lIns="0" spcFirstLastPara="1" rIns="0" wrap="square" tIns="0"/>
          <a:lstStyle>
            <a:lvl1pPr indent="-228600" lvl="0" marL="457200" algn="l">
              <a:lnSpc>
                <a:spcPct val="80000"/>
              </a:lnSpc>
              <a:spcBef>
                <a:spcPts val="0"/>
              </a:spcBef>
              <a:spcAft>
                <a:spcPts val="0"/>
              </a:spcAft>
              <a:buClr>
                <a:srgbClr val="000000"/>
              </a:buClr>
              <a:buSzPts val="7000"/>
              <a:buFont typeface="Helvetica Neue Light"/>
              <a:buNone/>
              <a:defRPr sz="7000">
                <a:solidFill>
                  <a:srgbClr val="000000"/>
                </a:solidFill>
                <a:latin typeface="Helvetica Neue Light"/>
                <a:ea typeface="Helvetica Neue Light"/>
                <a:cs typeface="Helvetica Neue Light"/>
                <a:sym typeface="Helvetica Neue Light"/>
              </a:defRPr>
            </a:lvl1pPr>
            <a:lvl2pPr indent="-228600" lvl="1" marL="914400" algn="l">
              <a:lnSpc>
                <a:spcPct val="80000"/>
              </a:lnSpc>
              <a:spcBef>
                <a:spcPts val="0"/>
              </a:spcBef>
              <a:spcAft>
                <a:spcPts val="0"/>
              </a:spcAft>
              <a:buClr>
                <a:srgbClr val="9E9F9E"/>
              </a:buClr>
              <a:buSzPts val="1800"/>
              <a:buNone/>
              <a:defRPr/>
            </a:lvl2pPr>
            <a:lvl3pPr indent="-228600" lvl="2" marL="1371600" algn="l">
              <a:lnSpc>
                <a:spcPct val="80000"/>
              </a:lnSpc>
              <a:spcBef>
                <a:spcPts val="0"/>
              </a:spcBef>
              <a:spcAft>
                <a:spcPts val="0"/>
              </a:spcAft>
              <a:buClr>
                <a:srgbClr val="9E9F9E"/>
              </a:buClr>
              <a:buSzPts val="1800"/>
              <a:buNone/>
              <a:defRPr/>
            </a:lvl3pPr>
            <a:lvl4pPr indent="-228600" lvl="3" marL="1828800" algn="l">
              <a:lnSpc>
                <a:spcPct val="80000"/>
              </a:lnSpc>
              <a:spcBef>
                <a:spcPts val="0"/>
              </a:spcBef>
              <a:spcAft>
                <a:spcPts val="0"/>
              </a:spcAft>
              <a:buClr>
                <a:srgbClr val="9E9F9E"/>
              </a:buClr>
              <a:buSzPts val="1800"/>
              <a:buNone/>
              <a:defRPr/>
            </a:lvl4pPr>
            <a:lvl5pPr indent="-228600" lvl="4" marL="2286000" algn="l">
              <a:lnSpc>
                <a:spcPct val="80000"/>
              </a:lnSpc>
              <a:spcBef>
                <a:spcPts val="0"/>
              </a:spcBef>
              <a:spcAft>
                <a:spcPts val="0"/>
              </a:spcAft>
              <a:buClr>
                <a:srgbClr val="9E9F9E"/>
              </a:buClr>
              <a:buSzPts val="1800"/>
              <a:buNone/>
              <a:defRPr/>
            </a:lvl5pPr>
            <a:lvl6pPr indent="-228600" lvl="5" marL="2743200" algn="l">
              <a:lnSpc>
                <a:spcPct val="80000"/>
              </a:lnSpc>
              <a:spcBef>
                <a:spcPts val="0"/>
              </a:spcBef>
              <a:spcAft>
                <a:spcPts val="0"/>
              </a:spcAft>
              <a:buClr>
                <a:srgbClr val="9E9F9E"/>
              </a:buClr>
              <a:buSzPts val="1800"/>
              <a:buNone/>
              <a:defRPr/>
            </a:lvl6pPr>
            <a:lvl7pPr indent="-228600" lvl="6" marL="3200400" algn="l">
              <a:lnSpc>
                <a:spcPct val="80000"/>
              </a:lnSpc>
              <a:spcBef>
                <a:spcPts val="0"/>
              </a:spcBef>
              <a:spcAft>
                <a:spcPts val="0"/>
              </a:spcAft>
              <a:buClr>
                <a:srgbClr val="9E9F9E"/>
              </a:buClr>
              <a:buSzPts val="1800"/>
              <a:buNone/>
              <a:defRPr/>
            </a:lvl7pPr>
            <a:lvl8pPr indent="-228600" lvl="7" marL="3657600" algn="l">
              <a:lnSpc>
                <a:spcPct val="80000"/>
              </a:lnSpc>
              <a:spcBef>
                <a:spcPts val="0"/>
              </a:spcBef>
              <a:spcAft>
                <a:spcPts val="0"/>
              </a:spcAft>
              <a:buClr>
                <a:srgbClr val="9E9F9E"/>
              </a:buClr>
              <a:buSzPts val="1800"/>
              <a:buNone/>
              <a:defRPr/>
            </a:lvl8pPr>
            <a:lvl9pPr indent="-228600" lvl="8" marL="4114800" algn="l">
              <a:lnSpc>
                <a:spcPct val="80000"/>
              </a:lnSpc>
              <a:spcBef>
                <a:spcPts val="0"/>
              </a:spcBef>
              <a:spcAft>
                <a:spcPts val="0"/>
              </a:spcAft>
              <a:buClr>
                <a:srgbClr val="9E9F9E"/>
              </a:buClr>
              <a:buSzPts val="1800"/>
              <a:buNone/>
              <a:defRPr/>
            </a:lvl9pPr>
          </a:lstStyle>
          <a:p/>
        </p:txBody>
      </p:sp>
      <p:sp>
        <p:nvSpPr>
          <p:cNvPr id="32" name="Google Shape;32;p6"/>
          <p:cNvSpPr/>
          <p:nvPr/>
        </p:nvSpPr>
        <p:spPr>
          <a:xfrm>
            <a:off x="2463800" y="4013200"/>
            <a:ext cx="635000" cy="38100"/>
          </a:xfrm>
          <a:prstGeom prst="rect">
            <a:avLst/>
          </a:prstGeom>
          <a:solidFill>
            <a:srgbClr val="FF39D6"/>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00D5FF"/>
              </a:buClr>
              <a:buSzPts val="4000"/>
              <a:buFont typeface="Gill Sans"/>
              <a:buNone/>
            </a:pPr>
            <a:r>
              <a:t/>
            </a:r>
            <a:endParaRPr b="0" i="0" sz="4000" u="none" cap="none" strike="noStrike">
              <a:solidFill>
                <a:srgbClr val="00D5FF"/>
              </a:solidFill>
              <a:latin typeface="Gill Sans"/>
              <a:ea typeface="Gill Sans"/>
              <a:cs typeface="Gill Sans"/>
              <a:sym typeface="Gill Sans"/>
            </a:endParaRPr>
          </a:p>
        </p:txBody>
      </p:sp>
      <p:sp>
        <p:nvSpPr>
          <p:cNvPr id="33" name="Google Shape;33;p6"/>
          <p:cNvSpPr txBox="1"/>
          <p:nvPr>
            <p:ph idx="2" type="body"/>
          </p:nvPr>
        </p:nvSpPr>
        <p:spPr>
          <a:xfrm>
            <a:off x="2463800" y="5422900"/>
            <a:ext cx="12496799" cy="992579"/>
          </a:xfrm>
          <a:prstGeom prst="rect">
            <a:avLst/>
          </a:prstGeom>
          <a:noFill/>
          <a:ln>
            <a:noFill/>
          </a:ln>
        </p:spPr>
        <p:txBody>
          <a:bodyPr anchorCtr="0" anchor="t" bIns="0" lIns="0" spcFirstLastPara="1" rIns="0" wrap="square" tIns="0"/>
          <a:lstStyle>
            <a:lvl1pPr indent="-228600" lvl="0" marL="457200" algn="l">
              <a:lnSpc>
                <a:spcPct val="80000"/>
              </a:lnSpc>
              <a:spcBef>
                <a:spcPts val="0"/>
              </a:spcBef>
              <a:spcAft>
                <a:spcPts val="0"/>
              </a:spcAft>
              <a:buClr>
                <a:srgbClr val="9E9F9E"/>
              </a:buClr>
              <a:buSzPts val="1800"/>
              <a:buNone/>
              <a:defRPr/>
            </a:lvl1pPr>
            <a:lvl2pPr indent="-228600" lvl="1" marL="914400" algn="l">
              <a:lnSpc>
                <a:spcPct val="80000"/>
              </a:lnSpc>
              <a:spcBef>
                <a:spcPts val="0"/>
              </a:spcBef>
              <a:spcAft>
                <a:spcPts val="0"/>
              </a:spcAft>
              <a:buClr>
                <a:srgbClr val="9E9F9E"/>
              </a:buClr>
              <a:buSzPts val="1800"/>
              <a:buNone/>
              <a:defRPr/>
            </a:lvl2pPr>
            <a:lvl3pPr indent="-228600" lvl="2" marL="1371600" algn="l">
              <a:lnSpc>
                <a:spcPct val="80000"/>
              </a:lnSpc>
              <a:spcBef>
                <a:spcPts val="0"/>
              </a:spcBef>
              <a:spcAft>
                <a:spcPts val="0"/>
              </a:spcAft>
              <a:buClr>
                <a:srgbClr val="9E9F9E"/>
              </a:buClr>
              <a:buSzPts val="1800"/>
              <a:buNone/>
              <a:defRPr/>
            </a:lvl3pPr>
            <a:lvl4pPr indent="-228600" lvl="3" marL="1828800" algn="l">
              <a:lnSpc>
                <a:spcPct val="80000"/>
              </a:lnSpc>
              <a:spcBef>
                <a:spcPts val="0"/>
              </a:spcBef>
              <a:spcAft>
                <a:spcPts val="0"/>
              </a:spcAft>
              <a:buClr>
                <a:srgbClr val="9E9F9E"/>
              </a:buClr>
              <a:buSzPts val="1800"/>
              <a:buNone/>
              <a:defRPr/>
            </a:lvl4pPr>
            <a:lvl5pPr indent="-228600" lvl="4" marL="2286000" algn="l">
              <a:lnSpc>
                <a:spcPct val="80000"/>
              </a:lnSpc>
              <a:spcBef>
                <a:spcPts val="0"/>
              </a:spcBef>
              <a:spcAft>
                <a:spcPts val="0"/>
              </a:spcAft>
              <a:buClr>
                <a:srgbClr val="9E9F9E"/>
              </a:buClr>
              <a:buSzPts val="1800"/>
              <a:buNone/>
              <a:defRPr/>
            </a:lvl5pPr>
            <a:lvl6pPr indent="-228600" lvl="5" marL="2743200" algn="l">
              <a:lnSpc>
                <a:spcPct val="80000"/>
              </a:lnSpc>
              <a:spcBef>
                <a:spcPts val="0"/>
              </a:spcBef>
              <a:spcAft>
                <a:spcPts val="0"/>
              </a:spcAft>
              <a:buClr>
                <a:srgbClr val="9E9F9E"/>
              </a:buClr>
              <a:buSzPts val="1800"/>
              <a:buNone/>
              <a:defRPr/>
            </a:lvl6pPr>
            <a:lvl7pPr indent="-228600" lvl="6" marL="3200400" algn="l">
              <a:lnSpc>
                <a:spcPct val="80000"/>
              </a:lnSpc>
              <a:spcBef>
                <a:spcPts val="0"/>
              </a:spcBef>
              <a:spcAft>
                <a:spcPts val="0"/>
              </a:spcAft>
              <a:buClr>
                <a:srgbClr val="9E9F9E"/>
              </a:buClr>
              <a:buSzPts val="1800"/>
              <a:buNone/>
              <a:defRPr/>
            </a:lvl7pPr>
            <a:lvl8pPr indent="-228600" lvl="7" marL="3657600" algn="l">
              <a:lnSpc>
                <a:spcPct val="80000"/>
              </a:lnSpc>
              <a:spcBef>
                <a:spcPts val="0"/>
              </a:spcBef>
              <a:spcAft>
                <a:spcPts val="0"/>
              </a:spcAft>
              <a:buClr>
                <a:srgbClr val="9E9F9E"/>
              </a:buClr>
              <a:buSzPts val="1800"/>
              <a:buNone/>
              <a:defRPr/>
            </a:lvl8pPr>
            <a:lvl9pPr indent="-228600" lvl="8" marL="4114800" algn="l">
              <a:lnSpc>
                <a:spcPct val="80000"/>
              </a:lnSpc>
              <a:spcBef>
                <a:spcPts val="0"/>
              </a:spcBef>
              <a:spcAft>
                <a:spcPts val="0"/>
              </a:spcAft>
              <a:buClr>
                <a:srgbClr val="9E9F9E"/>
              </a:buClr>
              <a:buSzPts val="1800"/>
              <a:buNone/>
              <a:defRPr/>
            </a:lvl9pPr>
          </a:lstStyle>
          <a:p/>
        </p:txBody>
      </p:sp>
      <p:sp>
        <p:nvSpPr>
          <p:cNvPr id="34" name="Google Shape;34;p6"/>
          <p:cNvSpPr txBox="1"/>
          <p:nvPr>
            <p:ph idx="3" type="body"/>
          </p:nvPr>
        </p:nvSpPr>
        <p:spPr>
          <a:xfrm>
            <a:off x="2463800" y="6286500"/>
            <a:ext cx="20148055" cy="3454400"/>
          </a:xfrm>
          <a:prstGeom prst="rect">
            <a:avLst/>
          </a:prstGeom>
          <a:noFill/>
          <a:ln>
            <a:noFill/>
          </a:ln>
        </p:spPr>
        <p:txBody>
          <a:bodyPr anchorCtr="0" anchor="t" bIns="0" lIns="0" spcFirstLastPara="1" rIns="0" wrap="square" tIns="0"/>
          <a:lstStyle>
            <a:lvl1pPr indent="-228600" lvl="0" marL="457200" algn="l">
              <a:lnSpc>
                <a:spcPct val="80000"/>
              </a:lnSpc>
              <a:spcBef>
                <a:spcPts val="0"/>
              </a:spcBef>
              <a:spcAft>
                <a:spcPts val="0"/>
              </a:spcAft>
              <a:buClr>
                <a:srgbClr val="9E9F9E"/>
              </a:buClr>
              <a:buSzPts val="1800"/>
              <a:buNone/>
              <a:defRPr/>
            </a:lvl1pPr>
            <a:lvl2pPr indent="-228600" lvl="1" marL="914400" algn="l">
              <a:lnSpc>
                <a:spcPct val="80000"/>
              </a:lnSpc>
              <a:spcBef>
                <a:spcPts val="0"/>
              </a:spcBef>
              <a:spcAft>
                <a:spcPts val="0"/>
              </a:spcAft>
              <a:buClr>
                <a:srgbClr val="9E9F9E"/>
              </a:buClr>
              <a:buSzPts val="1800"/>
              <a:buNone/>
              <a:defRPr/>
            </a:lvl2pPr>
            <a:lvl3pPr indent="-228600" lvl="2" marL="1371600" algn="l">
              <a:lnSpc>
                <a:spcPct val="80000"/>
              </a:lnSpc>
              <a:spcBef>
                <a:spcPts val="0"/>
              </a:spcBef>
              <a:spcAft>
                <a:spcPts val="0"/>
              </a:spcAft>
              <a:buClr>
                <a:srgbClr val="9E9F9E"/>
              </a:buClr>
              <a:buSzPts val="1800"/>
              <a:buNone/>
              <a:defRPr/>
            </a:lvl3pPr>
            <a:lvl4pPr indent="-228600" lvl="3" marL="1828800" algn="l">
              <a:lnSpc>
                <a:spcPct val="80000"/>
              </a:lnSpc>
              <a:spcBef>
                <a:spcPts val="0"/>
              </a:spcBef>
              <a:spcAft>
                <a:spcPts val="0"/>
              </a:spcAft>
              <a:buClr>
                <a:srgbClr val="9E9F9E"/>
              </a:buClr>
              <a:buSzPts val="1800"/>
              <a:buNone/>
              <a:defRPr/>
            </a:lvl4pPr>
            <a:lvl5pPr indent="-228600" lvl="4" marL="2286000" algn="l">
              <a:lnSpc>
                <a:spcPct val="80000"/>
              </a:lnSpc>
              <a:spcBef>
                <a:spcPts val="0"/>
              </a:spcBef>
              <a:spcAft>
                <a:spcPts val="0"/>
              </a:spcAft>
              <a:buClr>
                <a:srgbClr val="9E9F9E"/>
              </a:buClr>
              <a:buSzPts val="1800"/>
              <a:buNone/>
              <a:defRPr/>
            </a:lvl5pPr>
            <a:lvl6pPr indent="-228600" lvl="5" marL="2743200" algn="l">
              <a:lnSpc>
                <a:spcPct val="80000"/>
              </a:lnSpc>
              <a:spcBef>
                <a:spcPts val="0"/>
              </a:spcBef>
              <a:spcAft>
                <a:spcPts val="0"/>
              </a:spcAft>
              <a:buClr>
                <a:srgbClr val="9E9F9E"/>
              </a:buClr>
              <a:buSzPts val="1800"/>
              <a:buNone/>
              <a:defRPr/>
            </a:lvl6pPr>
            <a:lvl7pPr indent="-228600" lvl="6" marL="3200400" algn="l">
              <a:lnSpc>
                <a:spcPct val="80000"/>
              </a:lnSpc>
              <a:spcBef>
                <a:spcPts val="0"/>
              </a:spcBef>
              <a:spcAft>
                <a:spcPts val="0"/>
              </a:spcAft>
              <a:buClr>
                <a:srgbClr val="9E9F9E"/>
              </a:buClr>
              <a:buSzPts val="1800"/>
              <a:buNone/>
              <a:defRPr/>
            </a:lvl7pPr>
            <a:lvl8pPr indent="-228600" lvl="7" marL="3657600" algn="l">
              <a:lnSpc>
                <a:spcPct val="80000"/>
              </a:lnSpc>
              <a:spcBef>
                <a:spcPts val="0"/>
              </a:spcBef>
              <a:spcAft>
                <a:spcPts val="0"/>
              </a:spcAft>
              <a:buClr>
                <a:srgbClr val="9E9F9E"/>
              </a:buClr>
              <a:buSzPts val="1800"/>
              <a:buNone/>
              <a:defRPr/>
            </a:lvl8pPr>
            <a:lvl9pPr indent="-228600" lvl="8" marL="4114800" algn="l">
              <a:lnSpc>
                <a:spcPct val="80000"/>
              </a:lnSpc>
              <a:spcBef>
                <a:spcPts val="0"/>
              </a:spcBef>
              <a:spcAft>
                <a:spcPts val="0"/>
              </a:spcAft>
              <a:buClr>
                <a:srgbClr val="9E9F9E"/>
              </a:buClr>
              <a:buSzPts val="1800"/>
              <a:buNone/>
              <a:defRPr/>
            </a:lvl9pPr>
          </a:lstStyle>
          <a:p/>
        </p:txBody>
      </p:sp>
      <p:sp>
        <p:nvSpPr>
          <p:cNvPr id="35" name="Google Shape;35;p6"/>
          <p:cNvSpPr txBox="1"/>
          <p:nvPr/>
        </p:nvSpPr>
        <p:spPr>
          <a:xfrm>
            <a:off x="2437779" y="13125450"/>
            <a:ext cx="2675434" cy="215900"/>
          </a:xfrm>
          <a:prstGeom prst="rect">
            <a:avLst/>
          </a:prstGeom>
          <a:noFill/>
          <a:ln>
            <a:noFill/>
          </a:ln>
        </p:spPr>
        <p:txBody>
          <a:bodyPr anchorCtr="0" anchor="ctr" bIns="0" lIns="0" spcFirstLastPara="1" rIns="0" wrap="square" tIns="0">
            <a:noAutofit/>
          </a:bodyPr>
          <a:lstStyle/>
          <a:p>
            <a:pPr indent="0" lvl="0" marL="0" marR="0" rtl="0" algn="l">
              <a:lnSpc>
                <a:spcPct val="70000"/>
              </a:lnSpc>
              <a:spcBef>
                <a:spcPts val="0"/>
              </a:spcBef>
              <a:spcAft>
                <a:spcPts val="0"/>
              </a:spcAft>
              <a:buClr>
                <a:srgbClr val="C0C0C0"/>
              </a:buClr>
              <a:buSzPts val="1500"/>
              <a:buFont typeface="Helvetica Neue"/>
              <a:buNone/>
            </a:pPr>
            <a:r>
              <a:rPr b="0" i="0" lang="en-US" sz="1500" u="none" cap="none" strike="noStrike">
                <a:solidFill>
                  <a:srgbClr val="C0C0C0"/>
                </a:solidFill>
                <a:latin typeface="Helvetica Neue"/>
                <a:ea typeface="Helvetica Neue"/>
                <a:cs typeface="Helvetica Neue"/>
                <a:sym typeface="Helvetica Neue"/>
              </a:rPr>
              <a:t>WORLD IA DAY 201</a:t>
            </a:r>
            <a:r>
              <a:rPr lang="en-US" sz="1500">
                <a:solidFill>
                  <a:srgbClr val="C0C0C0"/>
                </a:solidFill>
                <a:latin typeface="Helvetica Neue"/>
                <a:ea typeface="Helvetica Neue"/>
                <a:cs typeface="Helvetica Neue"/>
                <a:sym typeface="Helvetica Neue"/>
              </a:rPr>
              <a:t>9</a:t>
            </a:r>
            <a:endParaRPr/>
          </a:p>
        </p:txBody>
      </p:sp>
      <p:sp>
        <p:nvSpPr>
          <p:cNvPr id="36" name="Google Shape;36;p6"/>
          <p:cNvSpPr txBox="1"/>
          <p:nvPr>
            <p:ph idx="12" type="sldNum"/>
          </p:nvPr>
        </p:nvSpPr>
        <p:spPr>
          <a:xfrm>
            <a:off x="21704300" y="13093700"/>
            <a:ext cx="396748" cy="399289"/>
          </a:xfrm>
          <a:prstGeom prst="rect">
            <a:avLst/>
          </a:prstGeom>
          <a:noFill/>
          <a:ln>
            <a:noFill/>
          </a:ln>
        </p:spPr>
        <p:txBody>
          <a:bodyPr anchorCtr="0" anchor="t" bIns="50800" lIns="50800" spcFirstLastPara="1" rIns="50800" wrap="square" tIns="50800">
            <a:noAutofit/>
          </a:bodyPr>
          <a:lstStyle>
            <a:lvl1pPr indent="0" lvl="0" marL="0" marR="0" algn="l">
              <a:lnSpc>
                <a:spcPct val="80000"/>
              </a:lnSpc>
              <a:spcBef>
                <a:spcPts val="0"/>
              </a:spcBef>
              <a:spcAft>
                <a:spcPts val="0"/>
              </a:spcAft>
              <a:buClr>
                <a:srgbClr val="A6AAA8"/>
              </a:buClr>
              <a:buSzPts val="2000"/>
              <a:buFont typeface="Helvetica Neue"/>
              <a:buNone/>
              <a:defRPr sz="2000">
                <a:solidFill>
                  <a:srgbClr val="A6AAA8"/>
                </a:solidFill>
              </a:defRPr>
            </a:lvl1pPr>
            <a:lvl2pPr indent="0" lvl="1" marL="0" marR="0" algn="l">
              <a:lnSpc>
                <a:spcPct val="80000"/>
              </a:lnSpc>
              <a:spcBef>
                <a:spcPts val="0"/>
              </a:spcBef>
              <a:spcAft>
                <a:spcPts val="0"/>
              </a:spcAft>
              <a:buClr>
                <a:srgbClr val="A6AAA8"/>
              </a:buClr>
              <a:buSzPts val="2000"/>
              <a:buFont typeface="Helvetica Neue"/>
              <a:buNone/>
              <a:defRPr sz="2000">
                <a:solidFill>
                  <a:srgbClr val="A6AAA8"/>
                </a:solidFill>
              </a:defRPr>
            </a:lvl2pPr>
            <a:lvl3pPr indent="0" lvl="2" marL="0" marR="0" algn="l">
              <a:lnSpc>
                <a:spcPct val="80000"/>
              </a:lnSpc>
              <a:spcBef>
                <a:spcPts val="0"/>
              </a:spcBef>
              <a:spcAft>
                <a:spcPts val="0"/>
              </a:spcAft>
              <a:buClr>
                <a:srgbClr val="A6AAA8"/>
              </a:buClr>
              <a:buSzPts val="2000"/>
              <a:buFont typeface="Helvetica Neue"/>
              <a:buNone/>
              <a:defRPr sz="2000">
                <a:solidFill>
                  <a:srgbClr val="A6AAA8"/>
                </a:solidFill>
              </a:defRPr>
            </a:lvl3pPr>
            <a:lvl4pPr indent="0" lvl="3" marL="0" marR="0" algn="l">
              <a:lnSpc>
                <a:spcPct val="80000"/>
              </a:lnSpc>
              <a:spcBef>
                <a:spcPts val="0"/>
              </a:spcBef>
              <a:spcAft>
                <a:spcPts val="0"/>
              </a:spcAft>
              <a:buClr>
                <a:srgbClr val="A6AAA8"/>
              </a:buClr>
              <a:buSzPts val="2000"/>
              <a:buFont typeface="Helvetica Neue"/>
              <a:buNone/>
              <a:defRPr sz="2000">
                <a:solidFill>
                  <a:srgbClr val="A6AAA8"/>
                </a:solidFill>
              </a:defRPr>
            </a:lvl4pPr>
            <a:lvl5pPr indent="0" lvl="4" marL="0" marR="0" algn="l">
              <a:lnSpc>
                <a:spcPct val="80000"/>
              </a:lnSpc>
              <a:spcBef>
                <a:spcPts val="0"/>
              </a:spcBef>
              <a:spcAft>
                <a:spcPts val="0"/>
              </a:spcAft>
              <a:buClr>
                <a:srgbClr val="A6AAA8"/>
              </a:buClr>
              <a:buSzPts val="2000"/>
              <a:buFont typeface="Helvetica Neue"/>
              <a:buNone/>
              <a:defRPr sz="2000">
                <a:solidFill>
                  <a:srgbClr val="A6AAA8"/>
                </a:solidFill>
              </a:defRPr>
            </a:lvl5pPr>
            <a:lvl6pPr indent="0" lvl="5" marL="0" marR="0" algn="l">
              <a:lnSpc>
                <a:spcPct val="80000"/>
              </a:lnSpc>
              <a:spcBef>
                <a:spcPts val="0"/>
              </a:spcBef>
              <a:spcAft>
                <a:spcPts val="0"/>
              </a:spcAft>
              <a:buClr>
                <a:srgbClr val="A6AAA8"/>
              </a:buClr>
              <a:buSzPts val="2000"/>
              <a:buFont typeface="Helvetica Neue"/>
              <a:buNone/>
              <a:defRPr sz="2000">
                <a:solidFill>
                  <a:srgbClr val="A6AAA8"/>
                </a:solidFill>
              </a:defRPr>
            </a:lvl6pPr>
            <a:lvl7pPr indent="0" lvl="6" marL="0" marR="0" algn="l">
              <a:lnSpc>
                <a:spcPct val="80000"/>
              </a:lnSpc>
              <a:spcBef>
                <a:spcPts val="0"/>
              </a:spcBef>
              <a:spcAft>
                <a:spcPts val="0"/>
              </a:spcAft>
              <a:buClr>
                <a:srgbClr val="A6AAA8"/>
              </a:buClr>
              <a:buSzPts val="2000"/>
              <a:buFont typeface="Helvetica Neue"/>
              <a:buNone/>
              <a:defRPr sz="2000">
                <a:solidFill>
                  <a:srgbClr val="A6AAA8"/>
                </a:solidFill>
              </a:defRPr>
            </a:lvl7pPr>
            <a:lvl8pPr indent="0" lvl="7" marL="0" marR="0" algn="l">
              <a:lnSpc>
                <a:spcPct val="80000"/>
              </a:lnSpc>
              <a:spcBef>
                <a:spcPts val="0"/>
              </a:spcBef>
              <a:spcAft>
                <a:spcPts val="0"/>
              </a:spcAft>
              <a:buClr>
                <a:srgbClr val="A6AAA8"/>
              </a:buClr>
              <a:buSzPts val="2000"/>
              <a:buFont typeface="Helvetica Neue"/>
              <a:buNone/>
              <a:defRPr sz="2000">
                <a:solidFill>
                  <a:srgbClr val="A6AAA8"/>
                </a:solidFill>
              </a:defRPr>
            </a:lvl8pPr>
            <a:lvl9pPr indent="0" lvl="8" marL="0" marR="0" algn="l">
              <a:lnSpc>
                <a:spcPct val="80000"/>
              </a:lnSpc>
              <a:spcBef>
                <a:spcPts val="0"/>
              </a:spcBef>
              <a:spcAft>
                <a:spcPts val="0"/>
              </a:spcAft>
              <a:buClr>
                <a:srgbClr val="A6AAA8"/>
              </a:buClr>
              <a:buSzPts val="2000"/>
              <a:buFont typeface="Helvetica Neue"/>
              <a:buNone/>
              <a:defRPr sz="2000">
                <a:solidFill>
                  <a:srgbClr val="A6AAA8"/>
                </a:solidFill>
              </a:defRPr>
            </a:lvl9pPr>
          </a:lstStyle>
          <a:p>
            <a:pPr indent="0" lvl="0" marL="0" rtl="0" algn="l">
              <a:spcBef>
                <a:spcPts val="0"/>
              </a:spcBef>
              <a:spcAft>
                <a:spcPts val="0"/>
              </a:spcAft>
              <a:buNone/>
            </a:pPr>
            <a:fld id="{00000000-1234-1234-1234-123412341234}" type="slidenum">
              <a:rPr lang="en-US"/>
              <a:t>‹#›</a:t>
            </a:fld>
            <a:endParaRPr sz="1500">
              <a:solidFill>
                <a:srgbClr val="FFFFFF"/>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yan Title">
  <p:cSld name="Cyan Title">
    <p:bg>
      <p:bgPr>
        <a:solidFill>
          <a:srgbClr val="00D5FF"/>
        </a:solidFill>
      </p:bgPr>
    </p:bg>
    <p:spTree>
      <p:nvGrpSpPr>
        <p:cNvPr id="37" name="Shape 37"/>
        <p:cNvGrpSpPr/>
        <p:nvPr/>
      </p:nvGrpSpPr>
      <p:grpSpPr>
        <a:xfrm>
          <a:off x="0" y="0"/>
          <a:ext cx="0" cy="0"/>
          <a:chOff x="0" y="0"/>
          <a:chExt cx="0" cy="0"/>
        </a:xfrm>
      </p:grpSpPr>
      <p:sp>
        <p:nvSpPr>
          <p:cNvPr id="38" name="Google Shape;38;p7"/>
          <p:cNvSpPr txBox="1"/>
          <p:nvPr>
            <p:ph type="title"/>
          </p:nvPr>
        </p:nvSpPr>
        <p:spPr>
          <a:xfrm>
            <a:off x="1701800" y="3771900"/>
            <a:ext cx="20993101" cy="3416300"/>
          </a:xfrm>
          <a:prstGeom prst="rect">
            <a:avLst/>
          </a:prstGeom>
          <a:noFill/>
          <a:ln>
            <a:noFill/>
          </a:ln>
        </p:spPr>
        <p:txBody>
          <a:bodyPr anchorCtr="0" anchor="b" bIns="0" lIns="0" spcFirstLastPara="1" rIns="0" wrap="square" tIns="0"/>
          <a:lstStyle>
            <a:lvl1pPr lvl="0" algn="ctr">
              <a:lnSpc>
                <a:spcPct val="100000"/>
              </a:lnSpc>
              <a:spcBef>
                <a:spcPts val="0"/>
              </a:spcBef>
              <a:spcAft>
                <a:spcPts val="0"/>
              </a:spcAft>
              <a:buClr>
                <a:srgbClr val="FFFFFF"/>
              </a:buClr>
              <a:buSzPts val="10100"/>
              <a:buFont typeface="Helvetica Neue"/>
              <a:buNone/>
              <a:defRPr b="0" sz="10100" cap="none">
                <a:solidFill>
                  <a:srgbClr val="FFFFFF"/>
                </a:solidFill>
              </a:defRPr>
            </a:lvl1pPr>
            <a:lvl2pPr lvl="1" algn="l">
              <a:lnSpc>
                <a:spcPct val="80000"/>
              </a:lnSpc>
              <a:spcBef>
                <a:spcPts val="0"/>
              </a:spcBef>
              <a:spcAft>
                <a:spcPts val="0"/>
              </a:spcAft>
              <a:buClr>
                <a:srgbClr val="D8232A"/>
              </a:buClr>
              <a:buSzPts val="1800"/>
              <a:buNone/>
              <a:defRPr/>
            </a:lvl2pPr>
            <a:lvl3pPr lvl="2" algn="l">
              <a:lnSpc>
                <a:spcPct val="80000"/>
              </a:lnSpc>
              <a:spcBef>
                <a:spcPts val="0"/>
              </a:spcBef>
              <a:spcAft>
                <a:spcPts val="0"/>
              </a:spcAft>
              <a:buClr>
                <a:srgbClr val="D8232A"/>
              </a:buClr>
              <a:buSzPts val="1800"/>
              <a:buNone/>
              <a:defRPr/>
            </a:lvl3pPr>
            <a:lvl4pPr lvl="3" algn="l">
              <a:lnSpc>
                <a:spcPct val="80000"/>
              </a:lnSpc>
              <a:spcBef>
                <a:spcPts val="0"/>
              </a:spcBef>
              <a:spcAft>
                <a:spcPts val="0"/>
              </a:spcAft>
              <a:buClr>
                <a:srgbClr val="D8232A"/>
              </a:buClr>
              <a:buSzPts val="1800"/>
              <a:buNone/>
              <a:defRPr/>
            </a:lvl4pPr>
            <a:lvl5pPr lvl="4" algn="l">
              <a:lnSpc>
                <a:spcPct val="80000"/>
              </a:lnSpc>
              <a:spcBef>
                <a:spcPts val="0"/>
              </a:spcBef>
              <a:spcAft>
                <a:spcPts val="0"/>
              </a:spcAft>
              <a:buClr>
                <a:srgbClr val="D8232A"/>
              </a:buClr>
              <a:buSzPts val="1800"/>
              <a:buNone/>
              <a:defRPr/>
            </a:lvl5pPr>
            <a:lvl6pPr lvl="5" algn="l">
              <a:lnSpc>
                <a:spcPct val="80000"/>
              </a:lnSpc>
              <a:spcBef>
                <a:spcPts val="0"/>
              </a:spcBef>
              <a:spcAft>
                <a:spcPts val="0"/>
              </a:spcAft>
              <a:buClr>
                <a:srgbClr val="D8232A"/>
              </a:buClr>
              <a:buSzPts val="1800"/>
              <a:buNone/>
              <a:defRPr/>
            </a:lvl6pPr>
            <a:lvl7pPr lvl="6" algn="l">
              <a:lnSpc>
                <a:spcPct val="80000"/>
              </a:lnSpc>
              <a:spcBef>
                <a:spcPts val="0"/>
              </a:spcBef>
              <a:spcAft>
                <a:spcPts val="0"/>
              </a:spcAft>
              <a:buClr>
                <a:srgbClr val="D8232A"/>
              </a:buClr>
              <a:buSzPts val="1800"/>
              <a:buNone/>
              <a:defRPr/>
            </a:lvl7pPr>
            <a:lvl8pPr lvl="7" algn="l">
              <a:lnSpc>
                <a:spcPct val="80000"/>
              </a:lnSpc>
              <a:spcBef>
                <a:spcPts val="0"/>
              </a:spcBef>
              <a:spcAft>
                <a:spcPts val="0"/>
              </a:spcAft>
              <a:buClr>
                <a:srgbClr val="D8232A"/>
              </a:buClr>
              <a:buSzPts val="1800"/>
              <a:buNone/>
              <a:defRPr/>
            </a:lvl8pPr>
            <a:lvl9pPr lvl="8" algn="l">
              <a:lnSpc>
                <a:spcPct val="80000"/>
              </a:lnSpc>
              <a:spcBef>
                <a:spcPts val="0"/>
              </a:spcBef>
              <a:spcAft>
                <a:spcPts val="0"/>
              </a:spcAft>
              <a:buClr>
                <a:srgbClr val="D8232A"/>
              </a:buClr>
              <a:buSzPts val="1800"/>
              <a:buNone/>
              <a:defRPr/>
            </a:lvl9pPr>
          </a:lstStyle>
          <a:p/>
        </p:txBody>
      </p:sp>
      <p:sp>
        <p:nvSpPr>
          <p:cNvPr id="39" name="Google Shape;39;p7"/>
          <p:cNvSpPr txBox="1"/>
          <p:nvPr>
            <p:ph idx="12" type="sldNum"/>
          </p:nvPr>
        </p:nvSpPr>
        <p:spPr>
          <a:xfrm>
            <a:off x="22923500" y="13106400"/>
            <a:ext cx="432346" cy="444500"/>
          </a:xfrm>
          <a:prstGeom prst="rect">
            <a:avLst/>
          </a:prstGeom>
          <a:noFill/>
          <a:ln>
            <a:noFill/>
          </a:ln>
        </p:spPr>
        <p:txBody>
          <a:bodyPr anchorCtr="0" anchor="t" bIns="50800" lIns="50800" spcFirstLastPara="1" rIns="50800" wrap="square" tIns="50800">
            <a:noAutofit/>
          </a:bodyPr>
          <a:lstStyle>
            <a:lvl1pPr indent="0" lvl="0" marL="0" marR="0" algn="l">
              <a:lnSpc>
                <a:spcPct val="80000"/>
              </a:lnSpc>
              <a:spcBef>
                <a:spcPts val="0"/>
              </a:spcBef>
              <a:spcAft>
                <a:spcPts val="0"/>
              </a:spcAft>
              <a:buClr>
                <a:srgbClr val="545554"/>
              </a:buClr>
              <a:buSzPts val="2400"/>
              <a:buFont typeface="Georgia"/>
              <a:buNone/>
              <a:defRPr i="1" sz="2400">
                <a:solidFill>
                  <a:srgbClr val="545554"/>
                </a:solidFill>
                <a:latin typeface="Georgia"/>
                <a:ea typeface="Georgia"/>
                <a:cs typeface="Georgia"/>
                <a:sym typeface="Georgia"/>
              </a:defRPr>
            </a:lvl1pPr>
            <a:lvl2pPr indent="0" lvl="1" marL="0" marR="0" algn="l">
              <a:lnSpc>
                <a:spcPct val="80000"/>
              </a:lnSpc>
              <a:spcBef>
                <a:spcPts val="0"/>
              </a:spcBef>
              <a:spcAft>
                <a:spcPts val="0"/>
              </a:spcAft>
              <a:buClr>
                <a:srgbClr val="545554"/>
              </a:buClr>
              <a:buSzPts val="2400"/>
              <a:buFont typeface="Georgia"/>
              <a:buNone/>
              <a:defRPr i="1" sz="2400">
                <a:solidFill>
                  <a:srgbClr val="545554"/>
                </a:solidFill>
                <a:latin typeface="Georgia"/>
                <a:ea typeface="Georgia"/>
                <a:cs typeface="Georgia"/>
                <a:sym typeface="Georgia"/>
              </a:defRPr>
            </a:lvl2pPr>
            <a:lvl3pPr indent="0" lvl="2" marL="0" marR="0" algn="l">
              <a:lnSpc>
                <a:spcPct val="80000"/>
              </a:lnSpc>
              <a:spcBef>
                <a:spcPts val="0"/>
              </a:spcBef>
              <a:spcAft>
                <a:spcPts val="0"/>
              </a:spcAft>
              <a:buClr>
                <a:srgbClr val="545554"/>
              </a:buClr>
              <a:buSzPts val="2400"/>
              <a:buFont typeface="Georgia"/>
              <a:buNone/>
              <a:defRPr i="1" sz="2400">
                <a:solidFill>
                  <a:srgbClr val="545554"/>
                </a:solidFill>
                <a:latin typeface="Georgia"/>
                <a:ea typeface="Georgia"/>
                <a:cs typeface="Georgia"/>
                <a:sym typeface="Georgia"/>
              </a:defRPr>
            </a:lvl3pPr>
            <a:lvl4pPr indent="0" lvl="3" marL="0" marR="0" algn="l">
              <a:lnSpc>
                <a:spcPct val="80000"/>
              </a:lnSpc>
              <a:spcBef>
                <a:spcPts val="0"/>
              </a:spcBef>
              <a:spcAft>
                <a:spcPts val="0"/>
              </a:spcAft>
              <a:buClr>
                <a:srgbClr val="545554"/>
              </a:buClr>
              <a:buSzPts val="2400"/>
              <a:buFont typeface="Georgia"/>
              <a:buNone/>
              <a:defRPr i="1" sz="2400">
                <a:solidFill>
                  <a:srgbClr val="545554"/>
                </a:solidFill>
                <a:latin typeface="Georgia"/>
                <a:ea typeface="Georgia"/>
                <a:cs typeface="Georgia"/>
                <a:sym typeface="Georgia"/>
              </a:defRPr>
            </a:lvl4pPr>
            <a:lvl5pPr indent="0" lvl="4" marL="0" marR="0" algn="l">
              <a:lnSpc>
                <a:spcPct val="80000"/>
              </a:lnSpc>
              <a:spcBef>
                <a:spcPts val="0"/>
              </a:spcBef>
              <a:spcAft>
                <a:spcPts val="0"/>
              </a:spcAft>
              <a:buClr>
                <a:srgbClr val="545554"/>
              </a:buClr>
              <a:buSzPts val="2400"/>
              <a:buFont typeface="Georgia"/>
              <a:buNone/>
              <a:defRPr i="1" sz="2400">
                <a:solidFill>
                  <a:srgbClr val="545554"/>
                </a:solidFill>
                <a:latin typeface="Georgia"/>
                <a:ea typeface="Georgia"/>
                <a:cs typeface="Georgia"/>
                <a:sym typeface="Georgia"/>
              </a:defRPr>
            </a:lvl5pPr>
            <a:lvl6pPr indent="0" lvl="5" marL="0" marR="0" algn="l">
              <a:lnSpc>
                <a:spcPct val="80000"/>
              </a:lnSpc>
              <a:spcBef>
                <a:spcPts val="0"/>
              </a:spcBef>
              <a:spcAft>
                <a:spcPts val="0"/>
              </a:spcAft>
              <a:buClr>
                <a:srgbClr val="545554"/>
              </a:buClr>
              <a:buSzPts val="2400"/>
              <a:buFont typeface="Georgia"/>
              <a:buNone/>
              <a:defRPr i="1" sz="2400">
                <a:solidFill>
                  <a:srgbClr val="545554"/>
                </a:solidFill>
                <a:latin typeface="Georgia"/>
                <a:ea typeface="Georgia"/>
                <a:cs typeface="Georgia"/>
                <a:sym typeface="Georgia"/>
              </a:defRPr>
            </a:lvl6pPr>
            <a:lvl7pPr indent="0" lvl="6" marL="0" marR="0" algn="l">
              <a:lnSpc>
                <a:spcPct val="80000"/>
              </a:lnSpc>
              <a:spcBef>
                <a:spcPts val="0"/>
              </a:spcBef>
              <a:spcAft>
                <a:spcPts val="0"/>
              </a:spcAft>
              <a:buClr>
                <a:srgbClr val="545554"/>
              </a:buClr>
              <a:buSzPts val="2400"/>
              <a:buFont typeface="Georgia"/>
              <a:buNone/>
              <a:defRPr i="1" sz="2400">
                <a:solidFill>
                  <a:srgbClr val="545554"/>
                </a:solidFill>
                <a:latin typeface="Georgia"/>
                <a:ea typeface="Georgia"/>
                <a:cs typeface="Georgia"/>
                <a:sym typeface="Georgia"/>
              </a:defRPr>
            </a:lvl7pPr>
            <a:lvl8pPr indent="0" lvl="7" marL="0" marR="0" algn="l">
              <a:lnSpc>
                <a:spcPct val="80000"/>
              </a:lnSpc>
              <a:spcBef>
                <a:spcPts val="0"/>
              </a:spcBef>
              <a:spcAft>
                <a:spcPts val="0"/>
              </a:spcAft>
              <a:buClr>
                <a:srgbClr val="545554"/>
              </a:buClr>
              <a:buSzPts val="2400"/>
              <a:buFont typeface="Georgia"/>
              <a:buNone/>
              <a:defRPr i="1" sz="2400">
                <a:solidFill>
                  <a:srgbClr val="545554"/>
                </a:solidFill>
                <a:latin typeface="Georgia"/>
                <a:ea typeface="Georgia"/>
                <a:cs typeface="Georgia"/>
                <a:sym typeface="Georgia"/>
              </a:defRPr>
            </a:lvl8pPr>
            <a:lvl9pPr indent="0" lvl="8" marL="0" marR="0" algn="l">
              <a:lnSpc>
                <a:spcPct val="80000"/>
              </a:lnSpc>
              <a:spcBef>
                <a:spcPts val="0"/>
              </a:spcBef>
              <a:spcAft>
                <a:spcPts val="0"/>
              </a:spcAft>
              <a:buClr>
                <a:srgbClr val="545554"/>
              </a:buClr>
              <a:buSzPts val="2400"/>
              <a:buFont typeface="Georgia"/>
              <a:buNone/>
              <a:defRPr i="1" sz="2400">
                <a:solidFill>
                  <a:srgbClr val="545554"/>
                </a:solidFill>
                <a:latin typeface="Georgia"/>
                <a:ea typeface="Georgia"/>
                <a:cs typeface="Georgia"/>
                <a:sym typeface="Georgia"/>
              </a:defRPr>
            </a:lvl9pPr>
          </a:lstStyle>
          <a:p>
            <a:pPr indent="0" lvl="0" marL="0" rtl="0" algn="l">
              <a:spcBef>
                <a:spcPts val="0"/>
              </a:spcBef>
              <a:spcAft>
                <a:spcPts val="0"/>
              </a:spcAft>
              <a:buNone/>
            </a:pPr>
            <a:fld id="{00000000-1234-1234-1234-123412341234}" type="slidenum">
              <a:rPr lang="en-US"/>
              <a:t>‹#›</a:t>
            </a:fld>
            <a:endParaRPr i="0" sz="1500">
              <a:solidFill>
                <a:srgbClr val="FFFFFF"/>
              </a:solidFill>
              <a:latin typeface="Helvetica Neue"/>
              <a:ea typeface="Helvetica Neue"/>
              <a:cs typeface="Helvetica Neue"/>
              <a:sym typeface="Helvetica Neue"/>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Black">
  <p:cSld name="Quote Black">
    <p:bg>
      <p:bgPr>
        <a:solidFill>
          <a:srgbClr val="000000"/>
        </a:solidFill>
      </p:bgPr>
    </p:bg>
    <p:spTree>
      <p:nvGrpSpPr>
        <p:cNvPr id="40" name="Shape 40"/>
        <p:cNvGrpSpPr/>
        <p:nvPr/>
      </p:nvGrpSpPr>
      <p:grpSpPr>
        <a:xfrm>
          <a:off x="0" y="0"/>
          <a:ext cx="0" cy="0"/>
          <a:chOff x="0" y="0"/>
          <a:chExt cx="0" cy="0"/>
        </a:xfrm>
      </p:grpSpPr>
      <p:sp>
        <p:nvSpPr>
          <p:cNvPr id="41" name="Google Shape;41;p8"/>
          <p:cNvSpPr txBox="1"/>
          <p:nvPr>
            <p:ph type="title"/>
          </p:nvPr>
        </p:nvSpPr>
        <p:spPr>
          <a:xfrm>
            <a:off x="1701800" y="3137346"/>
            <a:ext cx="20993101" cy="4863853"/>
          </a:xfrm>
          <a:prstGeom prst="rect">
            <a:avLst/>
          </a:prstGeom>
          <a:noFill/>
          <a:ln>
            <a:noFill/>
          </a:ln>
        </p:spPr>
        <p:txBody>
          <a:bodyPr anchorCtr="0" anchor="b" bIns="0" lIns="0" spcFirstLastPara="1" rIns="0" wrap="square" tIns="0"/>
          <a:lstStyle>
            <a:lvl1pPr lvl="0" algn="ctr">
              <a:lnSpc>
                <a:spcPct val="100000"/>
              </a:lnSpc>
              <a:spcBef>
                <a:spcPts val="0"/>
              </a:spcBef>
              <a:spcAft>
                <a:spcPts val="0"/>
              </a:spcAft>
              <a:buClr>
                <a:srgbClr val="FFFFFF"/>
              </a:buClr>
              <a:buSzPts val="10100"/>
              <a:buFont typeface="Helvetica Neue"/>
              <a:buNone/>
              <a:defRPr b="0" sz="10100">
                <a:solidFill>
                  <a:srgbClr val="FFFFFF"/>
                </a:solidFill>
              </a:defRPr>
            </a:lvl1pPr>
            <a:lvl2pPr lvl="1" algn="l">
              <a:lnSpc>
                <a:spcPct val="80000"/>
              </a:lnSpc>
              <a:spcBef>
                <a:spcPts val="0"/>
              </a:spcBef>
              <a:spcAft>
                <a:spcPts val="0"/>
              </a:spcAft>
              <a:buClr>
                <a:srgbClr val="D8232A"/>
              </a:buClr>
              <a:buSzPts val="1800"/>
              <a:buNone/>
              <a:defRPr/>
            </a:lvl2pPr>
            <a:lvl3pPr lvl="2" algn="l">
              <a:lnSpc>
                <a:spcPct val="80000"/>
              </a:lnSpc>
              <a:spcBef>
                <a:spcPts val="0"/>
              </a:spcBef>
              <a:spcAft>
                <a:spcPts val="0"/>
              </a:spcAft>
              <a:buClr>
                <a:srgbClr val="D8232A"/>
              </a:buClr>
              <a:buSzPts val="1800"/>
              <a:buNone/>
              <a:defRPr/>
            </a:lvl3pPr>
            <a:lvl4pPr lvl="3" algn="l">
              <a:lnSpc>
                <a:spcPct val="80000"/>
              </a:lnSpc>
              <a:spcBef>
                <a:spcPts val="0"/>
              </a:spcBef>
              <a:spcAft>
                <a:spcPts val="0"/>
              </a:spcAft>
              <a:buClr>
                <a:srgbClr val="D8232A"/>
              </a:buClr>
              <a:buSzPts val="1800"/>
              <a:buNone/>
              <a:defRPr/>
            </a:lvl4pPr>
            <a:lvl5pPr lvl="4" algn="l">
              <a:lnSpc>
                <a:spcPct val="80000"/>
              </a:lnSpc>
              <a:spcBef>
                <a:spcPts val="0"/>
              </a:spcBef>
              <a:spcAft>
                <a:spcPts val="0"/>
              </a:spcAft>
              <a:buClr>
                <a:srgbClr val="D8232A"/>
              </a:buClr>
              <a:buSzPts val="1800"/>
              <a:buNone/>
              <a:defRPr/>
            </a:lvl5pPr>
            <a:lvl6pPr lvl="5" algn="l">
              <a:lnSpc>
                <a:spcPct val="80000"/>
              </a:lnSpc>
              <a:spcBef>
                <a:spcPts val="0"/>
              </a:spcBef>
              <a:spcAft>
                <a:spcPts val="0"/>
              </a:spcAft>
              <a:buClr>
                <a:srgbClr val="D8232A"/>
              </a:buClr>
              <a:buSzPts val="1800"/>
              <a:buNone/>
              <a:defRPr/>
            </a:lvl6pPr>
            <a:lvl7pPr lvl="6" algn="l">
              <a:lnSpc>
                <a:spcPct val="80000"/>
              </a:lnSpc>
              <a:spcBef>
                <a:spcPts val="0"/>
              </a:spcBef>
              <a:spcAft>
                <a:spcPts val="0"/>
              </a:spcAft>
              <a:buClr>
                <a:srgbClr val="D8232A"/>
              </a:buClr>
              <a:buSzPts val="1800"/>
              <a:buNone/>
              <a:defRPr/>
            </a:lvl7pPr>
            <a:lvl8pPr lvl="7" algn="l">
              <a:lnSpc>
                <a:spcPct val="80000"/>
              </a:lnSpc>
              <a:spcBef>
                <a:spcPts val="0"/>
              </a:spcBef>
              <a:spcAft>
                <a:spcPts val="0"/>
              </a:spcAft>
              <a:buClr>
                <a:srgbClr val="D8232A"/>
              </a:buClr>
              <a:buSzPts val="1800"/>
              <a:buNone/>
              <a:defRPr/>
            </a:lvl8pPr>
            <a:lvl9pPr lvl="8" algn="l">
              <a:lnSpc>
                <a:spcPct val="80000"/>
              </a:lnSpc>
              <a:spcBef>
                <a:spcPts val="0"/>
              </a:spcBef>
              <a:spcAft>
                <a:spcPts val="0"/>
              </a:spcAft>
              <a:buClr>
                <a:srgbClr val="D8232A"/>
              </a:buClr>
              <a:buSzPts val="1800"/>
              <a:buNone/>
              <a:defRPr/>
            </a:lvl9pPr>
          </a:lstStyle>
          <a:p/>
        </p:txBody>
      </p:sp>
      <p:sp>
        <p:nvSpPr>
          <p:cNvPr id="42" name="Google Shape;42;p8"/>
          <p:cNvSpPr txBox="1"/>
          <p:nvPr>
            <p:ph idx="12" type="sldNum"/>
          </p:nvPr>
        </p:nvSpPr>
        <p:spPr>
          <a:xfrm>
            <a:off x="22923500" y="13106400"/>
            <a:ext cx="432346" cy="444500"/>
          </a:xfrm>
          <a:prstGeom prst="rect">
            <a:avLst/>
          </a:prstGeom>
          <a:noFill/>
          <a:ln>
            <a:noFill/>
          </a:ln>
        </p:spPr>
        <p:txBody>
          <a:bodyPr anchorCtr="0" anchor="t" bIns="50800" lIns="50800" spcFirstLastPara="1" rIns="50800" wrap="square" tIns="50800">
            <a:noAutofit/>
          </a:bodyPr>
          <a:lstStyle>
            <a:lvl1pPr indent="0" lvl="0" marL="0" marR="0" algn="l">
              <a:lnSpc>
                <a:spcPct val="80000"/>
              </a:lnSpc>
              <a:spcBef>
                <a:spcPts val="0"/>
              </a:spcBef>
              <a:spcAft>
                <a:spcPts val="0"/>
              </a:spcAft>
              <a:buClr>
                <a:srgbClr val="545554"/>
              </a:buClr>
              <a:buSzPts val="2400"/>
              <a:buFont typeface="Georgia"/>
              <a:buNone/>
              <a:defRPr i="1" sz="2400">
                <a:solidFill>
                  <a:srgbClr val="545554"/>
                </a:solidFill>
                <a:latin typeface="Georgia"/>
                <a:ea typeface="Georgia"/>
                <a:cs typeface="Georgia"/>
                <a:sym typeface="Georgia"/>
              </a:defRPr>
            </a:lvl1pPr>
            <a:lvl2pPr indent="0" lvl="1" marL="0" marR="0" algn="l">
              <a:lnSpc>
                <a:spcPct val="80000"/>
              </a:lnSpc>
              <a:spcBef>
                <a:spcPts val="0"/>
              </a:spcBef>
              <a:spcAft>
                <a:spcPts val="0"/>
              </a:spcAft>
              <a:buClr>
                <a:srgbClr val="545554"/>
              </a:buClr>
              <a:buSzPts val="2400"/>
              <a:buFont typeface="Georgia"/>
              <a:buNone/>
              <a:defRPr i="1" sz="2400">
                <a:solidFill>
                  <a:srgbClr val="545554"/>
                </a:solidFill>
                <a:latin typeface="Georgia"/>
                <a:ea typeface="Georgia"/>
                <a:cs typeface="Georgia"/>
                <a:sym typeface="Georgia"/>
              </a:defRPr>
            </a:lvl2pPr>
            <a:lvl3pPr indent="0" lvl="2" marL="0" marR="0" algn="l">
              <a:lnSpc>
                <a:spcPct val="80000"/>
              </a:lnSpc>
              <a:spcBef>
                <a:spcPts val="0"/>
              </a:spcBef>
              <a:spcAft>
                <a:spcPts val="0"/>
              </a:spcAft>
              <a:buClr>
                <a:srgbClr val="545554"/>
              </a:buClr>
              <a:buSzPts val="2400"/>
              <a:buFont typeface="Georgia"/>
              <a:buNone/>
              <a:defRPr i="1" sz="2400">
                <a:solidFill>
                  <a:srgbClr val="545554"/>
                </a:solidFill>
                <a:latin typeface="Georgia"/>
                <a:ea typeface="Georgia"/>
                <a:cs typeface="Georgia"/>
                <a:sym typeface="Georgia"/>
              </a:defRPr>
            </a:lvl3pPr>
            <a:lvl4pPr indent="0" lvl="3" marL="0" marR="0" algn="l">
              <a:lnSpc>
                <a:spcPct val="80000"/>
              </a:lnSpc>
              <a:spcBef>
                <a:spcPts val="0"/>
              </a:spcBef>
              <a:spcAft>
                <a:spcPts val="0"/>
              </a:spcAft>
              <a:buClr>
                <a:srgbClr val="545554"/>
              </a:buClr>
              <a:buSzPts val="2400"/>
              <a:buFont typeface="Georgia"/>
              <a:buNone/>
              <a:defRPr i="1" sz="2400">
                <a:solidFill>
                  <a:srgbClr val="545554"/>
                </a:solidFill>
                <a:latin typeface="Georgia"/>
                <a:ea typeface="Georgia"/>
                <a:cs typeface="Georgia"/>
                <a:sym typeface="Georgia"/>
              </a:defRPr>
            </a:lvl4pPr>
            <a:lvl5pPr indent="0" lvl="4" marL="0" marR="0" algn="l">
              <a:lnSpc>
                <a:spcPct val="80000"/>
              </a:lnSpc>
              <a:spcBef>
                <a:spcPts val="0"/>
              </a:spcBef>
              <a:spcAft>
                <a:spcPts val="0"/>
              </a:spcAft>
              <a:buClr>
                <a:srgbClr val="545554"/>
              </a:buClr>
              <a:buSzPts val="2400"/>
              <a:buFont typeface="Georgia"/>
              <a:buNone/>
              <a:defRPr i="1" sz="2400">
                <a:solidFill>
                  <a:srgbClr val="545554"/>
                </a:solidFill>
                <a:latin typeface="Georgia"/>
                <a:ea typeface="Georgia"/>
                <a:cs typeface="Georgia"/>
                <a:sym typeface="Georgia"/>
              </a:defRPr>
            </a:lvl5pPr>
            <a:lvl6pPr indent="0" lvl="5" marL="0" marR="0" algn="l">
              <a:lnSpc>
                <a:spcPct val="80000"/>
              </a:lnSpc>
              <a:spcBef>
                <a:spcPts val="0"/>
              </a:spcBef>
              <a:spcAft>
                <a:spcPts val="0"/>
              </a:spcAft>
              <a:buClr>
                <a:srgbClr val="545554"/>
              </a:buClr>
              <a:buSzPts val="2400"/>
              <a:buFont typeface="Georgia"/>
              <a:buNone/>
              <a:defRPr i="1" sz="2400">
                <a:solidFill>
                  <a:srgbClr val="545554"/>
                </a:solidFill>
                <a:latin typeface="Georgia"/>
                <a:ea typeface="Georgia"/>
                <a:cs typeface="Georgia"/>
                <a:sym typeface="Georgia"/>
              </a:defRPr>
            </a:lvl6pPr>
            <a:lvl7pPr indent="0" lvl="6" marL="0" marR="0" algn="l">
              <a:lnSpc>
                <a:spcPct val="80000"/>
              </a:lnSpc>
              <a:spcBef>
                <a:spcPts val="0"/>
              </a:spcBef>
              <a:spcAft>
                <a:spcPts val="0"/>
              </a:spcAft>
              <a:buClr>
                <a:srgbClr val="545554"/>
              </a:buClr>
              <a:buSzPts val="2400"/>
              <a:buFont typeface="Georgia"/>
              <a:buNone/>
              <a:defRPr i="1" sz="2400">
                <a:solidFill>
                  <a:srgbClr val="545554"/>
                </a:solidFill>
                <a:latin typeface="Georgia"/>
                <a:ea typeface="Georgia"/>
                <a:cs typeface="Georgia"/>
                <a:sym typeface="Georgia"/>
              </a:defRPr>
            </a:lvl7pPr>
            <a:lvl8pPr indent="0" lvl="7" marL="0" marR="0" algn="l">
              <a:lnSpc>
                <a:spcPct val="80000"/>
              </a:lnSpc>
              <a:spcBef>
                <a:spcPts val="0"/>
              </a:spcBef>
              <a:spcAft>
                <a:spcPts val="0"/>
              </a:spcAft>
              <a:buClr>
                <a:srgbClr val="545554"/>
              </a:buClr>
              <a:buSzPts val="2400"/>
              <a:buFont typeface="Georgia"/>
              <a:buNone/>
              <a:defRPr i="1" sz="2400">
                <a:solidFill>
                  <a:srgbClr val="545554"/>
                </a:solidFill>
                <a:latin typeface="Georgia"/>
                <a:ea typeface="Georgia"/>
                <a:cs typeface="Georgia"/>
                <a:sym typeface="Georgia"/>
              </a:defRPr>
            </a:lvl8pPr>
            <a:lvl9pPr indent="0" lvl="8" marL="0" marR="0" algn="l">
              <a:lnSpc>
                <a:spcPct val="80000"/>
              </a:lnSpc>
              <a:spcBef>
                <a:spcPts val="0"/>
              </a:spcBef>
              <a:spcAft>
                <a:spcPts val="0"/>
              </a:spcAft>
              <a:buClr>
                <a:srgbClr val="545554"/>
              </a:buClr>
              <a:buSzPts val="2400"/>
              <a:buFont typeface="Georgia"/>
              <a:buNone/>
              <a:defRPr i="1" sz="2400">
                <a:solidFill>
                  <a:srgbClr val="545554"/>
                </a:solidFill>
                <a:latin typeface="Georgia"/>
                <a:ea typeface="Georgia"/>
                <a:cs typeface="Georgia"/>
                <a:sym typeface="Georgia"/>
              </a:defRPr>
            </a:lvl9pPr>
          </a:lstStyle>
          <a:p>
            <a:pPr indent="0" lvl="0" marL="0" rtl="0" algn="l">
              <a:spcBef>
                <a:spcPts val="0"/>
              </a:spcBef>
              <a:spcAft>
                <a:spcPts val="0"/>
              </a:spcAft>
              <a:buNone/>
            </a:pPr>
            <a:fld id="{00000000-1234-1234-1234-123412341234}" type="slidenum">
              <a:rPr lang="en-US"/>
              <a:t>‹#›</a:t>
            </a:fld>
            <a:endParaRPr i="0" sz="1500">
              <a:solidFill>
                <a:srgbClr val="FFFFFF"/>
              </a:solidFill>
              <a:latin typeface="Helvetica Neue"/>
              <a:ea typeface="Helvetica Neue"/>
              <a:cs typeface="Helvetica Neue"/>
              <a:sym typeface="Helvetica Neue"/>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White Page">
  <p:cSld name="Blank White Page">
    <p:bg>
      <p:bgPr>
        <a:solidFill>
          <a:srgbClr val="FFFFFF"/>
        </a:solidFill>
      </p:bgPr>
    </p:bg>
    <p:spTree>
      <p:nvGrpSpPr>
        <p:cNvPr id="43" name="Shape 43"/>
        <p:cNvGrpSpPr/>
        <p:nvPr/>
      </p:nvGrpSpPr>
      <p:grpSpPr>
        <a:xfrm>
          <a:off x="0" y="0"/>
          <a:ext cx="0" cy="0"/>
          <a:chOff x="0" y="0"/>
          <a:chExt cx="0" cy="0"/>
        </a:xfrm>
      </p:grpSpPr>
      <p:sp>
        <p:nvSpPr>
          <p:cNvPr id="44" name="Google Shape;44;p9"/>
          <p:cNvSpPr txBox="1"/>
          <p:nvPr>
            <p:ph idx="12" type="sldNum"/>
          </p:nvPr>
        </p:nvSpPr>
        <p:spPr>
          <a:xfrm>
            <a:off x="21704300" y="13093700"/>
            <a:ext cx="396748" cy="399289"/>
          </a:xfrm>
          <a:prstGeom prst="rect">
            <a:avLst/>
          </a:prstGeom>
          <a:noFill/>
          <a:ln>
            <a:noFill/>
          </a:ln>
        </p:spPr>
        <p:txBody>
          <a:bodyPr anchorCtr="0" anchor="t" bIns="50800" lIns="50800" spcFirstLastPara="1" rIns="50800" wrap="square" tIns="50800">
            <a:noAutofit/>
          </a:bodyPr>
          <a:lstStyle>
            <a:lvl1pPr indent="0" lvl="0" marL="0" marR="0" algn="l">
              <a:lnSpc>
                <a:spcPct val="80000"/>
              </a:lnSpc>
              <a:spcBef>
                <a:spcPts val="0"/>
              </a:spcBef>
              <a:spcAft>
                <a:spcPts val="0"/>
              </a:spcAft>
              <a:buClr>
                <a:srgbClr val="A6AAA8"/>
              </a:buClr>
              <a:buSzPts val="2000"/>
              <a:buFont typeface="Helvetica Neue"/>
              <a:buNone/>
              <a:defRPr sz="2000">
                <a:solidFill>
                  <a:srgbClr val="A6AAA8"/>
                </a:solidFill>
              </a:defRPr>
            </a:lvl1pPr>
            <a:lvl2pPr indent="0" lvl="1" marL="0" marR="0" algn="l">
              <a:lnSpc>
                <a:spcPct val="80000"/>
              </a:lnSpc>
              <a:spcBef>
                <a:spcPts val="0"/>
              </a:spcBef>
              <a:spcAft>
                <a:spcPts val="0"/>
              </a:spcAft>
              <a:buClr>
                <a:srgbClr val="A6AAA8"/>
              </a:buClr>
              <a:buSzPts val="2000"/>
              <a:buFont typeface="Helvetica Neue"/>
              <a:buNone/>
              <a:defRPr sz="2000">
                <a:solidFill>
                  <a:srgbClr val="A6AAA8"/>
                </a:solidFill>
              </a:defRPr>
            </a:lvl2pPr>
            <a:lvl3pPr indent="0" lvl="2" marL="0" marR="0" algn="l">
              <a:lnSpc>
                <a:spcPct val="80000"/>
              </a:lnSpc>
              <a:spcBef>
                <a:spcPts val="0"/>
              </a:spcBef>
              <a:spcAft>
                <a:spcPts val="0"/>
              </a:spcAft>
              <a:buClr>
                <a:srgbClr val="A6AAA8"/>
              </a:buClr>
              <a:buSzPts val="2000"/>
              <a:buFont typeface="Helvetica Neue"/>
              <a:buNone/>
              <a:defRPr sz="2000">
                <a:solidFill>
                  <a:srgbClr val="A6AAA8"/>
                </a:solidFill>
              </a:defRPr>
            </a:lvl3pPr>
            <a:lvl4pPr indent="0" lvl="3" marL="0" marR="0" algn="l">
              <a:lnSpc>
                <a:spcPct val="80000"/>
              </a:lnSpc>
              <a:spcBef>
                <a:spcPts val="0"/>
              </a:spcBef>
              <a:spcAft>
                <a:spcPts val="0"/>
              </a:spcAft>
              <a:buClr>
                <a:srgbClr val="A6AAA8"/>
              </a:buClr>
              <a:buSzPts val="2000"/>
              <a:buFont typeface="Helvetica Neue"/>
              <a:buNone/>
              <a:defRPr sz="2000">
                <a:solidFill>
                  <a:srgbClr val="A6AAA8"/>
                </a:solidFill>
              </a:defRPr>
            </a:lvl4pPr>
            <a:lvl5pPr indent="0" lvl="4" marL="0" marR="0" algn="l">
              <a:lnSpc>
                <a:spcPct val="80000"/>
              </a:lnSpc>
              <a:spcBef>
                <a:spcPts val="0"/>
              </a:spcBef>
              <a:spcAft>
                <a:spcPts val="0"/>
              </a:spcAft>
              <a:buClr>
                <a:srgbClr val="A6AAA8"/>
              </a:buClr>
              <a:buSzPts val="2000"/>
              <a:buFont typeface="Helvetica Neue"/>
              <a:buNone/>
              <a:defRPr sz="2000">
                <a:solidFill>
                  <a:srgbClr val="A6AAA8"/>
                </a:solidFill>
              </a:defRPr>
            </a:lvl5pPr>
            <a:lvl6pPr indent="0" lvl="5" marL="0" marR="0" algn="l">
              <a:lnSpc>
                <a:spcPct val="80000"/>
              </a:lnSpc>
              <a:spcBef>
                <a:spcPts val="0"/>
              </a:spcBef>
              <a:spcAft>
                <a:spcPts val="0"/>
              </a:spcAft>
              <a:buClr>
                <a:srgbClr val="A6AAA8"/>
              </a:buClr>
              <a:buSzPts val="2000"/>
              <a:buFont typeface="Helvetica Neue"/>
              <a:buNone/>
              <a:defRPr sz="2000">
                <a:solidFill>
                  <a:srgbClr val="A6AAA8"/>
                </a:solidFill>
              </a:defRPr>
            </a:lvl6pPr>
            <a:lvl7pPr indent="0" lvl="6" marL="0" marR="0" algn="l">
              <a:lnSpc>
                <a:spcPct val="80000"/>
              </a:lnSpc>
              <a:spcBef>
                <a:spcPts val="0"/>
              </a:spcBef>
              <a:spcAft>
                <a:spcPts val="0"/>
              </a:spcAft>
              <a:buClr>
                <a:srgbClr val="A6AAA8"/>
              </a:buClr>
              <a:buSzPts val="2000"/>
              <a:buFont typeface="Helvetica Neue"/>
              <a:buNone/>
              <a:defRPr sz="2000">
                <a:solidFill>
                  <a:srgbClr val="A6AAA8"/>
                </a:solidFill>
              </a:defRPr>
            </a:lvl7pPr>
            <a:lvl8pPr indent="0" lvl="7" marL="0" marR="0" algn="l">
              <a:lnSpc>
                <a:spcPct val="80000"/>
              </a:lnSpc>
              <a:spcBef>
                <a:spcPts val="0"/>
              </a:spcBef>
              <a:spcAft>
                <a:spcPts val="0"/>
              </a:spcAft>
              <a:buClr>
                <a:srgbClr val="A6AAA8"/>
              </a:buClr>
              <a:buSzPts val="2000"/>
              <a:buFont typeface="Helvetica Neue"/>
              <a:buNone/>
              <a:defRPr sz="2000">
                <a:solidFill>
                  <a:srgbClr val="A6AAA8"/>
                </a:solidFill>
              </a:defRPr>
            </a:lvl8pPr>
            <a:lvl9pPr indent="0" lvl="8" marL="0" marR="0" algn="l">
              <a:lnSpc>
                <a:spcPct val="80000"/>
              </a:lnSpc>
              <a:spcBef>
                <a:spcPts val="0"/>
              </a:spcBef>
              <a:spcAft>
                <a:spcPts val="0"/>
              </a:spcAft>
              <a:buClr>
                <a:srgbClr val="A6AAA8"/>
              </a:buClr>
              <a:buSzPts val="2000"/>
              <a:buFont typeface="Helvetica Neue"/>
              <a:buNone/>
              <a:defRPr sz="2000">
                <a:solidFill>
                  <a:srgbClr val="A6AAA8"/>
                </a:solidFill>
              </a:defRPr>
            </a:lvl9pPr>
          </a:lstStyle>
          <a:p>
            <a:pPr indent="0" lvl="0" marL="0" rtl="0" algn="l">
              <a:spcBef>
                <a:spcPts val="0"/>
              </a:spcBef>
              <a:spcAft>
                <a:spcPts val="0"/>
              </a:spcAft>
              <a:buNone/>
            </a:pPr>
            <a:fld id="{00000000-1234-1234-1234-123412341234}" type="slidenum">
              <a:rPr lang="en-US"/>
              <a:t>‹#›</a:t>
            </a:fld>
            <a:endParaRPr sz="1500">
              <a:solidFill>
                <a:srgbClr val="FFFFFF"/>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ackground Title 1" showMasterSp="0">
  <p:cSld name="Background Title 1">
    <p:bg>
      <p:bgPr>
        <a:solidFill>
          <a:srgbClr val="00D5FF"/>
        </a:solidFill>
      </p:bgPr>
    </p:bg>
    <p:spTree>
      <p:nvGrpSpPr>
        <p:cNvPr id="45" name="Shape 45"/>
        <p:cNvGrpSpPr/>
        <p:nvPr/>
      </p:nvGrpSpPr>
      <p:grpSpPr>
        <a:xfrm>
          <a:off x="0" y="0"/>
          <a:ext cx="0" cy="0"/>
          <a:chOff x="0" y="0"/>
          <a:chExt cx="0" cy="0"/>
        </a:xfrm>
      </p:grpSpPr>
      <p:pic>
        <p:nvPicPr>
          <p:cNvPr descr="HiRes.jpg" id="46" name="Google Shape;46;p10"/>
          <p:cNvPicPr preferRelativeResize="0"/>
          <p:nvPr/>
        </p:nvPicPr>
        <p:blipFill rotWithShape="1">
          <a:blip r:embed="rId2">
            <a:alphaModFix/>
          </a:blip>
          <a:srcRect b="0" l="0" r="0" t="0"/>
          <a:stretch/>
        </p:blipFill>
        <p:spPr>
          <a:xfrm>
            <a:off x="-30758" y="-5364758"/>
            <a:ext cx="24445516" cy="24445516"/>
          </a:xfrm>
          <a:prstGeom prst="rect">
            <a:avLst/>
          </a:prstGeom>
          <a:noFill/>
          <a:ln>
            <a:noFill/>
          </a:ln>
        </p:spPr>
      </p:pic>
      <p:sp>
        <p:nvSpPr>
          <p:cNvPr id="47" name="Google Shape;47;p10"/>
          <p:cNvSpPr txBox="1"/>
          <p:nvPr/>
        </p:nvSpPr>
        <p:spPr>
          <a:xfrm>
            <a:off x="2437779" y="13125450"/>
            <a:ext cx="2675434" cy="215900"/>
          </a:xfrm>
          <a:prstGeom prst="rect">
            <a:avLst/>
          </a:prstGeom>
          <a:noFill/>
          <a:ln>
            <a:noFill/>
          </a:ln>
        </p:spPr>
        <p:txBody>
          <a:bodyPr anchorCtr="0" anchor="ctr" bIns="0" lIns="0" spcFirstLastPara="1" rIns="0" wrap="square" tIns="0">
            <a:noAutofit/>
          </a:bodyPr>
          <a:lstStyle/>
          <a:p>
            <a:pPr indent="0" lvl="0" marL="0" marR="0" rtl="0" algn="l">
              <a:lnSpc>
                <a:spcPct val="70000"/>
              </a:lnSpc>
              <a:spcBef>
                <a:spcPts val="0"/>
              </a:spcBef>
              <a:spcAft>
                <a:spcPts val="0"/>
              </a:spcAft>
              <a:buClr>
                <a:srgbClr val="FFFFFF"/>
              </a:buClr>
              <a:buSzPts val="1500"/>
              <a:buFont typeface="Helvetica Neue"/>
              <a:buNone/>
            </a:pPr>
            <a:r>
              <a:rPr b="0" i="0" lang="en-US" sz="1500" u="none" cap="none" strike="noStrike">
                <a:solidFill>
                  <a:srgbClr val="FFFFFF"/>
                </a:solidFill>
                <a:latin typeface="Helvetica Neue"/>
                <a:ea typeface="Helvetica Neue"/>
                <a:cs typeface="Helvetica Neue"/>
                <a:sym typeface="Helvetica Neue"/>
              </a:rPr>
              <a:t>WORLD IA DAY 201</a:t>
            </a:r>
            <a:r>
              <a:rPr lang="en-US" sz="1500">
                <a:solidFill>
                  <a:srgbClr val="FFFFFF"/>
                </a:solidFill>
                <a:latin typeface="Helvetica Neue"/>
                <a:ea typeface="Helvetica Neue"/>
                <a:cs typeface="Helvetica Neue"/>
                <a:sym typeface="Helvetica Neue"/>
              </a:rPr>
              <a:t>9</a:t>
            </a:r>
            <a:endParaRPr/>
          </a:p>
        </p:txBody>
      </p:sp>
      <p:sp>
        <p:nvSpPr>
          <p:cNvPr id="48" name="Google Shape;48;p10"/>
          <p:cNvSpPr txBox="1"/>
          <p:nvPr>
            <p:ph type="title"/>
          </p:nvPr>
        </p:nvSpPr>
        <p:spPr>
          <a:xfrm>
            <a:off x="1701800" y="3771900"/>
            <a:ext cx="20993101" cy="3416300"/>
          </a:xfrm>
          <a:prstGeom prst="rect">
            <a:avLst/>
          </a:prstGeom>
          <a:noFill/>
          <a:ln>
            <a:noFill/>
          </a:ln>
        </p:spPr>
        <p:txBody>
          <a:bodyPr anchorCtr="0" anchor="b" bIns="0" lIns="0" spcFirstLastPara="1" rIns="0" wrap="square" tIns="0"/>
          <a:lstStyle>
            <a:lvl1pPr lvl="0" algn="ctr">
              <a:lnSpc>
                <a:spcPct val="100000"/>
              </a:lnSpc>
              <a:spcBef>
                <a:spcPts val="0"/>
              </a:spcBef>
              <a:spcAft>
                <a:spcPts val="0"/>
              </a:spcAft>
              <a:buClr>
                <a:srgbClr val="FFFFFF"/>
              </a:buClr>
              <a:buSzPts val="10100"/>
              <a:buFont typeface="Helvetica Neue"/>
              <a:buNone/>
              <a:defRPr b="0" sz="10100" cap="none">
                <a:solidFill>
                  <a:srgbClr val="FFFFFF"/>
                </a:solidFill>
              </a:defRPr>
            </a:lvl1pPr>
            <a:lvl2pPr lvl="1" algn="l">
              <a:lnSpc>
                <a:spcPct val="80000"/>
              </a:lnSpc>
              <a:spcBef>
                <a:spcPts val="0"/>
              </a:spcBef>
              <a:spcAft>
                <a:spcPts val="0"/>
              </a:spcAft>
              <a:buClr>
                <a:srgbClr val="D8232A"/>
              </a:buClr>
              <a:buSzPts val="1800"/>
              <a:buNone/>
              <a:defRPr/>
            </a:lvl2pPr>
            <a:lvl3pPr lvl="2" algn="l">
              <a:lnSpc>
                <a:spcPct val="80000"/>
              </a:lnSpc>
              <a:spcBef>
                <a:spcPts val="0"/>
              </a:spcBef>
              <a:spcAft>
                <a:spcPts val="0"/>
              </a:spcAft>
              <a:buClr>
                <a:srgbClr val="D8232A"/>
              </a:buClr>
              <a:buSzPts val="1800"/>
              <a:buNone/>
              <a:defRPr/>
            </a:lvl3pPr>
            <a:lvl4pPr lvl="3" algn="l">
              <a:lnSpc>
                <a:spcPct val="80000"/>
              </a:lnSpc>
              <a:spcBef>
                <a:spcPts val="0"/>
              </a:spcBef>
              <a:spcAft>
                <a:spcPts val="0"/>
              </a:spcAft>
              <a:buClr>
                <a:srgbClr val="D8232A"/>
              </a:buClr>
              <a:buSzPts val="1800"/>
              <a:buNone/>
              <a:defRPr/>
            </a:lvl4pPr>
            <a:lvl5pPr lvl="4" algn="l">
              <a:lnSpc>
                <a:spcPct val="80000"/>
              </a:lnSpc>
              <a:spcBef>
                <a:spcPts val="0"/>
              </a:spcBef>
              <a:spcAft>
                <a:spcPts val="0"/>
              </a:spcAft>
              <a:buClr>
                <a:srgbClr val="D8232A"/>
              </a:buClr>
              <a:buSzPts val="1800"/>
              <a:buNone/>
              <a:defRPr/>
            </a:lvl5pPr>
            <a:lvl6pPr lvl="5" algn="l">
              <a:lnSpc>
                <a:spcPct val="80000"/>
              </a:lnSpc>
              <a:spcBef>
                <a:spcPts val="0"/>
              </a:spcBef>
              <a:spcAft>
                <a:spcPts val="0"/>
              </a:spcAft>
              <a:buClr>
                <a:srgbClr val="D8232A"/>
              </a:buClr>
              <a:buSzPts val="1800"/>
              <a:buNone/>
              <a:defRPr/>
            </a:lvl6pPr>
            <a:lvl7pPr lvl="6" algn="l">
              <a:lnSpc>
                <a:spcPct val="80000"/>
              </a:lnSpc>
              <a:spcBef>
                <a:spcPts val="0"/>
              </a:spcBef>
              <a:spcAft>
                <a:spcPts val="0"/>
              </a:spcAft>
              <a:buClr>
                <a:srgbClr val="D8232A"/>
              </a:buClr>
              <a:buSzPts val="1800"/>
              <a:buNone/>
              <a:defRPr/>
            </a:lvl7pPr>
            <a:lvl8pPr lvl="7" algn="l">
              <a:lnSpc>
                <a:spcPct val="80000"/>
              </a:lnSpc>
              <a:spcBef>
                <a:spcPts val="0"/>
              </a:spcBef>
              <a:spcAft>
                <a:spcPts val="0"/>
              </a:spcAft>
              <a:buClr>
                <a:srgbClr val="D8232A"/>
              </a:buClr>
              <a:buSzPts val="1800"/>
              <a:buNone/>
              <a:defRPr/>
            </a:lvl8pPr>
            <a:lvl9pPr lvl="8" algn="l">
              <a:lnSpc>
                <a:spcPct val="80000"/>
              </a:lnSpc>
              <a:spcBef>
                <a:spcPts val="0"/>
              </a:spcBef>
              <a:spcAft>
                <a:spcPts val="0"/>
              </a:spcAft>
              <a:buClr>
                <a:srgbClr val="D8232A"/>
              </a:buClr>
              <a:buSzPts val="1800"/>
              <a:buNone/>
              <a:defRPr/>
            </a:lvl9pPr>
          </a:lstStyle>
          <a:p/>
        </p:txBody>
      </p:sp>
      <p:sp>
        <p:nvSpPr>
          <p:cNvPr id="49" name="Google Shape;49;p10"/>
          <p:cNvSpPr txBox="1"/>
          <p:nvPr>
            <p:ph idx="12" type="sldNum"/>
          </p:nvPr>
        </p:nvSpPr>
        <p:spPr>
          <a:xfrm>
            <a:off x="22923500" y="13106400"/>
            <a:ext cx="432346" cy="444500"/>
          </a:xfrm>
          <a:prstGeom prst="rect">
            <a:avLst/>
          </a:prstGeom>
          <a:noFill/>
          <a:ln>
            <a:noFill/>
          </a:ln>
        </p:spPr>
        <p:txBody>
          <a:bodyPr anchorCtr="0" anchor="t" bIns="50800" lIns="50800" spcFirstLastPara="1" rIns="50800" wrap="square" tIns="50800">
            <a:noAutofit/>
          </a:bodyPr>
          <a:lstStyle>
            <a:lvl1pPr indent="0" lvl="0" marL="0" marR="0" algn="l">
              <a:lnSpc>
                <a:spcPct val="80000"/>
              </a:lnSpc>
              <a:spcBef>
                <a:spcPts val="0"/>
              </a:spcBef>
              <a:spcAft>
                <a:spcPts val="0"/>
              </a:spcAft>
              <a:buClr>
                <a:srgbClr val="545554"/>
              </a:buClr>
              <a:buSzPts val="2400"/>
              <a:buFont typeface="Georgia"/>
              <a:buNone/>
              <a:defRPr i="1" sz="2400">
                <a:solidFill>
                  <a:srgbClr val="545554"/>
                </a:solidFill>
                <a:latin typeface="Georgia"/>
                <a:ea typeface="Georgia"/>
                <a:cs typeface="Georgia"/>
                <a:sym typeface="Georgia"/>
              </a:defRPr>
            </a:lvl1pPr>
            <a:lvl2pPr indent="0" lvl="1" marL="0" marR="0" algn="l">
              <a:lnSpc>
                <a:spcPct val="80000"/>
              </a:lnSpc>
              <a:spcBef>
                <a:spcPts val="0"/>
              </a:spcBef>
              <a:spcAft>
                <a:spcPts val="0"/>
              </a:spcAft>
              <a:buClr>
                <a:srgbClr val="545554"/>
              </a:buClr>
              <a:buSzPts val="2400"/>
              <a:buFont typeface="Georgia"/>
              <a:buNone/>
              <a:defRPr i="1" sz="2400">
                <a:solidFill>
                  <a:srgbClr val="545554"/>
                </a:solidFill>
                <a:latin typeface="Georgia"/>
                <a:ea typeface="Georgia"/>
                <a:cs typeface="Georgia"/>
                <a:sym typeface="Georgia"/>
              </a:defRPr>
            </a:lvl2pPr>
            <a:lvl3pPr indent="0" lvl="2" marL="0" marR="0" algn="l">
              <a:lnSpc>
                <a:spcPct val="80000"/>
              </a:lnSpc>
              <a:spcBef>
                <a:spcPts val="0"/>
              </a:spcBef>
              <a:spcAft>
                <a:spcPts val="0"/>
              </a:spcAft>
              <a:buClr>
                <a:srgbClr val="545554"/>
              </a:buClr>
              <a:buSzPts val="2400"/>
              <a:buFont typeface="Georgia"/>
              <a:buNone/>
              <a:defRPr i="1" sz="2400">
                <a:solidFill>
                  <a:srgbClr val="545554"/>
                </a:solidFill>
                <a:latin typeface="Georgia"/>
                <a:ea typeface="Georgia"/>
                <a:cs typeface="Georgia"/>
                <a:sym typeface="Georgia"/>
              </a:defRPr>
            </a:lvl3pPr>
            <a:lvl4pPr indent="0" lvl="3" marL="0" marR="0" algn="l">
              <a:lnSpc>
                <a:spcPct val="80000"/>
              </a:lnSpc>
              <a:spcBef>
                <a:spcPts val="0"/>
              </a:spcBef>
              <a:spcAft>
                <a:spcPts val="0"/>
              </a:spcAft>
              <a:buClr>
                <a:srgbClr val="545554"/>
              </a:buClr>
              <a:buSzPts val="2400"/>
              <a:buFont typeface="Georgia"/>
              <a:buNone/>
              <a:defRPr i="1" sz="2400">
                <a:solidFill>
                  <a:srgbClr val="545554"/>
                </a:solidFill>
                <a:latin typeface="Georgia"/>
                <a:ea typeface="Georgia"/>
                <a:cs typeface="Georgia"/>
                <a:sym typeface="Georgia"/>
              </a:defRPr>
            </a:lvl4pPr>
            <a:lvl5pPr indent="0" lvl="4" marL="0" marR="0" algn="l">
              <a:lnSpc>
                <a:spcPct val="80000"/>
              </a:lnSpc>
              <a:spcBef>
                <a:spcPts val="0"/>
              </a:spcBef>
              <a:spcAft>
                <a:spcPts val="0"/>
              </a:spcAft>
              <a:buClr>
                <a:srgbClr val="545554"/>
              </a:buClr>
              <a:buSzPts val="2400"/>
              <a:buFont typeface="Georgia"/>
              <a:buNone/>
              <a:defRPr i="1" sz="2400">
                <a:solidFill>
                  <a:srgbClr val="545554"/>
                </a:solidFill>
                <a:latin typeface="Georgia"/>
                <a:ea typeface="Georgia"/>
                <a:cs typeface="Georgia"/>
                <a:sym typeface="Georgia"/>
              </a:defRPr>
            </a:lvl5pPr>
            <a:lvl6pPr indent="0" lvl="5" marL="0" marR="0" algn="l">
              <a:lnSpc>
                <a:spcPct val="80000"/>
              </a:lnSpc>
              <a:spcBef>
                <a:spcPts val="0"/>
              </a:spcBef>
              <a:spcAft>
                <a:spcPts val="0"/>
              </a:spcAft>
              <a:buClr>
                <a:srgbClr val="545554"/>
              </a:buClr>
              <a:buSzPts val="2400"/>
              <a:buFont typeface="Georgia"/>
              <a:buNone/>
              <a:defRPr i="1" sz="2400">
                <a:solidFill>
                  <a:srgbClr val="545554"/>
                </a:solidFill>
                <a:latin typeface="Georgia"/>
                <a:ea typeface="Georgia"/>
                <a:cs typeface="Georgia"/>
                <a:sym typeface="Georgia"/>
              </a:defRPr>
            </a:lvl6pPr>
            <a:lvl7pPr indent="0" lvl="6" marL="0" marR="0" algn="l">
              <a:lnSpc>
                <a:spcPct val="80000"/>
              </a:lnSpc>
              <a:spcBef>
                <a:spcPts val="0"/>
              </a:spcBef>
              <a:spcAft>
                <a:spcPts val="0"/>
              </a:spcAft>
              <a:buClr>
                <a:srgbClr val="545554"/>
              </a:buClr>
              <a:buSzPts val="2400"/>
              <a:buFont typeface="Georgia"/>
              <a:buNone/>
              <a:defRPr i="1" sz="2400">
                <a:solidFill>
                  <a:srgbClr val="545554"/>
                </a:solidFill>
                <a:latin typeface="Georgia"/>
                <a:ea typeface="Georgia"/>
                <a:cs typeface="Georgia"/>
                <a:sym typeface="Georgia"/>
              </a:defRPr>
            </a:lvl7pPr>
            <a:lvl8pPr indent="0" lvl="7" marL="0" marR="0" algn="l">
              <a:lnSpc>
                <a:spcPct val="80000"/>
              </a:lnSpc>
              <a:spcBef>
                <a:spcPts val="0"/>
              </a:spcBef>
              <a:spcAft>
                <a:spcPts val="0"/>
              </a:spcAft>
              <a:buClr>
                <a:srgbClr val="545554"/>
              </a:buClr>
              <a:buSzPts val="2400"/>
              <a:buFont typeface="Georgia"/>
              <a:buNone/>
              <a:defRPr i="1" sz="2400">
                <a:solidFill>
                  <a:srgbClr val="545554"/>
                </a:solidFill>
                <a:latin typeface="Georgia"/>
                <a:ea typeface="Georgia"/>
                <a:cs typeface="Georgia"/>
                <a:sym typeface="Georgia"/>
              </a:defRPr>
            </a:lvl8pPr>
            <a:lvl9pPr indent="0" lvl="8" marL="0" marR="0" algn="l">
              <a:lnSpc>
                <a:spcPct val="80000"/>
              </a:lnSpc>
              <a:spcBef>
                <a:spcPts val="0"/>
              </a:spcBef>
              <a:spcAft>
                <a:spcPts val="0"/>
              </a:spcAft>
              <a:buClr>
                <a:srgbClr val="545554"/>
              </a:buClr>
              <a:buSzPts val="2400"/>
              <a:buFont typeface="Georgia"/>
              <a:buNone/>
              <a:defRPr i="1" sz="2400">
                <a:solidFill>
                  <a:srgbClr val="545554"/>
                </a:solidFill>
                <a:latin typeface="Georgia"/>
                <a:ea typeface="Georgia"/>
                <a:cs typeface="Georgia"/>
                <a:sym typeface="Georgia"/>
              </a:defRPr>
            </a:lvl9pPr>
          </a:lstStyle>
          <a:p>
            <a:pPr indent="0" lvl="0" marL="0" rtl="0" algn="l">
              <a:spcBef>
                <a:spcPts val="0"/>
              </a:spcBef>
              <a:spcAft>
                <a:spcPts val="0"/>
              </a:spcAft>
              <a:buNone/>
            </a:pPr>
            <a:fld id="{00000000-1234-1234-1234-123412341234}" type="slidenum">
              <a:rPr lang="en-US"/>
              <a:t>‹#›</a:t>
            </a:fld>
            <a:endParaRPr i="0" sz="1500">
              <a:solidFill>
                <a:srgbClr val="FFFFFF"/>
              </a:solidFill>
              <a:latin typeface="Helvetica Neue"/>
              <a:ea typeface="Helvetica Neue"/>
              <a:cs typeface="Helvetica Neue"/>
              <a:sym typeface="Helvetica Neue"/>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0"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D6D6D6"/>
        </a:solidFill>
      </p:bgPr>
    </p:bg>
    <p:spTree>
      <p:nvGrpSpPr>
        <p:cNvPr id="5" name="Shape 5"/>
        <p:cNvGrpSpPr/>
        <p:nvPr/>
      </p:nvGrpSpPr>
      <p:grpSpPr>
        <a:xfrm>
          <a:off x="0" y="0"/>
          <a:ext cx="0" cy="0"/>
          <a:chOff x="0" y="0"/>
          <a:chExt cx="0" cy="0"/>
        </a:xfrm>
      </p:grpSpPr>
      <p:sp>
        <p:nvSpPr>
          <p:cNvPr id="6" name="Google Shape;6;p1"/>
          <p:cNvSpPr txBox="1"/>
          <p:nvPr/>
        </p:nvSpPr>
        <p:spPr>
          <a:xfrm>
            <a:off x="2437779" y="13125450"/>
            <a:ext cx="2675434" cy="215900"/>
          </a:xfrm>
          <a:prstGeom prst="rect">
            <a:avLst/>
          </a:prstGeom>
          <a:noFill/>
          <a:ln>
            <a:noFill/>
          </a:ln>
        </p:spPr>
        <p:txBody>
          <a:bodyPr anchorCtr="0" anchor="ctr" bIns="0" lIns="0" spcFirstLastPara="1" rIns="0" wrap="square" tIns="0">
            <a:noAutofit/>
          </a:bodyPr>
          <a:lstStyle/>
          <a:p>
            <a:pPr indent="0" lvl="0" marL="0" marR="0" rtl="0" algn="l">
              <a:lnSpc>
                <a:spcPct val="70000"/>
              </a:lnSpc>
              <a:spcBef>
                <a:spcPts val="0"/>
              </a:spcBef>
              <a:spcAft>
                <a:spcPts val="0"/>
              </a:spcAft>
              <a:buClr>
                <a:srgbClr val="FFFFFF"/>
              </a:buClr>
              <a:buSzPts val="1500"/>
              <a:buFont typeface="Helvetica Neue"/>
              <a:buNone/>
            </a:pPr>
            <a:r>
              <a:rPr b="0" i="0" lang="en-US" sz="1500" u="none" cap="none" strike="noStrike">
                <a:solidFill>
                  <a:srgbClr val="FFFFFF"/>
                </a:solidFill>
                <a:latin typeface="Helvetica Neue"/>
                <a:ea typeface="Helvetica Neue"/>
                <a:cs typeface="Helvetica Neue"/>
                <a:sym typeface="Helvetica Neue"/>
              </a:rPr>
              <a:t>WORLD IA DAY 201</a:t>
            </a:r>
            <a:r>
              <a:rPr lang="en-US" sz="1500">
                <a:solidFill>
                  <a:srgbClr val="FFFFFF"/>
                </a:solidFill>
                <a:latin typeface="Helvetica Neue"/>
                <a:ea typeface="Helvetica Neue"/>
                <a:cs typeface="Helvetica Neue"/>
                <a:sym typeface="Helvetica Neue"/>
              </a:rPr>
              <a:t>9</a:t>
            </a:r>
            <a:endParaRPr/>
          </a:p>
        </p:txBody>
      </p:sp>
      <p:sp>
        <p:nvSpPr>
          <p:cNvPr id="7" name="Google Shape;7;p1"/>
          <p:cNvSpPr txBox="1"/>
          <p:nvPr>
            <p:ph type="title"/>
          </p:nvPr>
        </p:nvSpPr>
        <p:spPr>
          <a:xfrm>
            <a:off x="1701800" y="1181100"/>
            <a:ext cx="20993101" cy="3416300"/>
          </a:xfrm>
          <a:prstGeom prst="rect">
            <a:avLst/>
          </a:prstGeom>
          <a:noFill/>
          <a:ln>
            <a:noFill/>
          </a:ln>
        </p:spPr>
        <p:txBody>
          <a:bodyPr anchorCtr="0" anchor="b" bIns="0" lIns="0" spcFirstLastPara="1" rIns="0" wrap="square" tIns="0"/>
          <a:lstStyle>
            <a:lvl1pPr lvl="0" marR="0" rtl="0" algn="l">
              <a:lnSpc>
                <a:spcPct val="80000"/>
              </a:lnSpc>
              <a:spcBef>
                <a:spcPts val="0"/>
              </a:spcBef>
              <a:spcAft>
                <a:spcPts val="0"/>
              </a:spcAft>
              <a:buClr>
                <a:schemeClr val="dk1"/>
              </a:buClr>
              <a:buSzPts val="15600"/>
              <a:buFont typeface="Helvetica Neue"/>
              <a:buNone/>
              <a:defRPr b="1" i="0" sz="15600" u="none" cap="none" strike="noStrike">
                <a:solidFill>
                  <a:schemeClr val="dk1"/>
                </a:solidFill>
                <a:latin typeface="Helvetica Neue"/>
                <a:ea typeface="Helvetica Neue"/>
                <a:cs typeface="Helvetica Neue"/>
                <a:sym typeface="Helvetica Neue"/>
              </a:defRPr>
            </a:lvl1pPr>
            <a:lvl2pPr lvl="1" marR="0" rtl="0" algn="l">
              <a:lnSpc>
                <a:spcPct val="80000"/>
              </a:lnSpc>
              <a:spcBef>
                <a:spcPts val="0"/>
              </a:spcBef>
              <a:spcAft>
                <a:spcPts val="0"/>
              </a:spcAft>
              <a:buClr>
                <a:srgbClr val="D8232A"/>
              </a:buClr>
              <a:buSzPts val="15600"/>
              <a:buFont typeface="Helvetica Neue"/>
              <a:buNone/>
              <a:defRPr b="1" i="0" sz="15600" u="none" cap="none" strike="noStrike">
                <a:solidFill>
                  <a:srgbClr val="D8232A"/>
                </a:solidFill>
                <a:latin typeface="Helvetica Neue"/>
                <a:ea typeface="Helvetica Neue"/>
                <a:cs typeface="Helvetica Neue"/>
                <a:sym typeface="Helvetica Neue"/>
              </a:defRPr>
            </a:lvl2pPr>
            <a:lvl3pPr lvl="2" marR="0" rtl="0" algn="l">
              <a:lnSpc>
                <a:spcPct val="80000"/>
              </a:lnSpc>
              <a:spcBef>
                <a:spcPts val="0"/>
              </a:spcBef>
              <a:spcAft>
                <a:spcPts val="0"/>
              </a:spcAft>
              <a:buClr>
                <a:srgbClr val="D8232A"/>
              </a:buClr>
              <a:buSzPts val="15600"/>
              <a:buFont typeface="Helvetica Neue"/>
              <a:buNone/>
              <a:defRPr b="1" i="0" sz="15600" u="none" cap="none" strike="noStrike">
                <a:solidFill>
                  <a:srgbClr val="D8232A"/>
                </a:solidFill>
                <a:latin typeface="Helvetica Neue"/>
                <a:ea typeface="Helvetica Neue"/>
                <a:cs typeface="Helvetica Neue"/>
                <a:sym typeface="Helvetica Neue"/>
              </a:defRPr>
            </a:lvl3pPr>
            <a:lvl4pPr lvl="3" marR="0" rtl="0" algn="l">
              <a:lnSpc>
                <a:spcPct val="80000"/>
              </a:lnSpc>
              <a:spcBef>
                <a:spcPts val="0"/>
              </a:spcBef>
              <a:spcAft>
                <a:spcPts val="0"/>
              </a:spcAft>
              <a:buClr>
                <a:srgbClr val="D8232A"/>
              </a:buClr>
              <a:buSzPts val="15600"/>
              <a:buFont typeface="Helvetica Neue"/>
              <a:buNone/>
              <a:defRPr b="1" i="0" sz="15600" u="none" cap="none" strike="noStrike">
                <a:solidFill>
                  <a:srgbClr val="D8232A"/>
                </a:solidFill>
                <a:latin typeface="Helvetica Neue"/>
                <a:ea typeface="Helvetica Neue"/>
                <a:cs typeface="Helvetica Neue"/>
                <a:sym typeface="Helvetica Neue"/>
              </a:defRPr>
            </a:lvl4pPr>
            <a:lvl5pPr lvl="4" marR="0" rtl="0" algn="l">
              <a:lnSpc>
                <a:spcPct val="80000"/>
              </a:lnSpc>
              <a:spcBef>
                <a:spcPts val="0"/>
              </a:spcBef>
              <a:spcAft>
                <a:spcPts val="0"/>
              </a:spcAft>
              <a:buClr>
                <a:srgbClr val="D8232A"/>
              </a:buClr>
              <a:buSzPts val="15600"/>
              <a:buFont typeface="Helvetica Neue"/>
              <a:buNone/>
              <a:defRPr b="1" i="0" sz="15600" u="none" cap="none" strike="noStrike">
                <a:solidFill>
                  <a:srgbClr val="D8232A"/>
                </a:solidFill>
                <a:latin typeface="Helvetica Neue"/>
                <a:ea typeface="Helvetica Neue"/>
                <a:cs typeface="Helvetica Neue"/>
                <a:sym typeface="Helvetica Neue"/>
              </a:defRPr>
            </a:lvl5pPr>
            <a:lvl6pPr lvl="5" marR="0" rtl="0" algn="l">
              <a:lnSpc>
                <a:spcPct val="80000"/>
              </a:lnSpc>
              <a:spcBef>
                <a:spcPts val="0"/>
              </a:spcBef>
              <a:spcAft>
                <a:spcPts val="0"/>
              </a:spcAft>
              <a:buClr>
                <a:srgbClr val="D8232A"/>
              </a:buClr>
              <a:buSzPts val="15600"/>
              <a:buFont typeface="Helvetica Neue"/>
              <a:buNone/>
              <a:defRPr b="1" i="0" sz="15600" u="none" cap="none" strike="noStrike">
                <a:solidFill>
                  <a:srgbClr val="D8232A"/>
                </a:solidFill>
                <a:latin typeface="Helvetica Neue"/>
                <a:ea typeface="Helvetica Neue"/>
                <a:cs typeface="Helvetica Neue"/>
                <a:sym typeface="Helvetica Neue"/>
              </a:defRPr>
            </a:lvl6pPr>
            <a:lvl7pPr lvl="6" marR="0" rtl="0" algn="l">
              <a:lnSpc>
                <a:spcPct val="80000"/>
              </a:lnSpc>
              <a:spcBef>
                <a:spcPts val="0"/>
              </a:spcBef>
              <a:spcAft>
                <a:spcPts val="0"/>
              </a:spcAft>
              <a:buClr>
                <a:srgbClr val="D8232A"/>
              </a:buClr>
              <a:buSzPts val="15600"/>
              <a:buFont typeface="Helvetica Neue"/>
              <a:buNone/>
              <a:defRPr b="1" i="0" sz="15600" u="none" cap="none" strike="noStrike">
                <a:solidFill>
                  <a:srgbClr val="D8232A"/>
                </a:solidFill>
                <a:latin typeface="Helvetica Neue"/>
                <a:ea typeface="Helvetica Neue"/>
                <a:cs typeface="Helvetica Neue"/>
                <a:sym typeface="Helvetica Neue"/>
              </a:defRPr>
            </a:lvl7pPr>
            <a:lvl8pPr lvl="7" marR="0" rtl="0" algn="l">
              <a:lnSpc>
                <a:spcPct val="80000"/>
              </a:lnSpc>
              <a:spcBef>
                <a:spcPts val="0"/>
              </a:spcBef>
              <a:spcAft>
                <a:spcPts val="0"/>
              </a:spcAft>
              <a:buClr>
                <a:srgbClr val="D8232A"/>
              </a:buClr>
              <a:buSzPts val="15600"/>
              <a:buFont typeface="Helvetica Neue"/>
              <a:buNone/>
              <a:defRPr b="1" i="0" sz="15600" u="none" cap="none" strike="noStrike">
                <a:solidFill>
                  <a:srgbClr val="D8232A"/>
                </a:solidFill>
                <a:latin typeface="Helvetica Neue"/>
                <a:ea typeface="Helvetica Neue"/>
                <a:cs typeface="Helvetica Neue"/>
                <a:sym typeface="Helvetica Neue"/>
              </a:defRPr>
            </a:lvl8pPr>
            <a:lvl9pPr lvl="8" marR="0" rtl="0" algn="l">
              <a:lnSpc>
                <a:spcPct val="80000"/>
              </a:lnSpc>
              <a:spcBef>
                <a:spcPts val="0"/>
              </a:spcBef>
              <a:spcAft>
                <a:spcPts val="0"/>
              </a:spcAft>
              <a:buClr>
                <a:srgbClr val="D8232A"/>
              </a:buClr>
              <a:buSzPts val="15600"/>
              <a:buFont typeface="Helvetica Neue"/>
              <a:buNone/>
              <a:defRPr b="1" i="0" sz="15600" u="none" cap="none" strike="noStrike">
                <a:solidFill>
                  <a:srgbClr val="D8232A"/>
                </a:solidFill>
                <a:latin typeface="Helvetica Neue"/>
                <a:ea typeface="Helvetica Neue"/>
                <a:cs typeface="Helvetica Neue"/>
                <a:sym typeface="Helvetica Neue"/>
              </a:defRPr>
            </a:lvl9pPr>
          </a:lstStyle>
          <a:p/>
        </p:txBody>
      </p:sp>
      <p:sp>
        <p:nvSpPr>
          <p:cNvPr id="8" name="Google Shape;8;p1"/>
          <p:cNvSpPr txBox="1"/>
          <p:nvPr>
            <p:ph idx="1" type="body"/>
          </p:nvPr>
        </p:nvSpPr>
        <p:spPr>
          <a:xfrm>
            <a:off x="1930400" y="5149075"/>
            <a:ext cx="20993100" cy="8382000"/>
          </a:xfrm>
          <a:prstGeom prst="rect">
            <a:avLst/>
          </a:prstGeom>
          <a:noFill/>
          <a:ln>
            <a:noFill/>
          </a:ln>
        </p:spPr>
        <p:txBody>
          <a:bodyPr anchorCtr="0" anchor="t" bIns="0" lIns="0" spcFirstLastPara="1" rIns="0" wrap="square" tIns="0"/>
          <a:lstStyle>
            <a:lvl1pPr indent="-228600" lvl="0" marL="457200" marR="0" rtl="0" algn="l">
              <a:lnSpc>
                <a:spcPct val="80000"/>
              </a:lnSpc>
              <a:spcBef>
                <a:spcPts val="0"/>
              </a:spcBef>
              <a:spcAft>
                <a:spcPts val="0"/>
              </a:spcAft>
              <a:buClr>
                <a:srgbClr val="020511"/>
              </a:buClr>
              <a:buSzPts val="7200"/>
              <a:buNone/>
              <a:defRPr i="0" sz="7200" u="none" cap="none" strike="noStrike">
                <a:solidFill>
                  <a:srgbClr val="020511"/>
                </a:solidFill>
              </a:defRPr>
            </a:lvl1pPr>
            <a:lvl2pPr indent="-228600" lvl="1" marL="914400" marR="0" rtl="0" algn="l">
              <a:lnSpc>
                <a:spcPct val="80000"/>
              </a:lnSpc>
              <a:spcBef>
                <a:spcPts val="0"/>
              </a:spcBef>
              <a:spcAft>
                <a:spcPts val="0"/>
              </a:spcAft>
              <a:buClr>
                <a:srgbClr val="020511"/>
              </a:buClr>
              <a:buSzPts val="7200"/>
              <a:buNone/>
              <a:defRPr i="0" sz="7200" u="none" cap="none" strike="noStrike">
                <a:solidFill>
                  <a:srgbClr val="020511"/>
                </a:solidFill>
              </a:defRPr>
            </a:lvl2pPr>
            <a:lvl3pPr indent="-228600" lvl="2" marL="1371600" marR="0" rtl="0" algn="l">
              <a:lnSpc>
                <a:spcPct val="80000"/>
              </a:lnSpc>
              <a:spcBef>
                <a:spcPts val="0"/>
              </a:spcBef>
              <a:spcAft>
                <a:spcPts val="0"/>
              </a:spcAft>
              <a:buClr>
                <a:srgbClr val="020511"/>
              </a:buClr>
              <a:buSzPts val="7200"/>
              <a:buNone/>
              <a:defRPr i="0" sz="7200" u="none" cap="none" strike="noStrike">
                <a:solidFill>
                  <a:srgbClr val="020511"/>
                </a:solidFill>
              </a:defRPr>
            </a:lvl3pPr>
            <a:lvl4pPr indent="-228600" lvl="3" marL="1828800" marR="0" rtl="0" algn="l">
              <a:lnSpc>
                <a:spcPct val="80000"/>
              </a:lnSpc>
              <a:spcBef>
                <a:spcPts val="0"/>
              </a:spcBef>
              <a:spcAft>
                <a:spcPts val="0"/>
              </a:spcAft>
              <a:buClr>
                <a:srgbClr val="020511"/>
              </a:buClr>
              <a:buSzPts val="7200"/>
              <a:buNone/>
              <a:defRPr i="0" sz="7200" u="none" cap="none" strike="noStrike">
                <a:solidFill>
                  <a:srgbClr val="020511"/>
                </a:solidFill>
              </a:defRPr>
            </a:lvl4pPr>
            <a:lvl5pPr indent="-228600" lvl="4" marL="2286000" marR="0" rtl="0" algn="l">
              <a:lnSpc>
                <a:spcPct val="80000"/>
              </a:lnSpc>
              <a:spcBef>
                <a:spcPts val="0"/>
              </a:spcBef>
              <a:spcAft>
                <a:spcPts val="0"/>
              </a:spcAft>
              <a:buClr>
                <a:srgbClr val="020511"/>
              </a:buClr>
              <a:buSzPts val="7200"/>
              <a:buNone/>
              <a:defRPr i="0" sz="7200" u="none" cap="none" strike="noStrike">
                <a:solidFill>
                  <a:srgbClr val="020511"/>
                </a:solidFill>
              </a:defRPr>
            </a:lvl5pPr>
            <a:lvl6pPr indent="-228600" lvl="5" marL="2743200" marR="0" rtl="0" algn="l">
              <a:lnSpc>
                <a:spcPct val="80000"/>
              </a:lnSpc>
              <a:spcBef>
                <a:spcPts val="0"/>
              </a:spcBef>
              <a:spcAft>
                <a:spcPts val="0"/>
              </a:spcAft>
              <a:buClr>
                <a:srgbClr val="020511"/>
              </a:buClr>
              <a:buSzPts val="7200"/>
              <a:buNone/>
              <a:defRPr i="0" sz="7200" u="none" cap="none" strike="noStrike">
                <a:solidFill>
                  <a:srgbClr val="020511"/>
                </a:solidFill>
              </a:defRPr>
            </a:lvl6pPr>
            <a:lvl7pPr indent="-228600" lvl="6" marL="3200400" marR="0" rtl="0" algn="l">
              <a:lnSpc>
                <a:spcPct val="80000"/>
              </a:lnSpc>
              <a:spcBef>
                <a:spcPts val="0"/>
              </a:spcBef>
              <a:spcAft>
                <a:spcPts val="0"/>
              </a:spcAft>
              <a:buClr>
                <a:srgbClr val="020511"/>
              </a:buClr>
              <a:buSzPts val="7200"/>
              <a:buNone/>
              <a:defRPr i="0" sz="7200" u="none" cap="none" strike="noStrike">
                <a:solidFill>
                  <a:srgbClr val="020511"/>
                </a:solidFill>
              </a:defRPr>
            </a:lvl7pPr>
            <a:lvl8pPr indent="-228600" lvl="7" marL="3657600" marR="0" rtl="0" algn="l">
              <a:lnSpc>
                <a:spcPct val="80000"/>
              </a:lnSpc>
              <a:spcBef>
                <a:spcPts val="0"/>
              </a:spcBef>
              <a:spcAft>
                <a:spcPts val="0"/>
              </a:spcAft>
              <a:buClr>
                <a:srgbClr val="020511"/>
              </a:buClr>
              <a:buSzPts val="7200"/>
              <a:buNone/>
              <a:defRPr i="0" sz="7200" u="none" cap="none" strike="noStrike">
                <a:solidFill>
                  <a:srgbClr val="020511"/>
                </a:solidFill>
              </a:defRPr>
            </a:lvl8pPr>
            <a:lvl9pPr indent="-228600" lvl="8" marL="4114800" marR="0" rtl="0" algn="l">
              <a:lnSpc>
                <a:spcPct val="80000"/>
              </a:lnSpc>
              <a:spcBef>
                <a:spcPts val="0"/>
              </a:spcBef>
              <a:spcAft>
                <a:spcPts val="0"/>
              </a:spcAft>
              <a:buClr>
                <a:srgbClr val="020511"/>
              </a:buClr>
              <a:buSzPts val="7200"/>
              <a:buNone/>
              <a:defRPr i="0" sz="7200" u="none" cap="none" strike="noStrike">
                <a:solidFill>
                  <a:srgbClr val="020511"/>
                </a:solidFill>
              </a:defRPr>
            </a:lvl9pPr>
          </a:lstStyle>
          <a:p/>
        </p:txBody>
      </p:sp>
      <p:sp>
        <p:nvSpPr>
          <p:cNvPr id="9" name="Google Shape;9;p1"/>
          <p:cNvSpPr txBox="1"/>
          <p:nvPr>
            <p:ph idx="12" type="sldNum"/>
          </p:nvPr>
        </p:nvSpPr>
        <p:spPr>
          <a:xfrm>
            <a:off x="22923500" y="13106400"/>
            <a:ext cx="326137" cy="312167"/>
          </a:xfrm>
          <a:prstGeom prst="rect">
            <a:avLst/>
          </a:prstGeom>
          <a:noFill/>
          <a:ln>
            <a:noFill/>
          </a:ln>
        </p:spPr>
        <p:txBody>
          <a:bodyPr anchorCtr="0" anchor="t" bIns="50800" lIns="50800" spcFirstLastPara="1" rIns="50800" wrap="square" tIns="50800">
            <a:noAutofit/>
          </a:bodyPr>
          <a:lstStyle>
            <a:lvl1pPr indent="0" lvl="0" marL="0" marR="0" rtl="0" algn="l">
              <a:lnSpc>
                <a:spcPct val="80000"/>
              </a:lnSpc>
              <a:spcBef>
                <a:spcPts val="0"/>
              </a:spcBef>
              <a:spcAft>
                <a:spcPts val="0"/>
              </a:spcAft>
              <a:buClr>
                <a:srgbClr val="FFFFFF"/>
              </a:buClr>
              <a:buSzPts val="1500"/>
              <a:buFont typeface="Helvetica Neue"/>
              <a:buNone/>
              <a:defRPr b="0" i="0" sz="1500" u="none" cap="none" strike="noStrike">
                <a:solidFill>
                  <a:srgbClr val="FFFFFF"/>
                </a:solidFill>
                <a:latin typeface="Helvetica Neue"/>
                <a:ea typeface="Helvetica Neue"/>
                <a:cs typeface="Helvetica Neue"/>
                <a:sym typeface="Helvetica Neue"/>
              </a:defRPr>
            </a:lvl1pPr>
            <a:lvl2pPr indent="0" lvl="1" marL="0" marR="0" rtl="0" algn="l">
              <a:lnSpc>
                <a:spcPct val="80000"/>
              </a:lnSpc>
              <a:spcBef>
                <a:spcPts val="0"/>
              </a:spcBef>
              <a:spcAft>
                <a:spcPts val="0"/>
              </a:spcAft>
              <a:buClr>
                <a:srgbClr val="FFFFFF"/>
              </a:buClr>
              <a:buSzPts val="1500"/>
              <a:buFont typeface="Helvetica Neue"/>
              <a:buNone/>
              <a:defRPr b="0" i="0" sz="1500" u="none" cap="none" strike="noStrike">
                <a:solidFill>
                  <a:srgbClr val="FFFFFF"/>
                </a:solidFill>
                <a:latin typeface="Helvetica Neue"/>
                <a:ea typeface="Helvetica Neue"/>
                <a:cs typeface="Helvetica Neue"/>
                <a:sym typeface="Helvetica Neue"/>
              </a:defRPr>
            </a:lvl2pPr>
            <a:lvl3pPr indent="0" lvl="2" marL="0" marR="0" rtl="0" algn="l">
              <a:lnSpc>
                <a:spcPct val="80000"/>
              </a:lnSpc>
              <a:spcBef>
                <a:spcPts val="0"/>
              </a:spcBef>
              <a:spcAft>
                <a:spcPts val="0"/>
              </a:spcAft>
              <a:buClr>
                <a:srgbClr val="FFFFFF"/>
              </a:buClr>
              <a:buSzPts val="1500"/>
              <a:buFont typeface="Helvetica Neue"/>
              <a:buNone/>
              <a:defRPr b="0" i="0" sz="1500" u="none" cap="none" strike="noStrike">
                <a:solidFill>
                  <a:srgbClr val="FFFFFF"/>
                </a:solidFill>
                <a:latin typeface="Helvetica Neue"/>
                <a:ea typeface="Helvetica Neue"/>
                <a:cs typeface="Helvetica Neue"/>
                <a:sym typeface="Helvetica Neue"/>
              </a:defRPr>
            </a:lvl3pPr>
            <a:lvl4pPr indent="0" lvl="3" marL="0" marR="0" rtl="0" algn="l">
              <a:lnSpc>
                <a:spcPct val="80000"/>
              </a:lnSpc>
              <a:spcBef>
                <a:spcPts val="0"/>
              </a:spcBef>
              <a:spcAft>
                <a:spcPts val="0"/>
              </a:spcAft>
              <a:buClr>
                <a:srgbClr val="FFFFFF"/>
              </a:buClr>
              <a:buSzPts val="1500"/>
              <a:buFont typeface="Helvetica Neue"/>
              <a:buNone/>
              <a:defRPr b="0" i="0" sz="1500" u="none" cap="none" strike="noStrike">
                <a:solidFill>
                  <a:srgbClr val="FFFFFF"/>
                </a:solidFill>
                <a:latin typeface="Helvetica Neue"/>
                <a:ea typeface="Helvetica Neue"/>
                <a:cs typeface="Helvetica Neue"/>
                <a:sym typeface="Helvetica Neue"/>
              </a:defRPr>
            </a:lvl4pPr>
            <a:lvl5pPr indent="0" lvl="4" marL="0" marR="0" rtl="0" algn="l">
              <a:lnSpc>
                <a:spcPct val="80000"/>
              </a:lnSpc>
              <a:spcBef>
                <a:spcPts val="0"/>
              </a:spcBef>
              <a:spcAft>
                <a:spcPts val="0"/>
              </a:spcAft>
              <a:buClr>
                <a:srgbClr val="FFFFFF"/>
              </a:buClr>
              <a:buSzPts val="1500"/>
              <a:buFont typeface="Helvetica Neue"/>
              <a:buNone/>
              <a:defRPr b="0" i="0" sz="1500" u="none" cap="none" strike="noStrike">
                <a:solidFill>
                  <a:srgbClr val="FFFFFF"/>
                </a:solidFill>
                <a:latin typeface="Helvetica Neue"/>
                <a:ea typeface="Helvetica Neue"/>
                <a:cs typeface="Helvetica Neue"/>
                <a:sym typeface="Helvetica Neue"/>
              </a:defRPr>
            </a:lvl5pPr>
            <a:lvl6pPr indent="0" lvl="5" marL="0" marR="0" rtl="0" algn="l">
              <a:lnSpc>
                <a:spcPct val="80000"/>
              </a:lnSpc>
              <a:spcBef>
                <a:spcPts val="0"/>
              </a:spcBef>
              <a:spcAft>
                <a:spcPts val="0"/>
              </a:spcAft>
              <a:buClr>
                <a:srgbClr val="FFFFFF"/>
              </a:buClr>
              <a:buSzPts val="1500"/>
              <a:buFont typeface="Helvetica Neue"/>
              <a:buNone/>
              <a:defRPr b="0" i="0" sz="1500" u="none" cap="none" strike="noStrike">
                <a:solidFill>
                  <a:srgbClr val="FFFFFF"/>
                </a:solidFill>
                <a:latin typeface="Helvetica Neue"/>
                <a:ea typeface="Helvetica Neue"/>
                <a:cs typeface="Helvetica Neue"/>
                <a:sym typeface="Helvetica Neue"/>
              </a:defRPr>
            </a:lvl6pPr>
            <a:lvl7pPr indent="0" lvl="6" marL="0" marR="0" rtl="0" algn="l">
              <a:lnSpc>
                <a:spcPct val="80000"/>
              </a:lnSpc>
              <a:spcBef>
                <a:spcPts val="0"/>
              </a:spcBef>
              <a:spcAft>
                <a:spcPts val="0"/>
              </a:spcAft>
              <a:buClr>
                <a:srgbClr val="FFFFFF"/>
              </a:buClr>
              <a:buSzPts val="1500"/>
              <a:buFont typeface="Helvetica Neue"/>
              <a:buNone/>
              <a:defRPr b="0" i="0" sz="1500" u="none" cap="none" strike="noStrike">
                <a:solidFill>
                  <a:srgbClr val="FFFFFF"/>
                </a:solidFill>
                <a:latin typeface="Helvetica Neue"/>
                <a:ea typeface="Helvetica Neue"/>
                <a:cs typeface="Helvetica Neue"/>
                <a:sym typeface="Helvetica Neue"/>
              </a:defRPr>
            </a:lvl7pPr>
            <a:lvl8pPr indent="0" lvl="7" marL="0" marR="0" rtl="0" algn="l">
              <a:lnSpc>
                <a:spcPct val="80000"/>
              </a:lnSpc>
              <a:spcBef>
                <a:spcPts val="0"/>
              </a:spcBef>
              <a:spcAft>
                <a:spcPts val="0"/>
              </a:spcAft>
              <a:buClr>
                <a:srgbClr val="FFFFFF"/>
              </a:buClr>
              <a:buSzPts val="1500"/>
              <a:buFont typeface="Helvetica Neue"/>
              <a:buNone/>
              <a:defRPr b="0" i="0" sz="1500" u="none" cap="none" strike="noStrike">
                <a:solidFill>
                  <a:srgbClr val="FFFFFF"/>
                </a:solidFill>
                <a:latin typeface="Helvetica Neue"/>
                <a:ea typeface="Helvetica Neue"/>
                <a:cs typeface="Helvetica Neue"/>
                <a:sym typeface="Helvetica Neue"/>
              </a:defRPr>
            </a:lvl8pPr>
            <a:lvl9pPr indent="0" lvl="8" marL="0" marR="0" rtl="0" algn="l">
              <a:lnSpc>
                <a:spcPct val="80000"/>
              </a:lnSpc>
              <a:spcBef>
                <a:spcPts val="0"/>
              </a:spcBef>
              <a:spcAft>
                <a:spcPts val="0"/>
              </a:spcAft>
              <a:buClr>
                <a:srgbClr val="FFFFFF"/>
              </a:buClr>
              <a:buSzPts val="1500"/>
              <a:buFont typeface="Helvetica Neue"/>
              <a:buNone/>
              <a:defRPr b="0" i="0" sz="1500" u="none" cap="none" strike="noStrike">
                <a:solidFill>
                  <a:srgbClr val="FFFFFF"/>
                </a:solidFill>
                <a:latin typeface="Helvetica Neue"/>
                <a:ea typeface="Helvetica Neue"/>
                <a:cs typeface="Helvetica Neue"/>
                <a:sym typeface="Helvetica Neue"/>
              </a:defRPr>
            </a:lvl9pPr>
          </a:lstStyle>
          <a:p>
            <a:pPr indent="0" lvl="0" marL="0" rtl="0" algn="l">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3.xml"/><Relationship Id="rId3" Type="http://schemas.openxmlformats.org/officeDocument/2006/relationships/image" Target="../media/image12.jpg"/><Relationship Id="rId4" Type="http://schemas.openxmlformats.org/officeDocument/2006/relationships/image" Target="../media/image20.png"/><Relationship Id="rId9" Type="http://schemas.openxmlformats.org/officeDocument/2006/relationships/image" Target="../media/image19.png"/><Relationship Id="rId5" Type="http://schemas.openxmlformats.org/officeDocument/2006/relationships/image" Target="../media/image15.png"/><Relationship Id="rId6" Type="http://schemas.openxmlformats.org/officeDocument/2006/relationships/image" Target="../media/image17.png"/><Relationship Id="rId7" Type="http://schemas.openxmlformats.org/officeDocument/2006/relationships/image" Target="../media/image14.png"/><Relationship Id="rId8" Type="http://schemas.openxmlformats.org/officeDocument/2006/relationships/image" Target="../media/image21.png"/><Relationship Id="rId11" Type="http://schemas.openxmlformats.org/officeDocument/2006/relationships/image" Target="../media/image25.png"/><Relationship Id="rId10" Type="http://schemas.openxmlformats.org/officeDocument/2006/relationships/image" Target="../media/image16.png"/><Relationship Id="rId12" Type="http://schemas.openxmlformats.org/officeDocument/2006/relationships/image" Target="../media/image1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4.xml"/><Relationship Id="rId3" Type="http://schemas.openxmlformats.org/officeDocument/2006/relationships/image" Target="../media/image14.png"/><Relationship Id="rId4" Type="http://schemas.openxmlformats.org/officeDocument/2006/relationships/hyperlink" Target="http://bit.ly/wiad19-swag" TargetMode="External"/><Relationship Id="rId5" Type="http://schemas.openxmlformats.org/officeDocument/2006/relationships/image" Target="../media/image16.png"/><Relationship Id="rId6" Type="http://schemas.openxmlformats.org/officeDocument/2006/relationships/image" Target="../media/image2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5.xml"/><Relationship Id="rId3" Type="http://schemas.openxmlformats.org/officeDocument/2006/relationships/image" Target="../media/image24.png"/><Relationship Id="rId4" Type="http://schemas.openxmlformats.org/officeDocument/2006/relationships/hyperlink" Target="http://bit.ly/wiad18swag" TargetMode="External"/><Relationship Id="rId5" Type="http://schemas.openxmlformats.org/officeDocument/2006/relationships/hyperlink" Target="http://bit.ly/wiad19-swag" TargetMode="External"/><Relationship Id="rId6" Type="http://schemas.openxmlformats.org/officeDocument/2006/relationships/image" Target="../media/image22.png"/><Relationship Id="rId7" Type="http://schemas.openxmlformats.org/officeDocument/2006/relationships/image" Target="../media/image2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6.xml"/><Relationship Id="rId3" Type="http://schemas.openxmlformats.org/officeDocument/2006/relationships/image" Target="../media/image12.jpg"/><Relationship Id="rId4" Type="http://schemas.openxmlformats.org/officeDocument/2006/relationships/image" Target="../media/image25.png"/><Relationship Id="rId5" Type="http://schemas.openxmlformats.org/officeDocument/2006/relationships/hyperlink" Target="http://bit.ly/wiad19-swag"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7.xml"/><Relationship Id="rId3" Type="http://schemas.openxmlformats.org/officeDocument/2006/relationships/image" Target="../media/image14.png"/><Relationship Id="rId4" Type="http://schemas.openxmlformats.org/officeDocument/2006/relationships/image" Target="../media/image15.png"/><Relationship Id="rId5"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9.png"/><Relationship Id="rId4" Type="http://schemas.openxmlformats.org/officeDocument/2006/relationships/hyperlink" Target="http://iainstitute.org/join"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27.png"/><Relationship Id="rId4" Type="http://schemas.openxmlformats.org/officeDocument/2006/relationships/image" Target="../media/image26.png"/><Relationship Id="rId5" Type="http://schemas.openxmlformats.org/officeDocument/2006/relationships/image" Target="../media/image29.png"/><Relationship Id="rId6" Type="http://schemas.openxmlformats.org/officeDocument/2006/relationships/image" Target="../media/image28.png"/><Relationship Id="rId7"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hyperlink" Target="mailto:safety@worldiaday.org?subject=" TargetMode="External"/><Relationship Id="rId4" Type="http://schemas.openxmlformats.org/officeDocument/2006/relationships/hyperlink" Target="http://worldiaday.org/code-of-conduct"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hyperlink" Target="http://www.youtube.com/watch?v=0bEaB6u_NDM" TargetMode="External"/><Relationship Id="rId4" Type="http://schemas.openxmlformats.org/officeDocument/2006/relationships/image" Target="../media/image1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Google Shape;178;p31"/>
          <p:cNvSpPr txBox="1"/>
          <p:nvPr>
            <p:ph type="title"/>
          </p:nvPr>
        </p:nvSpPr>
        <p:spPr>
          <a:xfrm>
            <a:off x="7873652" y="9293869"/>
            <a:ext cx="8756800" cy="1463031"/>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9E9F9E"/>
              </a:buClr>
              <a:buSzPts val="6400"/>
              <a:buFont typeface="Helvetica Neue"/>
              <a:buNone/>
            </a:pPr>
            <a:r>
              <a:rPr b="1" lang="en-US" sz="6400"/>
              <a:t>LOCATION NAME HERE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8" name="Shape 248"/>
        <p:cNvGrpSpPr/>
        <p:nvPr/>
      </p:nvGrpSpPr>
      <p:grpSpPr>
        <a:xfrm>
          <a:off x="0" y="0"/>
          <a:ext cx="0" cy="0"/>
          <a:chOff x="0" y="0"/>
          <a:chExt cx="0" cy="0"/>
        </a:xfrm>
      </p:grpSpPr>
      <p:sp>
        <p:nvSpPr>
          <p:cNvPr id="249" name="Google Shape;249;p40"/>
          <p:cNvSpPr txBox="1"/>
          <p:nvPr>
            <p:ph type="title"/>
          </p:nvPr>
        </p:nvSpPr>
        <p:spPr>
          <a:xfrm>
            <a:off x="1701800" y="3137346"/>
            <a:ext cx="20993101" cy="4863853"/>
          </a:xfrm>
          <a:prstGeom prst="rect">
            <a:avLst/>
          </a:prstGeom>
          <a:noFill/>
          <a:ln>
            <a:noFill/>
          </a:ln>
        </p:spPr>
        <p:txBody>
          <a:bodyPr anchorCtr="0" anchor="b" bIns="0" lIns="0" spcFirstLastPara="1" rIns="0" wrap="square" tIns="0">
            <a:noAutofit/>
          </a:bodyPr>
          <a:lstStyle/>
          <a:p>
            <a:pPr indent="0" lvl="0" marL="0" marR="0" rtl="0" algn="ctr">
              <a:lnSpc>
                <a:spcPct val="100000"/>
              </a:lnSpc>
              <a:spcBef>
                <a:spcPts val="0"/>
              </a:spcBef>
              <a:spcAft>
                <a:spcPts val="0"/>
              </a:spcAft>
              <a:buClr>
                <a:srgbClr val="FFFFFF"/>
              </a:buClr>
              <a:buSzPts val="8500"/>
              <a:buFont typeface="Helvetica Neue"/>
              <a:buNone/>
            </a:pPr>
            <a:r>
              <a:rPr lang="en-US" sz="8500"/>
              <a:t>[ some other slides you </a:t>
            </a:r>
            <a:endParaRPr sz="8500"/>
          </a:p>
          <a:p>
            <a:pPr indent="0" lvl="0" marL="0" marR="0" rtl="0" algn="ctr">
              <a:lnSpc>
                <a:spcPct val="100000"/>
              </a:lnSpc>
              <a:spcBef>
                <a:spcPts val="0"/>
              </a:spcBef>
              <a:spcAft>
                <a:spcPts val="0"/>
              </a:spcAft>
              <a:buClr>
                <a:srgbClr val="FFFFFF"/>
              </a:buClr>
              <a:buSzPts val="8500"/>
              <a:buFont typeface="Helvetica Neue"/>
              <a:buNone/>
            </a:pPr>
            <a:r>
              <a:rPr lang="en-US" sz="8500"/>
              <a:t>might find useful…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3" name="Shape 253"/>
        <p:cNvGrpSpPr/>
        <p:nvPr/>
      </p:nvGrpSpPr>
      <p:grpSpPr>
        <a:xfrm>
          <a:off x="0" y="0"/>
          <a:ext cx="0" cy="0"/>
          <a:chOff x="0" y="0"/>
          <a:chExt cx="0" cy="0"/>
        </a:xfrm>
      </p:grpSpPr>
      <p:pic>
        <p:nvPicPr>
          <p:cNvPr descr="Image" id="254" name="Google Shape;254;p41"/>
          <p:cNvPicPr preferRelativeResize="0"/>
          <p:nvPr>
            <p:ph idx="4" type="pic"/>
          </p:nvPr>
        </p:nvPicPr>
        <p:blipFill rotWithShape="1">
          <a:blip r:embed="rId3">
            <a:alphaModFix/>
          </a:blip>
          <a:srcRect b="23533" l="0" r="31761" t="0"/>
          <a:stretch/>
        </p:blipFill>
        <p:spPr>
          <a:xfrm>
            <a:off x="15838069" y="2730098"/>
            <a:ext cx="6012612" cy="3850041"/>
          </a:xfrm>
          <a:prstGeom prst="rect">
            <a:avLst/>
          </a:prstGeom>
          <a:noFill/>
          <a:ln>
            <a:noFill/>
          </a:ln>
        </p:spPr>
      </p:pic>
      <p:sp>
        <p:nvSpPr>
          <p:cNvPr id="255" name="Google Shape;255;p41"/>
          <p:cNvSpPr txBox="1"/>
          <p:nvPr>
            <p:ph idx="1" type="body"/>
          </p:nvPr>
        </p:nvSpPr>
        <p:spPr>
          <a:xfrm>
            <a:off x="2566925" y="878349"/>
            <a:ext cx="21661305" cy="1092201"/>
          </a:xfrm>
          <a:prstGeom prst="rect">
            <a:avLst/>
          </a:prstGeom>
          <a:noFill/>
          <a:ln>
            <a:noFill/>
          </a:ln>
        </p:spPr>
        <p:txBody>
          <a:bodyPr anchorCtr="0" anchor="t" bIns="0" lIns="0" spcFirstLastPara="1" rIns="0" wrap="square" tIns="0">
            <a:noAutofit/>
          </a:bodyPr>
          <a:lstStyle/>
          <a:p>
            <a:pPr indent="0" lvl="0" marL="0" rtl="0" algn="l">
              <a:lnSpc>
                <a:spcPct val="80000"/>
              </a:lnSpc>
              <a:spcBef>
                <a:spcPts val="0"/>
              </a:spcBef>
              <a:spcAft>
                <a:spcPts val="0"/>
              </a:spcAft>
              <a:buClr>
                <a:srgbClr val="000000"/>
              </a:buClr>
              <a:buSzPts val="7000"/>
              <a:buFont typeface="Helvetica Neue Light"/>
              <a:buNone/>
            </a:pPr>
            <a:r>
              <a:rPr lang="en-US" sz="7000">
                <a:solidFill>
                  <a:srgbClr val="000000"/>
                </a:solidFill>
                <a:latin typeface="Helvetica Neue Light"/>
                <a:ea typeface="Helvetica Neue Light"/>
                <a:cs typeface="Helvetica Neue Light"/>
                <a:sym typeface="Helvetica Neue Light"/>
              </a:rPr>
              <a:t>THANKS TO OUR LOCAL VOLUNTEER TEAM</a:t>
            </a:r>
            <a:endParaRPr/>
          </a:p>
        </p:txBody>
      </p:sp>
      <p:sp>
        <p:nvSpPr>
          <p:cNvPr id="256" name="Google Shape;256;p41"/>
          <p:cNvSpPr txBox="1"/>
          <p:nvPr>
            <p:ph idx="5" type="body"/>
          </p:nvPr>
        </p:nvSpPr>
        <p:spPr>
          <a:xfrm>
            <a:off x="2514600" y="6752233"/>
            <a:ext cx="6041726" cy="882865"/>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rgbClr val="000000"/>
              </a:buClr>
              <a:buSzPts val="3000"/>
              <a:buFont typeface="Helvetica Neue"/>
              <a:buNone/>
            </a:pPr>
            <a:r>
              <a:rPr lang="en-US" sz="3000">
                <a:solidFill>
                  <a:srgbClr val="000000"/>
                </a:solidFill>
                <a:latin typeface="Helvetica Neue"/>
                <a:ea typeface="Helvetica Neue"/>
                <a:cs typeface="Helvetica Neue"/>
                <a:sym typeface="Helvetica Neue"/>
              </a:rPr>
              <a:t>NAME</a:t>
            </a:r>
            <a:endParaRPr/>
          </a:p>
          <a:p>
            <a:pPr indent="0" lvl="0" marL="0" rtl="0" algn="l">
              <a:lnSpc>
                <a:spcPct val="90000"/>
              </a:lnSpc>
              <a:spcBef>
                <a:spcPts val="0"/>
              </a:spcBef>
              <a:spcAft>
                <a:spcPts val="0"/>
              </a:spcAft>
              <a:buClr>
                <a:srgbClr val="53585F"/>
              </a:buClr>
              <a:buSzPts val="3000"/>
              <a:buFont typeface="Helvetica Neue"/>
              <a:buNone/>
            </a:pPr>
            <a:r>
              <a:rPr lang="en-US" sz="3000" cap="none">
                <a:solidFill>
                  <a:srgbClr val="53585F"/>
                </a:solidFill>
                <a:latin typeface="Helvetica Neue"/>
                <a:ea typeface="Helvetica Neue"/>
                <a:cs typeface="Helvetica Neue"/>
                <a:sym typeface="Helvetica Neue"/>
              </a:rPr>
              <a:t>Title</a:t>
            </a:r>
            <a:endParaRPr/>
          </a:p>
        </p:txBody>
      </p:sp>
      <p:pic>
        <p:nvPicPr>
          <p:cNvPr descr="Image" id="257" name="Google Shape;257;p41"/>
          <p:cNvPicPr preferRelativeResize="0"/>
          <p:nvPr>
            <p:ph idx="6" type="pic"/>
          </p:nvPr>
        </p:nvPicPr>
        <p:blipFill rotWithShape="1">
          <a:blip r:embed="rId3">
            <a:alphaModFix/>
          </a:blip>
          <a:srcRect b="23533" l="0" r="31761" t="0"/>
          <a:stretch/>
        </p:blipFill>
        <p:spPr>
          <a:xfrm>
            <a:off x="2529134" y="7891131"/>
            <a:ext cx="6012612" cy="3850040"/>
          </a:xfrm>
          <a:prstGeom prst="rect">
            <a:avLst/>
          </a:prstGeom>
          <a:noFill/>
          <a:ln>
            <a:noFill/>
          </a:ln>
        </p:spPr>
      </p:pic>
      <p:pic>
        <p:nvPicPr>
          <p:cNvPr descr="Image" id="258" name="Google Shape;258;p41"/>
          <p:cNvPicPr preferRelativeResize="0"/>
          <p:nvPr>
            <p:ph idx="7" type="pic"/>
          </p:nvPr>
        </p:nvPicPr>
        <p:blipFill rotWithShape="1">
          <a:blip r:embed="rId3">
            <a:alphaModFix/>
          </a:blip>
          <a:srcRect b="23533" l="0" r="31761" t="0"/>
          <a:stretch/>
        </p:blipFill>
        <p:spPr>
          <a:xfrm>
            <a:off x="9193555" y="7891131"/>
            <a:ext cx="6012612" cy="3850040"/>
          </a:xfrm>
          <a:prstGeom prst="rect">
            <a:avLst/>
          </a:prstGeom>
          <a:noFill/>
          <a:ln>
            <a:noFill/>
          </a:ln>
        </p:spPr>
      </p:pic>
      <p:pic>
        <p:nvPicPr>
          <p:cNvPr descr="Image" id="259" name="Google Shape;259;p41"/>
          <p:cNvPicPr preferRelativeResize="0"/>
          <p:nvPr>
            <p:ph idx="8" type="pic"/>
          </p:nvPr>
        </p:nvPicPr>
        <p:blipFill rotWithShape="1">
          <a:blip r:embed="rId3">
            <a:alphaModFix/>
          </a:blip>
          <a:srcRect b="23533" l="0" r="31761" t="0"/>
          <a:stretch/>
        </p:blipFill>
        <p:spPr>
          <a:xfrm>
            <a:off x="15838069" y="7891131"/>
            <a:ext cx="6012612" cy="3850040"/>
          </a:xfrm>
          <a:prstGeom prst="rect">
            <a:avLst/>
          </a:prstGeom>
          <a:noFill/>
          <a:ln>
            <a:noFill/>
          </a:ln>
        </p:spPr>
      </p:pic>
      <p:sp>
        <p:nvSpPr>
          <p:cNvPr id="260" name="Google Shape;260;p41"/>
          <p:cNvSpPr txBox="1"/>
          <p:nvPr/>
        </p:nvSpPr>
        <p:spPr>
          <a:xfrm>
            <a:off x="2514600" y="11899108"/>
            <a:ext cx="6041726" cy="882865"/>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000000"/>
              </a:buClr>
              <a:buSzPts val="3000"/>
              <a:buFont typeface="Helvetica Neue"/>
              <a:buNone/>
            </a:pPr>
            <a:r>
              <a:rPr b="0" i="0" lang="en-US" sz="3000" u="none" cap="none" strike="noStrike">
                <a:solidFill>
                  <a:srgbClr val="000000"/>
                </a:solidFill>
                <a:latin typeface="Helvetica Neue"/>
                <a:ea typeface="Helvetica Neue"/>
                <a:cs typeface="Helvetica Neue"/>
                <a:sym typeface="Helvetica Neue"/>
              </a:rPr>
              <a:t>NAME</a:t>
            </a:r>
            <a:endParaRPr/>
          </a:p>
          <a:p>
            <a:pPr indent="0" lvl="0" marL="0" marR="0" rtl="0" algn="l">
              <a:lnSpc>
                <a:spcPct val="90000"/>
              </a:lnSpc>
              <a:spcBef>
                <a:spcPts val="0"/>
              </a:spcBef>
              <a:spcAft>
                <a:spcPts val="0"/>
              </a:spcAft>
              <a:buClr>
                <a:srgbClr val="53585F"/>
              </a:buClr>
              <a:buSzPts val="3000"/>
              <a:buFont typeface="Helvetica Neue"/>
              <a:buNone/>
            </a:pPr>
            <a:r>
              <a:rPr b="0" i="0" lang="en-US" sz="3000" u="none" cap="none" strike="noStrike">
                <a:solidFill>
                  <a:srgbClr val="53585F"/>
                </a:solidFill>
                <a:latin typeface="Helvetica Neue"/>
                <a:ea typeface="Helvetica Neue"/>
                <a:cs typeface="Helvetica Neue"/>
                <a:sym typeface="Helvetica Neue"/>
              </a:rPr>
              <a:t>Title</a:t>
            </a:r>
            <a:endParaRPr/>
          </a:p>
        </p:txBody>
      </p:sp>
      <p:sp>
        <p:nvSpPr>
          <p:cNvPr id="261" name="Google Shape;261;p41"/>
          <p:cNvSpPr txBox="1"/>
          <p:nvPr/>
        </p:nvSpPr>
        <p:spPr>
          <a:xfrm>
            <a:off x="9179021" y="11899108"/>
            <a:ext cx="6041726" cy="882865"/>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000000"/>
              </a:buClr>
              <a:buSzPts val="3000"/>
              <a:buFont typeface="Helvetica Neue"/>
              <a:buNone/>
            </a:pPr>
            <a:r>
              <a:rPr b="0" i="0" lang="en-US" sz="3000" u="none" cap="none" strike="noStrike">
                <a:solidFill>
                  <a:srgbClr val="000000"/>
                </a:solidFill>
                <a:latin typeface="Helvetica Neue"/>
                <a:ea typeface="Helvetica Neue"/>
                <a:cs typeface="Helvetica Neue"/>
                <a:sym typeface="Helvetica Neue"/>
              </a:rPr>
              <a:t>NAME</a:t>
            </a:r>
            <a:endParaRPr/>
          </a:p>
          <a:p>
            <a:pPr indent="0" lvl="0" marL="0" marR="0" rtl="0" algn="l">
              <a:lnSpc>
                <a:spcPct val="90000"/>
              </a:lnSpc>
              <a:spcBef>
                <a:spcPts val="0"/>
              </a:spcBef>
              <a:spcAft>
                <a:spcPts val="0"/>
              </a:spcAft>
              <a:buClr>
                <a:srgbClr val="53585F"/>
              </a:buClr>
              <a:buSzPts val="3000"/>
              <a:buFont typeface="Helvetica Neue"/>
              <a:buNone/>
            </a:pPr>
            <a:r>
              <a:rPr b="0" i="0" lang="en-US" sz="3000" u="none" cap="none" strike="noStrike">
                <a:solidFill>
                  <a:srgbClr val="53585F"/>
                </a:solidFill>
                <a:latin typeface="Helvetica Neue"/>
                <a:ea typeface="Helvetica Neue"/>
                <a:cs typeface="Helvetica Neue"/>
                <a:sym typeface="Helvetica Neue"/>
              </a:rPr>
              <a:t>Title</a:t>
            </a:r>
            <a:endParaRPr/>
          </a:p>
        </p:txBody>
      </p:sp>
      <p:sp>
        <p:nvSpPr>
          <p:cNvPr id="262" name="Google Shape;262;p41"/>
          <p:cNvSpPr txBox="1"/>
          <p:nvPr/>
        </p:nvSpPr>
        <p:spPr>
          <a:xfrm>
            <a:off x="15843444" y="11899108"/>
            <a:ext cx="6041726" cy="882865"/>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000000"/>
              </a:buClr>
              <a:buSzPts val="3000"/>
              <a:buFont typeface="Helvetica Neue"/>
              <a:buNone/>
            </a:pPr>
            <a:r>
              <a:rPr b="0" i="0" lang="en-US" sz="3000" u="none" cap="none" strike="noStrike">
                <a:solidFill>
                  <a:srgbClr val="000000"/>
                </a:solidFill>
                <a:latin typeface="Helvetica Neue"/>
                <a:ea typeface="Helvetica Neue"/>
                <a:cs typeface="Helvetica Neue"/>
                <a:sym typeface="Helvetica Neue"/>
              </a:rPr>
              <a:t>NAME</a:t>
            </a:r>
            <a:endParaRPr/>
          </a:p>
          <a:p>
            <a:pPr indent="0" lvl="0" marL="0" marR="0" rtl="0" algn="l">
              <a:lnSpc>
                <a:spcPct val="90000"/>
              </a:lnSpc>
              <a:spcBef>
                <a:spcPts val="0"/>
              </a:spcBef>
              <a:spcAft>
                <a:spcPts val="0"/>
              </a:spcAft>
              <a:buClr>
                <a:srgbClr val="53585F"/>
              </a:buClr>
              <a:buSzPts val="3000"/>
              <a:buFont typeface="Helvetica Neue"/>
              <a:buNone/>
            </a:pPr>
            <a:r>
              <a:rPr b="0" i="0" lang="en-US" sz="3000" u="none" cap="none" strike="noStrike">
                <a:solidFill>
                  <a:srgbClr val="53585F"/>
                </a:solidFill>
                <a:latin typeface="Helvetica Neue"/>
                <a:ea typeface="Helvetica Neue"/>
                <a:cs typeface="Helvetica Neue"/>
                <a:sym typeface="Helvetica Neue"/>
              </a:rPr>
              <a:t>Title</a:t>
            </a:r>
            <a:endParaRPr/>
          </a:p>
        </p:txBody>
      </p:sp>
      <p:sp>
        <p:nvSpPr>
          <p:cNvPr id="263" name="Google Shape;263;p41"/>
          <p:cNvSpPr txBox="1"/>
          <p:nvPr/>
        </p:nvSpPr>
        <p:spPr>
          <a:xfrm>
            <a:off x="2514600" y="2019661"/>
            <a:ext cx="19354800" cy="458849"/>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A9A9A9"/>
              </a:buClr>
              <a:buSzPts val="3000"/>
              <a:buFont typeface="Helvetica Neue"/>
              <a:buNone/>
            </a:pPr>
            <a:r>
              <a:rPr b="0" i="0" lang="en-US" sz="3000" u="none" cap="none" strike="noStrike">
                <a:solidFill>
                  <a:srgbClr val="A9A9A9"/>
                </a:solidFill>
                <a:latin typeface="Helvetica Neue"/>
                <a:ea typeface="Helvetica Neue"/>
                <a:cs typeface="Helvetica Neue"/>
                <a:sym typeface="Helvetica Neue"/>
              </a:rPr>
              <a:t>ADD YOUR TEAM…</a:t>
            </a:r>
            <a:endParaRPr/>
          </a:p>
        </p:txBody>
      </p:sp>
      <p:pic>
        <p:nvPicPr>
          <p:cNvPr descr="Image" id="264" name="Google Shape;264;p41"/>
          <p:cNvPicPr preferRelativeResize="0"/>
          <p:nvPr/>
        </p:nvPicPr>
        <p:blipFill rotWithShape="1">
          <a:blip r:embed="rId3">
            <a:alphaModFix/>
          </a:blip>
          <a:srcRect b="23533" l="0" r="31761" t="0"/>
          <a:stretch/>
        </p:blipFill>
        <p:spPr>
          <a:xfrm>
            <a:off x="2529134" y="2684131"/>
            <a:ext cx="6012612" cy="3850040"/>
          </a:xfrm>
          <a:prstGeom prst="rect">
            <a:avLst/>
          </a:prstGeom>
          <a:noFill/>
          <a:ln>
            <a:noFill/>
          </a:ln>
        </p:spPr>
      </p:pic>
      <p:pic>
        <p:nvPicPr>
          <p:cNvPr descr="Image" id="265" name="Google Shape;265;p41"/>
          <p:cNvPicPr preferRelativeResize="0"/>
          <p:nvPr/>
        </p:nvPicPr>
        <p:blipFill rotWithShape="1">
          <a:blip r:embed="rId3">
            <a:alphaModFix/>
          </a:blip>
          <a:srcRect b="23533" l="0" r="31761" t="0"/>
          <a:stretch/>
        </p:blipFill>
        <p:spPr>
          <a:xfrm>
            <a:off x="9183933" y="2684131"/>
            <a:ext cx="6012612" cy="3850040"/>
          </a:xfrm>
          <a:prstGeom prst="rect">
            <a:avLst/>
          </a:prstGeom>
          <a:noFill/>
          <a:ln>
            <a:noFill/>
          </a:ln>
        </p:spPr>
      </p:pic>
      <p:sp>
        <p:nvSpPr>
          <p:cNvPr id="266" name="Google Shape;266;p41"/>
          <p:cNvSpPr txBox="1"/>
          <p:nvPr/>
        </p:nvSpPr>
        <p:spPr>
          <a:xfrm>
            <a:off x="15843444" y="6768308"/>
            <a:ext cx="6041726" cy="882865"/>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000000"/>
              </a:buClr>
              <a:buSzPts val="3000"/>
              <a:buFont typeface="Helvetica Neue"/>
              <a:buNone/>
            </a:pPr>
            <a:r>
              <a:rPr b="0" i="0" lang="en-US" sz="3000" u="none" cap="none" strike="noStrike">
                <a:solidFill>
                  <a:srgbClr val="000000"/>
                </a:solidFill>
                <a:latin typeface="Helvetica Neue"/>
                <a:ea typeface="Helvetica Neue"/>
                <a:cs typeface="Helvetica Neue"/>
                <a:sym typeface="Helvetica Neue"/>
              </a:rPr>
              <a:t>NAME</a:t>
            </a:r>
            <a:endParaRPr/>
          </a:p>
          <a:p>
            <a:pPr indent="0" lvl="0" marL="0" marR="0" rtl="0" algn="l">
              <a:lnSpc>
                <a:spcPct val="90000"/>
              </a:lnSpc>
              <a:spcBef>
                <a:spcPts val="0"/>
              </a:spcBef>
              <a:spcAft>
                <a:spcPts val="0"/>
              </a:spcAft>
              <a:buClr>
                <a:srgbClr val="53585F"/>
              </a:buClr>
              <a:buSzPts val="3000"/>
              <a:buFont typeface="Helvetica Neue"/>
              <a:buNone/>
            </a:pPr>
            <a:r>
              <a:rPr b="0" i="0" lang="en-US" sz="3000" u="none" cap="none" strike="noStrike">
                <a:solidFill>
                  <a:srgbClr val="53585F"/>
                </a:solidFill>
                <a:latin typeface="Helvetica Neue"/>
                <a:ea typeface="Helvetica Neue"/>
                <a:cs typeface="Helvetica Neue"/>
                <a:sym typeface="Helvetica Neue"/>
              </a:rPr>
              <a:t>Title</a:t>
            </a:r>
            <a:endParaRPr/>
          </a:p>
        </p:txBody>
      </p:sp>
      <p:sp>
        <p:nvSpPr>
          <p:cNvPr id="267" name="Google Shape;267;p41"/>
          <p:cNvSpPr txBox="1"/>
          <p:nvPr/>
        </p:nvSpPr>
        <p:spPr>
          <a:xfrm>
            <a:off x="9239443" y="6768308"/>
            <a:ext cx="6041726" cy="882865"/>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000000"/>
              </a:buClr>
              <a:buSzPts val="3000"/>
              <a:buFont typeface="Helvetica Neue"/>
              <a:buNone/>
            </a:pPr>
            <a:r>
              <a:rPr b="0" i="0" lang="en-US" sz="3000" u="none" cap="none" strike="noStrike">
                <a:solidFill>
                  <a:srgbClr val="000000"/>
                </a:solidFill>
                <a:latin typeface="Helvetica Neue"/>
                <a:ea typeface="Helvetica Neue"/>
                <a:cs typeface="Helvetica Neue"/>
                <a:sym typeface="Helvetica Neue"/>
              </a:rPr>
              <a:t>NAME</a:t>
            </a:r>
            <a:endParaRPr/>
          </a:p>
          <a:p>
            <a:pPr indent="0" lvl="0" marL="0" marR="0" rtl="0" algn="l">
              <a:lnSpc>
                <a:spcPct val="90000"/>
              </a:lnSpc>
              <a:spcBef>
                <a:spcPts val="0"/>
              </a:spcBef>
              <a:spcAft>
                <a:spcPts val="0"/>
              </a:spcAft>
              <a:buClr>
                <a:srgbClr val="53585F"/>
              </a:buClr>
              <a:buSzPts val="3000"/>
              <a:buFont typeface="Helvetica Neue"/>
              <a:buNone/>
            </a:pPr>
            <a:r>
              <a:rPr b="0" i="0" lang="en-US" sz="3000" u="none" cap="none" strike="noStrike">
                <a:solidFill>
                  <a:srgbClr val="53585F"/>
                </a:solidFill>
                <a:latin typeface="Helvetica Neue"/>
                <a:ea typeface="Helvetica Neue"/>
                <a:cs typeface="Helvetica Neue"/>
                <a:sym typeface="Helvetica Neue"/>
              </a:rPr>
              <a:t>Title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1" name="Shape 271"/>
        <p:cNvGrpSpPr/>
        <p:nvPr/>
      </p:nvGrpSpPr>
      <p:grpSpPr>
        <a:xfrm>
          <a:off x="0" y="0"/>
          <a:ext cx="0" cy="0"/>
          <a:chOff x="0" y="0"/>
          <a:chExt cx="0" cy="0"/>
        </a:xfrm>
      </p:grpSpPr>
      <p:sp>
        <p:nvSpPr>
          <p:cNvPr id="272" name="Google Shape;272;p42"/>
          <p:cNvSpPr txBox="1"/>
          <p:nvPr/>
        </p:nvSpPr>
        <p:spPr>
          <a:xfrm>
            <a:off x="2110753" y="1058519"/>
            <a:ext cx="18641521" cy="2179258"/>
          </a:xfrm>
          <a:prstGeom prst="rect">
            <a:avLst/>
          </a:prstGeom>
          <a:noFill/>
          <a:ln>
            <a:noFill/>
          </a:ln>
        </p:spPr>
        <p:txBody>
          <a:bodyPr anchorCtr="0" anchor="b" bIns="0" lIns="0" spcFirstLastPara="1" rIns="0" wrap="square" tIns="0">
            <a:noAutofit/>
          </a:bodyPr>
          <a:lstStyle/>
          <a:p>
            <a:pPr indent="228600" lvl="1" marL="0" marR="0" rtl="0" algn="l">
              <a:lnSpc>
                <a:spcPct val="100000"/>
              </a:lnSpc>
              <a:spcBef>
                <a:spcPts val="0"/>
              </a:spcBef>
              <a:spcAft>
                <a:spcPts val="0"/>
              </a:spcAft>
              <a:buClr>
                <a:srgbClr val="53585F"/>
              </a:buClr>
              <a:buSzPts val="6400"/>
              <a:buFont typeface="Helvetica Neue"/>
              <a:buNone/>
            </a:pPr>
            <a:r>
              <a:rPr b="1" i="0" lang="en-US" sz="6400" u="none" cap="none" strike="noStrike">
                <a:solidFill>
                  <a:srgbClr val="53585F"/>
                </a:solidFill>
                <a:latin typeface="Helvetica Neue"/>
                <a:ea typeface="Helvetica Neue"/>
                <a:cs typeface="Helvetica Neue"/>
                <a:sym typeface="Helvetica Neue"/>
              </a:rPr>
              <a:t>THANKS TO OUR LOCAL SPONSORS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 name="Shape 276"/>
        <p:cNvGrpSpPr/>
        <p:nvPr/>
      </p:nvGrpSpPr>
      <p:grpSpPr>
        <a:xfrm>
          <a:off x="0" y="0"/>
          <a:ext cx="0" cy="0"/>
          <a:chOff x="0" y="0"/>
          <a:chExt cx="0" cy="0"/>
        </a:xfrm>
      </p:grpSpPr>
      <p:sp>
        <p:nvSpPr>
          <p:cNvPr id="277" name="Google Shape;277;p43"/>
          <p:cNvSpPr txBox="1"/>
          <p:nvPr/>
        </p:nvSpPr>
        <p:spPr>
          <a:xfrm>
            <a:off x="1717322" y="908378"/>
            <a:ext cx="18641521" cy="2179258"/>
          </a:xfrm>
          <a:prstGeom prst="rect">
            <a:avLst/>
          </a:prstGeom>
          <a:noFill/>
          <a:ln>
            <a:noFill/>
          </a:ln>
        </p:spPr>
        <p:txBody>
          <a:bodyPr anchorCtr="0" anchor="b" bIns="0" lIns="0" spcFirstLastPara="1" rIns="0" wrap="square" tIns="0">
            <a:noAutofit/>
          </a:bodyPr>
          <a:lstStyle/>
          <a:p>
            <a:pPr indent="228600" lvl="1" marL="0" marR="0" rtl="0" algn="l">
              <a:lnSpc>
                <a:spcPct val="100000"/>
              </a:lnSpc>
              <a:spcBef>
                <a:spcPts val="0"/>
              </a:spcBef>
              <a:spcAft>
                <a:spcPts val="0"/>
              </a:spcAft>
              <a:buClr>
                <a:srgbClr val="53585F"/>
              </a:buClr>
              <a:buSzPts val="6400"/>
              <a:buFont typeface="Helvetica Neue"/>
              <a:buNone/>
            </a:pPr>
            <a:r>
              <a:rPr b="1" i="0" lang="en-US" sz="6400" u="none" cap="none" strike="noStrike">
                <a:solidFill>
                  <a:srgbClr val="53585F"/>
                </a:solidFill>
                <a:latin typeface="Helvetica Neue"/>
                <a:ea typeface="Helvetica Neue"/>
                <a:cs typeface="Helvetica Neue"/>
                <a:sym typeface="Helvetica Neue"/>
              </a:rPr>
              <a:t>THANKS TO OUR GLOBAL SPONSORS</a:t>
            </a:r>
            <a:endParaRPr/>
          </a:p>
        </p:txBody>
      </p:sp>
      <p:pic>
        <p:nvPicPr>
          <p:cNvPr descr="optimalWorkshopLogo.jpg" id="278" name="Google Shape;278;p43"/>
          <p:cNvPicPr preferRelativeResize="0"/>
          <p:nvPr/>
        </p:nvPicPr>
        <p:blipFill rotWithShape="1">
          <a:blip r:embed="rId3">
            <a:alphaModFix/>
          </a:blip>
          <a:srcRect b="0" l="0" r="0" t="0"/>
          <a:stretch/>
        </p:blipFill>
        <p:spPr>
          <a:xfrm>
            <a:off x="16477803" y="6763467"/>
            <a:ext cx="3855496" cy="1250432"/>
          </a:xfrm>
          <a:prstGeom prst="rect">
            <a:avLst/>
          </a:prstGeom>
          <a:noFill/>
          <a:ln>
            <a:noFill/>
          </a:ln>
        </p:spPr>
      </p:pic>
      <p:pic>
        <p:nvPicPr>
          <p:cNvPr descr="tug.png" id="279" name="Google Shape;279;p43"/>
          <p:cNvPicPr preferRelativeResize="0"/>
          <p:nvPr/>
        </p:nvPicPr>
        <p:blipFill rotWithShape="1">
          <a:blip r:embed="rId4">
            <a:alphaModFix/>
          </a:blip>
          <a:srcRect b="0" l="0" r="0" t="0"/>
          <a:stretch/>
        </p:blipFill>
        <p:spPr>
          <a:xfrm>
            <a:off x="5300024" y="10587395"/>
            <a:ext cx="4631227" cy="1667242"/>
          </a:xfrm>
          <a:prstGeom prst="rect">
            <a:avLst/>
          </a:prstGeom>
          <a:noFill/>
          <a:ln>
            <a:noFill/>
          </a:ln>
        </p:spPr>
      </p:pic>
      <p:pic>
        <p:nvPicPr>
          <p:cNvPr descr="axure_0_0.png" id="280" name="Google Shape;280;p43"/>
          <p:cNvPicPr preferRelativeResize="0"/>
          <p:nvPr/>
        </p:nvPicPr>
        <p:blipFill rotWithShape="1">
          <a:blip r:embed="rId5">
            <a:alphaModFix/>
          </a:blip>
          <a:srcRect b="0" l="0" r="0" t="0"/>
          <a:stretch/>
        </p:blipFill>
        <p:spPr>
          <a:xfrm>
            <a:off x="4050704" y="6626683"/>
            <a:ext cx="4229101" cy="1524001"/>
          </a:xfrm>
          <a:prstGeom prst="rect">
            <a:avLst/>
          </a:prstGeom>
          <a:noFill/>
          <a:ln>
            <a:noFill/>
          </a:ln>
        </p:spPr>
      </p:pic>
      <p:pic>
        <p:nvPicPr>
          <p:cNvPr id="281" name="Google Shape;281;p43"/>
          <p:cNvPicPr preferRelativeResize="0"/>
          <p:nvPr/>
        </p:nvPicPr>
        <p:blipFill>
          <a:blip r:embed="rId6">
            <a:alphaModFix/>
          </a:blip>
          <a:stretch>
            <a:fillRect/>
          </a:stretch>
        </p:blipFill>
        <p:spPr>
          <a:xfrm>
            <a:off x="18956699" y="3808638"/>
            <a:ext cx="2745488" cy="2070100"/>
          </a:xfrm>
          <a:prstGeom prst="rect">
            <a:avLst/>
          </a:prstGeom>
          <a:noFill/>
          <a:ln>
            <a:noFill/>
          </a:ln>
        </p:spPr>
      </p:pic>
      <p:pic>
        <p:nvPicPr>
          <p:cNvPr descr="Rosenfeld.png" id="282" name="Google Shape;282;p43"/>
          <p:cNvPicPr preferRelativeResize="0"/>
          <p:nvPr/>
        </p:nvPicPr>
        <p:blipFill rotWithShape="1">
          <a:blip r:embed="rId7">
            <a:alphaModFix/>
          </a:blip>
          <a:srcRect b="0" l="0" r="0" t="0"/>
          <a:stretch/>
        </p:blipFill>
        <p:spPr>
          <a:xfrm>
            <a:off x="2599255" y="4149004"/>
            <a:ext cx="3855497" cy="1389368"/>
          </a:xfrm>
          <a:prstGeom prst="rect">
            <a:avLst/>
          </a:prstGeom>
          <a:noFill/>
          <a:ln>
            <a:noFill/>
          </a:ln>
        </p:spPr>
      </p:pic>
      <p:pic>
        <p:nvPicPr>
          <p:cNvPr descr="pasted-image.tiff" id="283" name="Google Shape;283;p43"/>
          <p:cNvPicPr preferRelativeResize="0"/>
          <p:nvPr/>
        </p:nvPicPr>
        <p:blipFill rotWithShape="1">
          <a:blip r:embed="rId8">
            <a:alphaModFix/>
          </a:blip>
          <a:srcRect b="0" l="0" r="0" t="0"/>
          <a:stretch/>
        </p:blipFill>
        <p:spPr>
          <a:xfrm>
            <a:off x="10617963" y="10385955"/>
            <a:ext cx="3937001" cy="2070101"/>
          </a:xfrm>
          <a:prstGeom prst="rect">
            <a:avLst/>
          </a:prstGeom>
          <a:noFill/>
          <a:ln>
            <a:noFill/>
          </a:ln>
        </p:spPr>
      </p:pic>
      <p:pic>
        <p:nvPicPr>
          <p:cNvPr descr="Everthere Logo.png" id="284" name="Google Shape;284;p43"/>
          <p:cNvPicPr preferRelativeResize="0"/>
          <p:nvPr/>
        </p:nvPicPr>
        <p:blipFill rotWithShape="1">
          <a:blip r:embed="rId9">
            <a:alphaModFix/>
          </a:blip>
          <a:srcRect b="0" l="0" r="0" t="0"/>
          <a:stretch/>
        </p:blipFill>
        <p:spPr>
          <a:xfrm>
            <a:off x="15567011" y="10941317"/>
            <a:ext cx="3516952" cy="959370"/>
          </a:xfrm>
          <a:prstGeom prst="rect">
            <a:avLst/>
          </a:prstGeom>
          <a:noFill/>
          <a:ln>
            <a:noFill/>
          </a:ln>
        </p:spPr>
      </p:pic>
      <p:pic>
        <p:nvPicPr>
          <p:cNvPr descr="protoio_logo (5).png" id="285" name="Google Shape;285;p43"/>
          <p:cNvPicPr preferRelativeResize="0"/>
          <p:nvPr/>
        </p:nvPicPr>
        <p:blipFill rotWithShape="1">
          <a:blip r:embed="rId10">
            <a:alphaModFix/>
          </a:blip>
          <a:srcRect b="0" l="0" r="0" t="0"/>
          <a:stretch/>
        </p:blipFill>
        <p:spPr>
          <a:xfrm>
            <a:off x="10381900" y="6769501"/>
            <a:ext cx="3516953" cy="1238364"/>
          </a:xfrm>
          <a:prstGeom prst="rect">
            <a:avLst/>
          </a:prstGeom>
          <a:noFill/>
          <a:ln>
            <a:noFill/>
          </a:ln>
        </p:spPr>
      </p:pic>
      <p:pic>
        <p:nvPicPr>
          <p:cNvPr id="286" name="Google Shape;286;p43"/>
          <p:cNvPicPr preferRelativeResize="0"/>
          <p:nvPr/>
        </p:nvPicPr>
        <p:blipFill>
          <a:blip r:embed="rId11">
            <a:alphaModFix/>
          </a:blip>
          <a:stretch>
            <a:fillRect/>
          </a:stretch>
        </p:blipFill>
        <p:spPr>
          <a:xfrm>
            <a:off x="8608538" y="4218476"/>
            <a:ext cx="2850969" cy="1250425"/>
          </a:xfrm>
          <a:prstGeom prst="rect">
            <a:avLst/>
          </a:prstGeom>
          <a:noFill/>
          <a:ln>
            <a:noFill/>
          </a:ln>
        </p:spPr>
      </p:pic>
      <p:pic>
        <p:nvPicPr>
          <p:cNvPr id="287" name="Google Shape;287;p43"/>
          <p:cNvPicPr preferRelativeResize="0"/>
          <p:nvPr/>
        </p:nvPicPr>
        <p:blipFill>
          <a:blip r:embed="rId12">
            <a:alphaModFix/>
          </a:blip>
          <a:stretch>
            <a:fillRect/>
          </a:stretch>
        </p:blipFill>
        <p:spPr>
          <a:xfrm>
            <a:off x="14399975" y="3808650"/>
            <a:ext cx="2070100" cy="20701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1" name="Shape 291"/>
        <p:cNvGrpSpPr/>
        <p:nvPr/>
      </p:nvGrpSpPr>
      <p:grpSpPr>
        <a:xfrm>
          <a:off x="0" y="0"/>
          <a:ext cx="0" cy="0"/>
          <a:chOff x="0" y="0"/>
          <a:chExt cx="0" cy="0"/>
        </a:xfrm>
      </p:grpSpPr>
      <p:sp>
        <p:nvSpPr>
          <p:cNvPr id="292" name="Google Shape;292;p44"/>
          <p:cNvSpPr txBox="1"/>
          <p:nvPr/>
        </p:nvSpPr>
        <p:spPr>
          <a:xfrm>
            <a:off x="2871239" y="48063"/>
            <a:ext cx="18641521" cy="2179259"/>
          </a:xfrm>
          <a:prstGeom prst="rect">
            <a:avLst/>
          </a:prstGeom>
          <a:noFill/>
          <a:ln>
            <a:noFill/>
          </a:ln>
        </p:spPr>
        <p:txBody>
          <a:bodyPr anchorCtr="0" anchor="b" bIns="0" lIns="0" spcFirstLastPara="1" rIns="0" wrap="square" tIns="0">
            <a:noAutofit/>
          </a:bodyPr>
          <a:lstStyle/>
          <a:p>
            <a:pPr indent="228600" lvl="1" marL="0" marR="0" rtl="0" algn="ctr">
              <a:lnSpc>
                <a:spcPct val="100000"/>
              </a:lnSpc>
              <a:spcBef>
                <a:spcPts val="0"/>
              </a:spcBef>
              <a:spcAft>
                <a:spcPts val="0"/>
              </a:spcAft>
              <a:buClr>
                <a:srgbClr val="53585F"/>
              </a:buClr>
              <a:buSzPts val="6400"/>
              <a:buFont typeface="Helvetica Neue"/>
              <a:buNone/>
            </a:pPr>
            <a:r>
              <a:rPr b="1" i="0" lang="en-US" sz="6400" u="none" cap="none" strike="noStrike">
                <a:solidFill>
                  <a:srgbClr val="53585F"/>
                </a:solidFill>
                <a:latin typeface="Helvetica Neue"/>
                <a:ea typeface="Helvetica Neue"/>
                <a:cs typeface="Helvetica Neue"/>
                <a:sym typeface="Helvetica Neue"/>
              </a:rPr>
              <a:t>GREAT GIVEAWAYS FOR ALL ATTENDEES AT</a:t>
            </a:r>
            <a:endParaRPr/>
          </a:p>
        </p:txBody>
      </p:sp>
      <p:sp>
        <p:nvSpPr>
          <p:cNvPr id="293" name="Google Shape;293;p44"/>
          <p:cNvSpPr txBox="1"/>
          <p:nvPr/>
        </p:nvSpPr>
        <p:spPr>
          <a:xfrm>
            <a:off x="9282743" y="4676413"/>
            <a:ext cx="10522335" cy="1564641"/>
          </a:xfrm>
          <a:prstGeom prst="rect">
            <a:avLst/>
          </a:prstGeom>
          <a:noFill/>
          <a:ln>
            <a:noFill/>
          </a:ln>
        </p:spPr>
        <p:txBody>
          <a:bodyPr anchorCtr="0" anchor="ctr" bIns="50800" lIns="50800" spcFirstLastPara="1" rIns="50800" wrap="square" tIns="50800">
            <a:noAutofit/>
          </a:bodyPr>
          <a:lstStyle/>
          <a:p>
            <a:pPr indent="0" lvl="0" marL="0" marR="0" rtl="0" algn="l">
              <a:lnSpc>
                <a:spcPct val="110000"/>
              </a:lnSpc>
              <a:spcBef>
                <a:spcPts val="0"/>
              </a:spcBef>
              <a:spcAft>
                <a:spcPts val="0"/>
              </a:spcAft>
              <a:buClr>
                <a:srgbClr val="53585F"/>
              </a:buClr>
              <a:buSzPts val="3000"/>
              <a:buFont typeface="Helvetica Neue"/>
              <a:buNone/>
            </a:pPr>
            <a:r>
              <a:rPr b="1" i="0" lang="en-US" sz="3000" u="none" cap="none" strike="noStrike">
                <a:solidFill>
                  <a:srgbClr val="53585F"/>
                </a:solidFill>
                <a:latin typeface="Helvetica Neue"/>
                <a:ea typeface="Helvetica Neue"/>
                <a:cs typeface="Helvetica Neue"/>
                <a:sym typeface="Helvetica Neue"/>
              </a:rPr>
              <a:t>20% off any order!</a:t>
            </a:r>
            <a:endParaRPr/>
          </a:p>
          <a:p>
            <a:pPr indent="0" lvl="0" marL="0" marR="0" rtl="0" algn="l">
              <a:lnSpc>
                <a:spcPct val="110000"/>
              </a:lnSpc>
              <a:spcBef>
                <a:spcPts val="0"/>
              </a:spcBef>
              <a:spcAft>
                <a:spcPts val="0"/>
              </a:spcAft>
              <a:buClr>
                <a:srgbClr val="53585F"/>
              </a:buClr>
              <a:buSzPts val="3000"/>
              <a:buFont typeface="Helvetica Neue"/>
              <a:buNone/>
            </a:pPr>
            <a:r>
              <a:rPr b="0" i="0" lang="en-US" sz="3000" u="none" cap="none" strike="noStrike">
                <a:solidFill>
                  <a:srgbClr val="53585F"/>
                </a:solidFill>
                <a:latin typeface="Helvetica Neue"/>
                <a:ea typeface="Helvetica Neue"/>
                <a:cs typeface="Helvetica Neue"/>
                <a:sym typeface="Helvetica Neue"/>
              </a:rPr>
              <a:t>Receive 20% off any purchase from Rosenfeld Media through our exclusive offer code. </a:t>
            </a:r>
            <a:endParaRPr/>
          </a:p>
        </p:txBody>
      </p:sp>
      <p:pic>
        <p:nvPicPr>
          <p:cNvPr descr="Rosenfeld.png" id="294" name="Google Shape;294;p44"/>
          <p:cNvPicPr preferRelativeResize="0"/>
          <p:nvPr/>
        </p:nvPicPr>
        <p:blipFill rotWithShape="1">
          <a:blip r:embed="rId3">
            <a:alphaModFix/>
          </a:blip>
          <a:srcRect b="0" l="0" r="0" t="0"/>
          <a:stretch/>
        </p:blipFill>
        <p:spPr>
          <a:xfrm>
            <a:off x="4159148" y="4593508"/>
            <a:ext cx="4802002" cy="1730451"/>
          </a:xfrm>
          <a:prstGeom prst="rect">
            <a:avLst/>
          </a:prstGeom>
          <a:noFill/>
          <a:ln>
            <a:noFill/>
          </a:ln>
        </p:spPr>
      </p:pic>
      <p:sp>
        <p:nvSpPr>
          <p:cNvPr id="295" name="Google Shape;295;p44"/>
          <p:cNvSpPr txBox="1"/>
          <p:nvPr/>
        </p:nvSpPr>
        <p:spPr>
          <a:xfrm>
            <a:off x="8432673" y="2445055"/>
            <a:ext cx="7518655" cy="994665"/>
          </a:xfrm>
          <a:prstGeom prst="rect">
            <a:avLst/>
          </a:prstGeom>
          <a:noFill/>
          <a:ln>
            <a:noFill/>
          </a:ln>
        </p:spPr>
        <p:txBody>
          <a:bodyPr anchorCtr="0" anchor="ctr" bIns="50800" lIns="50800" spcFirstLastPara="1" rIns="50800" wrap="square" tIns="50800">
            <a:noAutofit/>
          </a:bodyPr>
          <a:lstStyle/>
          <a:p>
            <a:pPr indent="0" lvl="0" marL="0" marR="0" rtl="0" algn="l">
              <a:lnSpc>
                <a:spcPct val="100000"/>
              </a:lnSpc>
              <a:spcBef>
                <a:spcPts val="0"/>
              </a:spcBef>
              <a:spcAft>
                <a:spcPts val="0"/>
              </a:spcAft>
              <a:buClr>
                <a:srgbClr val="1395FC"/>
              </a:buClr>
              <a:buSzPts val="6000"/>
              <a:buFont typeface="Helvetica Neue"/>
              <a:buNone/>
            </a:pPr>
            <a:r>
              <a:rPr lang="en-US" sz="6000" u="sng">
                <a:solidFill>
                  <a:schemeClr val="hlink"/>
                </a:solidFill>
                <a:latin typeface="Helvetica Neue"/>
                <a:ea typeface="Helvetica Neue"/>
                <a:cs typeface="Helvetica Neue"/>
                <a:sym typeface="Helvetica Neue"/>
                <a:hlinkClick r:id="rId4"/>
              </a:rPr>
              <a:t>bit.ly/wiad19-swag</a:t>
            </a:r>
            <a:r>
              <a:rPr lang="en-US" sz="6000">
                <a:latin typeface="Helvetica Neue"/>
                <a:ea typeface="Helvetica Neue"/>
                <a:cs typeface="Helvetica Neue"/>
                <a:sym typeface="Helvetica Neue"/>
              </a:rPr>
              <a:t> </a:t>
            </a:r>
            <a:endParaRPr/>
          </a:p>
        </p:txBody>
      </p:sp>
      <p:pic>
        <p:nvPicPr>
          <p:cNvPr descr="protoio_logo (5).png" id="296" name="Google Shape;296;p44"/>
          <p:cNvPicPr preferRelativeResize="0"/>
          <p:nvPr/>
        </p:nvPicPr>
        <p:blipFill rotWithShape="1">
          <a:blip r:embed="rId5">
            <a:alphaModFix/>
          </a:blip>
          <a:srcRect b="0" l="0" r="0" t="0"/>
          <a:stretch/>
        </p:blipFill>
        <p:spPr>
          <a:xfrm>
            <a:off x="4801673" y="7469531"/>
            <a:ext cx="3516953" cy="1238365"/>
          </a:xfrm>
          <a:prstGeom prst="rect">
            <a:avLst/>
          </a:prstGeom>
          <a:noFill/>
          <a:ln>
            <a:noFill/>
          </a:ln>
        </p:spPr>
      </p:pic>
      <p:sp>
        <p:nvSpPr>
          <p:cNvPr id="297" name="Google Shape;297;p44"/>
          <p:cNvSpPr txBox="1"/>
          <p:nvPr/>
        </p:nvSpPr>
        <p:spPr>
          <a:xfrm>
            <a:off x="9282743" y="7054932"/>
            <a:ext cx="11060497" cy="2067562"/>
          </a:xfrm>
          <a:prstGeom prst="rect">
            <a:avLst/>
          </a:prstGeom>
          <a:noFill/>
          <a:ln>
            <a:noFill/>
          </a:ln>
        </p:spPr>
        <p:txBody>
          <a:bodyPr anchorCtr="0" anchor="ctr" bIns="50800" lIns="50800" spcFirstLastPara="1" rIns="50800" wrap="square" tIns="50800">
            <a:noAutofit/>
          </a:bodyPr>
          <a:lstStyle/>
          <a:p>
            <a:pPr indent="0" lvl="0" marL="0" marR="0" rtl="0" algn="l">
              <a:lnSpc>
                <a:spcPct val="110000"/>
              </a:lnSpc>
              <a:spcBef>
                <a:spcPts val="0"/>
              </a:spcBef>
              <a:spcAft>
                <a:spcPts val="0"/>
              </a:spcAft>
              <a:buClr>
                <a:srgbClr val="53585F"/>
              </a:buClr>
              <a:buSzPts val="3000"/>
              <a:buFont typeface="Helvetica Neue"/>
              <a:buNone/>
            </a:pPr>
            <a:r>
              <a:rPr b="1" i="0" lang="en-US" sz="3000" u="none" cap="none" strike="noStrike">
                <a:solidFill>
                  <a:srgbClr val="53585F"/>
                </a:solidFill>
                <a:latin typeface="Helvetica Neue"/>
                <a:ea typeface="Helvetica Neue"/>
                <a:cs typeface="Helvetica Neue"/>
                <a:sym typeface="Helvetica Neue"/>
              </a:rPr>
              <a:t>60-day full featured licenses!</a:t>
            </a:r>
            <a:endParaRPr/>
          </a:p>
          <a:p>
            <a:pPr indent="0" lvl="0" marL="0" marR="0" rtl="0" algn="l">
              <a:lnSpc>
                <a:spcPct val="110000"/>
              </a:lnSpc>
              <a:spcBef>
                <a:spcPts val="0"/>
              </a:spcBef>
              <a:spcAft>
                <a:spcPts val="0"/>
              </a:spcAft>
              <a:buClr>
                <a:srgbClr val="53585F"/>
              </a:buClr>
              <a:buSzPts val="3000"/>
              <a:buFont typeface="Helvetica Neue"/>
              <a:buNone/>
            </a:pPr>
            <a:r>
              <a:rPr b="0" i="0" lang="en-US" sz="3000" u="none" cap="none" strike="noStrike">
                <a:solidFill>
                  <a:srgbClr val="53585F"/>
                </a:solidFill>
                <a:latin typeface="Helvetica Neue"/>
                <a:ea typeface="Helvetica Neue"/>
                <a:cs typeface="Helvetica Neue"/>
                <a:sym typeface="Helvetica Neue"/>
              </a:rPr>
              <a:t>With this 60-day full license you can create fully-interactive high-fidelity prototypes that look exactly like your app should. No coding required.</a:t>
            </a:r>
            <a:endParaRPr/>
          </a:p>
        </p:txBody>
      </p:sp>
      <p:sp>
        <p:nvSpPr>
          <p:cNvPr id="298" name="Google Shape;298;p44"/>
          <p:cNvSpPr txBox="1"/>
          <p:nvPr/>
        </p:nvSpPr>
        <p:spPr>
          <a:xfrm>
            <a:off x="9282793" y="10301757"/>
            <a:ext cx="11060400" cy="2067600"/>
          </a:xfrm>
          <a:prstGeom prst="rect">
            <a:avLst/>
          </a:prstGeom>
          <a:noFill/>
          <a:ln>
            <a:noFill/>
          </a:ln>
        </p:spPr>
        <p:txBody>
          <a:bodyPr anchorCtr="0" anchor="ctr" bIns="50800" lIns="50800" spcFirstLastPara="1" rIns="50800" wrap="square" tIns="50800">
            <a:noAutofit/>
          </a:bodyPr>
          <a:lstStyle/>
          <a:p>
            <a:pPr indent="0" lvl="0" marL="0" marR="0" rtl="0" algn="l">
              <a:lnSpc>
                <a:spcPct val="110000"/>
              </a:lnSpc>
              <a:spcBef>
                <a:spcPts val="0"/>
              </a:spcBef>
              <a:spcAft>
                <a:spcPts val="0"/>
              </a:spcAft>
              <a:buClr>
                <a:srgbClr val="53585F"/>
              </a:buClr>
              <a:buSzPts val="3000"/>
              <a:buFont typeface="Helvetica Neue"/>
              <a:buNone/>
            </a:pPr>
            <a:r>
              <a:rPr b="1" lang="en-US" sz="3000">
                <a:solidFill>
                  <a:srgbClr val="53585F"/>
                </a:solidFill>
                <a:latin typeface="Helvetica Neue"/>
                <a:ea typeface="Helvetica Neue"/>
                <a:cs typeface="Helvetica Neue"/>
                <a:sym typeface="Helvetica Neue"/>
              </a:rPr>
              <a:t>30</a:t>
            </a:r>
            <a:r>
              <a:rPr b="1" i="0" lang="en-US" sz="3000" u="none" cap="none" strike="noStrike">
                <a:solidFill>
                  <a:srgbClr val="53585F"/>
                </a:solidFill>
                <a:latin typeface="Helvetica Neue"/>
                <a:ea typeface="Helvetica Neue"/>
                <a:cs typeface="Helvetica Neue"/>
                <a:sym typeface="Helvetica Neue"/>
              </a:rPr>
              <a:t>-day full </a:t>
            </a:r>
            <a:r>
              <a:rPr b="1" lang="en-US" sz="3000">
                <a:solidFill>
                  <a:srgbClr val="53585F"/>
                </a:solidFill>
                <a:latin typeface="Helvetica Neue"/>
                <a:ea typeface="Helvetica Neue"/>
                <a:cs typeface="Helvetica Neue"/>
                <a:sym typeface="Helvetica Neue"/>
              </a:rPr>
              <a:t>access</a:t>
            </a:r>
            <a:endParaRPr/>
          </a:p>
          <a:p>
            <a:pPr indent="0" lvl="0" marL="0" marR="0" rtl="0" algn="l">
              <a:lnSpc>
                <a:spcPct val="110000"/>
              </a:lnSpc>
              <a:spcBef>
                <a:spcPts val="0"/>
              </a:spcBef>
              <a:spcAft>
                <a:spcPts val="0"/>
              </a:spcAft>
              <a:buClr>
                <a:srgbClr val="53585F"/>
              </a:buClr>
              <a:buSzPts val="3000"/>
              <a:buFont typeface="Helvetica Neue"/>
              <a:buNone/>
            </a:pPr>
            <a:r>
              <a:rPr b="0" i="0" lang="en-US" sz="3000" u="none" cap="none" strike="noStrike">
                <a:solidFill>
                  <a:srgbClr val="53585F"/>
                </a:solidFill>
                <a:latin typeface="Helvetica Neue"/>
                <a:ea typeface="Helvetica Neue"/>
                <a:cs typeface="Helvetica Neue"/>
                <a:sym typeface="Helvetica Neue"/>
              </a:rPr>
              <a:t>With this </a:t>
            </a:r>
            <a:r>
              <a:rPr lang="en-US" sz="3000">
                <a:solidFill>
                  <a:srgbClr val="53585F"/>
                </a:solidFill>
                <a:latin typeface="Helvetica Neue"/>
                <a:ea typeface="Helvetica Neue"/>
                <a:cs typeface="Helvetica Neue"/>
                <a:sym typeface="Helvetica Neue"/>
              </a:rPr>
              <a:t>3</a:t>
            </a:r>
            <a:r>
              <a:rPr b="0" i="0" lang="en-US" sz="3000" u="none" cap="none" strike="noStrike">
                <a:solidFill>
                  <a:srgbClr val="53585F"/>
                </a:solidFill>
                <a:latin typeface="Helvetica Neue"/>
                <a:ea typeface="Helvetica Neue"/>
                <a:cs typeface="Helvetica Neue"/>
                <a:sym typeface="Helvetica Neue"/>
              </a:rPr>
              <a:t>0-day full license</a:t>
            </a:r>
            <a:r>
              <a:rPr lang="en-US" sz="3000">
                <a:solidFill>
                  <a:srgbClr val="53585F"/>
                </a:solidFill>
                <a:latin typeface="Helvetica Neue"/>
                <a:ea typeface="Helvetica Neue"/>
                <a:cs typeface="Helvetica Neue"/>
                <a:sym typeface="Helvetica Neue"/>
              </a:rPr>
              <a:t>, you can run both moderated and unmoderated studies on live websites and prototypes, record video, audio, heatmaps, clickstreams, survey questions and more</a:t>
            </a:r>
            <a:endParaRPr/>
          </a:p>
        </p:txBody>
      </p:sp>
      <p:pic>
        <p:nvPicPr>
          <p:cNvPr id="299" name="Google Shape;299;p44"/>
          <p:cNvPicPr preferRelativeResize="0"/>
          <p:nvPr/>
        </p:nvPicPr>
        <p:blipFill>
          <a:blip r:embed="rId6">
            <a:alphaModFix/>
          </a:blip>
          <a:stretch>
            <a:fillRect/>
          </a:stretch>
        </p:blipFill>
        <p:spPr>
          <a:xfrm>
            <a:off x="5134665" y="10510451"/>
            <a:ext cx="2850969" cy="12504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3" name="Shape 303"/>
        <p:cNvGrpSpPr/>
        <p:nvPr/>
      </p:nvGrpSpPr>
      <p:grpSpPr>
        <a:xfrm>
          <a:off x="0" y="0"/>
          <a:ext cx="0" cy="0"/>
          <a:chOff x="0" y="0"/>
          <a:chExt cx="0" cy="0"/>
        </a:xfrm>
      </p:grpSpPr>
      <p:grpSp>
        <p:nvGrpSpPr>
          <p:cNvPr id="304" name="Google Shape;304;p45"/>
          <p:cNvGrpSpPr/>
          <p:nvPr/>
        </p:nvGrpSpPr>
        <p:grpSpPr>
          <a:xfrm>
            <a:off x="3843818" y="4142499"/>
            <a:ext cx="16696364" cy="2570481"/>
            <a:chOff x="0" y="0"/>
            <a:chExt cx="16696364" cy="2570481"/>
          </a:xfrm>
        </p:grpSpPr>
        <p:sp>
          <p:nvSpPr>
            <p:cNvPr id="305" name="Google Shape;305;p45"/>
            <p:cNvSpPr txBox="1"/>
            <p:nvPr/>
          </p:nvSpPr>
          <p:spPr>
            <a:xfrm>
              <a:off x="6174030" y="0"/>
              <a:ext cx="10522334" cy="2570481"/>
            </a:xfrm>
            <a:prstGeom prst="rect">
              <a:avLst/>
            </a:prstGeom>
            <a:noFill/>
            <a:ln>
              <a:noFill/>
            </a:ln>
          </p:spPr>
          <p:txBody>
            <a:bodyPr anchorCtr="0" anchor="ctr" bIns="50800" lIns="50800" spcFirstLastPara="1" rIns="50800" wrap="square" tIns="50800">
              <a:noAutofit/>
            </a:bodyPr>
            <a:lstStyle/>
            <a:p>
              <a:pPr indent="0" lvl="0" marL="0" marR="0" rtl="0" algn="l">
                <a:lnSpc>
                  <a:spcPct val="110000"/>
                </a:lnSpc>
                <a:spcBef>
                  <a:spcPts val="0"/>
                </a:spcBef>
                <a:spcAft>
                  <a:spcPts val="0"/>
                </a:spcAft>
                <a:buClr>
                  <a:srgbClr val="53585F"/>
                </a:buClr>
                <a:buSzPts val="3000"/>
                <a:buFont typeface="Helvetica Neue"/>
                <a:buNone/>
              </a:pPr>
              <a:r>
                <a:rPr b="1" i="0" lang="en-US" sz="3000" u="none" cap="none" strike="noStrike">
                  <a:solidFill>
                    <a:srgbClr val="53585F"/>
                  </a:solidFill>
                  <a:latin typeface="Helvetica Neue"/>
                  <a:ea typeface="Helvetica Neue"/>
                  <a:cs typeface="Helvetica Neue"/>
                  <a:sym typeface="Helvetica Neue"/>
                </a:rPr>
                <a:t>$50 Off </a:t>
              </a:r>
              <a:r>
                <a:rPr b="1" lang="en-US" sz="3000">
                  <a:solidFill>
                    <a:srgbClr val="53585F"/>
                  </a:solidFill>
                  <a:latin typeface="Helvetica Neue"/>
                  <a:ea typeface="Helvetica Neue"/>
                  <a:cs typeface="Helvetica Neue"/>
                  <a:sym typeface="Helvetica Neue"/>
                </a:rPr>
                <a:t>Conference Registration</a:t>
              </a:r>
              <a:endParaRPr/>
            </a:p>
            <a:p>
              <a:pPr indent="0" lvl="0" marL="0" marR="0" rtl="0" algn="l">
                <a:lnSpc>
                  <a:spcPct val="110000"/>
                </a:lnSpc>
                <a:spcBef>
                  <a:spcPts val="0"/>
                </a:spcBef>
                <a:spcAft>
                  <a:spcPts val="0"/>
                </a:spcAft>
                <a:buClr>
                  <a:srgbClr val="53585F"/>
                </a:buClr>
                <a:buSzPts val="3000"/>
                <a:buFont typeface="Helvetica Neue"/>
                <a:buNone/>
              </a:pPr>
              <a:r>
                <a:rPr b="0" i="0" lang="en-US" sz="3000" u="none" cap="none" strike="noStrike">
                  <a:solidFill>
                    <a:srgbClr val="53585F"/>
                  </a:solidFill>
                  <a:latin typeface="Helvetica Neue"/>
                  <a:ea typeface="Helvetica Neue"/>
                  <a:cs typeface="Helvetica Neue"/>
                  <a:sym typeface="Helvetica Neue"/>
                </a:rPr>
                <a:t>IA Summit takes place </a:t>
              </a:r>
              <a:r>
                <a:rPr b="1" lang="en-US" sz="3000">
                  <a:solidFill>
                    <a:schemeClr val="dk2"/>
                  </a:solidFill>
                  <a:latin typeface="Helvetica Neue"/>
                  <a:ea typeface="Helvetica Neue"/>
                  <a:cs typeface="Helvetica Neue"/>
                  <a:sym typeface="Helvetica Neue"/>
                </a:rPr>
                <a:t>13–17 </a:t>
              </a:r>
              <a:r>
                <a:rPr b="1" lang="en-US" sz="3000">
                  <a:solidFill>
                    <a:srgbClr val="53585F"/>
                  </a:solidFill>
                  <a:latin typeface="Helvetica Neue"/>
                  <a:ea typeface="Helvetica Neue"/>
                  <a:cs typeface="Helvetica Neue"/>
                  <a:sym typeface="Helvetica Neue"/>
                </a:rPr>
                <a:t>March 2019</a:t>
              </a:r>
              <a:r>
                <a:rPr b="1" i="0" lang="en-US" sz="3000" u="none" cap="none" strike="noStrike">
                  <a:solidFill>
                    <a:srgbClr val="53585F"/>
                  </a:solidFill>
                  <a:latin typeface="Helvetica Neue"/>
                  <a:ea typeface="Helvetica Neue"/>
                  <a:cs typeface="Helvetica Neue"/>
                  <a:sym typeface="Helvetica Neue"/>
                </a:rPr>
                <a:t> in </a:t>
              </a:r>
              <a:r>
                <a:rPr b="1" lang="en-US" sz="3000">
                  <a:solidFill>
                    <a:srgbClr val="53585F"/>
                  </a:solidFill>
                  <a:latin typeface="Helvetica Neue"/>
                  <a:ea typeface="Helvetica Neue"/>
                  <a:cs typeface="Helvetica Neue"/>
                  <a:sym typeface="Helvetica Neue"/>
                </a:rPr>
                <a:t>Orlando, Florida</a:t>
              </a:r>
              <a:r>
                <a:rPr b="1" i="0" lang="en-US" sz="3000" u="none" cap="none" strike="noStrike">
                  <a:solidFill>
                    <a:srgbClr val="53585F"/>
                  </a:solidFill>
                  <a:latin typeface="Helvetica Neue"/>
                  <a:ea typeface="Helvetica Neue"/>
                  <a:cs typeface="Helvetica Neue"/>
                  <a:sym typeface="Helvetica Neue"/>
                </a:rPr>
                <a:t>, USA. </a:t>
              </a:r>
              <a:r>
                <a:rPr b="0" i="0" lang="en-US" sz="3000" u="none" cap="none" strike="noStrike">
                  <a:solidFill>
                    <a:srgbClr val="53585F"/>
                  </a:solidFill>
                  <a:latin typeface="Helvetica Neue"/>
                  <a:ea typeface="Helvetica Neue"/>
                  <a:cs typeface="Helvetica Neue"/>
                  <a:sym typeface="Helvetica Neue"/>
                </a:rPr>
                <a:t>The IA Summit is the preeminent professional conference on how to create and manage information spaces.</a:t>
              </a:r>
              <a:endParaRPr/>
            </a:p>
          </p:txBody>
        </p:sp>
        <p:pic>
          <p:nvPicPr>
            <p:cNvPr descr="ias-logo_0.png" id="306" name="Google Shape;306;p45"/>
            <p:cNvPicPr preferRelativeResize="0"/>
            <p:nvPr/>
          </p:nvPicPr>
          <p:blipFill rotWithShape="1">
            <a:blip r:embed="rId3">
              <a:alphaModFix/>
            </a:blip>
            <a:srcRect b="0" l="0" r="0" t="0"/>
            <a:stretch/>
          </p:blipFill>
          <p:spPr>
            <a:xfrm>
              <a:off x="0" y="235056"/>
              <a:ext cx="5828516" cy="2100367"/>
            </a:xfrm>
            <a:prstGeom prst="rect">
              <a:avLst/>
            </a:prstGeom>
            <a:noFill/>
            <a:ln>
              <a:noFill/>
            </a:ln>
          </p:spPr>
        </p:pic>
      </p:grpSp>
      <p:sp>
        <p:nvSpPr>
          <p:cNvPr id="307" name="Google Shape;307;p45"/>
          <p:cNvSpPr txBox="1"/>
          <p:nvPr/>
        </p:nvSpPr>
        <p:spPr>
          <a:xfrm>
            <a:off x="2871239" y="48063"/>
            <a:ext cx="18641521" cy="2179259"/>
          </a:xfrm>
          <a:prstGeom prst="rect">
            <a:avLst/>
          </a:prstGeom>
          <a:noFill/>
          <a:ln>
            <a:noFill/>
          </a:ln>
        </p:spPr>
        <p:txBody>
          <a:bodyPr anchorCtr="0" anchor="b" bIns="0" lIns="0" spcFirstLastPara="1" rIns="0" wrap="square" tIns="0">
            <a:noAutofit/>
          </a:bodyPr>
          <a:lstStyle/>
          <a:p>
            <a:pPr indent="228600" lvl="1" marL="0" marR="0" rtl="0" algn="ctr">
              <a:lnSpc>
                <a:spcPct val="100000"/>
              </a:lnSpc>
              <a:spcBef>
                <a:spcPts val="0"/>
              </a:spcBef>
              <a:spcAft>
                <a:spcPts val="0"/>
              </a:spcAft>
              <a:buClr>
                <a:srgbClr val="53585F"/>
              </a:buClr>
              <a:buSzPts val="6400"/>
              <a:buFont typeface="Helvetica Neue"/>
              <a:buNone/>
            </a:pPr>
            <a:r>
              <a:rPr b="1" lang="en-US" sz="6400">
                <a:solidFill>
                  <a:srgbClr val="53585F"/>
                </a:solidFill>
                <a:latin typeface="Helvetica Neue"/>
                <a:ea typeface="Helvetica Neue"/>
                <a:cs typeface="Helvetica Neue"/>
                <a:sym typeface="Helvetica Neue"/>
              </a:rPr>
              <a:t>CONFERENCE DISCOUNTS</a:t>
            </a:r>
            <a:endParaRPr/>
          </a:p>
        </p:txBody>
      </p:sp>
      <p:sp>
        <p:nvSpPr>
          <p:cNvPr id="308" name="Google Shape;308;p45"/>
          <p:cNvSpPr txBox="1"/>
          <p:nvPr/>
        </p:nvSpPr>
        <p:spPr>
          <a:xfrm>
            <a:off x="8432673" y="2318891"/>
            <a:ext cx="326137" cy="994665"/>
          </a:xfrm>
          <a:prstGeom prst="rect">
            <a:avLst/>
          </a:prstGeom>
          <a:noFill/>
          <a:ln>
            <a:noFill/>
          </a:ln>
        </p:spPr>
        <p:txBody>
          <a:bodyPr anchorCtr="0" anchor="ctr" bIns="50800" lIns="50800" spcFirstLastPara="1" rIns="50800" wrap="square" tIns="50800">
            <a:noAutofit/>
          </a:bodyPr>
          <a:lstStyle/>
          <a:p>
            <a:pPr indent="0" lvl="0" marL="0" marR="0" rtl="0" algn="l">
              <a:lnSpc>
                <a:spcPct val="100000"/>
              </a:lnSpc>
              <a:spcBef>
                <a:spcPts val="0"/>
              </a:spcBef>
              <a:spcAft>
                <a:spcPts val="0"/>
              </a:spcAft>
              <a:buClr>
                <a:srgbClr val="1395FC"/>
              </a:buClr>
              <a:buSzPts val="6000"/>
              <a:buFont typeface="Helvetica Neue"/>
              <a:buNone/>
            </a:pPr>
            <a:r>
              <a:rPr b="0" i="0" lang="en-US" sz="6000" u="sng" cap="none" strike="noStrike">
                <a:solidFill>
                  <a:schemeClr val="hlink"/>
                </a:solidFill>
                <a:latin typeface="Helvetica Neue"/>
                <a:ea typeface="Helvetica Neue"/>
                <a:cs typeface="Helvetica Neue"/>
                <a:sym typeface="Helvetica Neue"/>
                <a:hlinkClick r:id="rId4"/>
              </a:rPr>
              <a:t> </a:t>
            </a:r>
            <a:endParaRPr/>
          </a:p>
        </p:txBody>
      </p:sp>
      <p:sp>
        <p:nvSpPr>
          <p:cNvPr id="309" name="Google Shape;309;p45"/>
          <p:cNvSpPr txBox="1"/>
          <p:nvPr/>
        </p:nvSpPr>
        <p:spPr>
          <a:xfrm>
            <a:off x="8432672" y="2445055"/>
            <a:ext cx="7518655" cy="994665"/>
          </a:xfrm>
          <a:prstGeom prst="rect">
            <a:avLst/>
          </a:prstGeom>
          <a:noFill/>
          <a:ln>
            <a:noFill/>
          </a:ln>
        </p:spPr>
        <p:txBody>
          <a:bodyPr anchorCtr="0" anchor="ctr" bIns="50800" lIns="50800" spcFirstLastPara="1" rIns="50800" wrap="square" tIns="50800">
            <a:noAutofit/>
          </a:bodyPr>
          <a:lstStyle/>
          <a:p>
            <a:pPr indent="0" lvl="0" marL="0" marR="0" rtl="0" algn="l">
              <a:lnSpc>
                <a:spcPct val="100000"/>
              </a:lnSpc>
              <a:spcBef>
                <a:spcPts val="0"/>
              </a:spcBef>
              <a:spcAft>
                <a:spcPts val="0"/>
              </a:spcAft>
              <a:buClr>
                <a:srgbClr val="1395FC"/>
              </a:buClr>
              <a:buSzPts val="6000"/>
              <a:buFont typeface="Helvetica Neue"/>
              <a:buNone/>
            </a:pPr>
            <a:r>
              <a:rPr lang="en-US" sz="6000" u="sng">
                <a:solidFill>
                  <a:schemeClr val="hlink"/>
                </a:solidFill>
                <a:latin typeface="Helvetica Neue"/>
                <a:ea typeface="Helvetica Neue"/>
                <a:cs typeface="Helvetica Neue"/>
                <a:sym typeface="Helvetica Neue"/>
                <a:hlinkClick r:id="rId5"/>
              </a:rPr>
              <a:t>bit.ly/wiad19-swag</a:t>
            </a:r>
            <a:r>
              <a:rPr lang="en-US" sz="6000">
                <a:latin typeface="Helvetica Neue"/>
                <a:ea typeface="Helvetica Neue"/>
                <a:cs typeface="Helvetica Neue"/>
                <a:sym typeface="Helvetica Neue"/>
              </a:rPr>
              <a:t> </a:t>
            </a:r>
            <a:endParaRPr/>
          </a:p>
        </p:txBody>
      </p:sp>
      <p:pic>
        <p:nvPicPr>
          <p:cNvPr id="310" name="Google Shape;310;p45"/>
          <p:cNvPicPr preferRelativeResize="0"/>
          <p:nvPr/>
        </p:nvPicPr>
        <p:blipFill>
          <a:blip r:embed="rId6">
            <a:alphaModFix/>
          </a:blip>
          <a:stretch>
            <a:fillRect/>
          </a:stretch>
        </p:blipFill>
        <p:spPr>
          <a:xfrm>
            <a:off x="5219776" y="4338111"/>
            <a:ext cx="2890279" cy="2179250"/>
          </a:xfrm>
          <a:prstGeom prst="rect">
            <a:avLst/>
          </a:prstGeom>
          <a:noFill/>
          <a:ln>
            <a:noFill/>
          </a:ln>
        </p:spPr>
      </p:pic>
      <p:sp>
        <p:nvSpPr>
          <p:cNvPr id="311" name="Google Shape;311;p45"/>
          <p:cNvSpPr txBox="1"/>
          <p:nvPr/>
        </p:nvSpPr>
        <p:spPr>
          <a:xfrm>
            <a:off x="10067101" y="7451224"/>
            <a:ext cx="10522200" cy="2570400"/>
          </a:xfrm>
          <a:prstGeom prst="rect">
            <a:avLst/>
          </a:prstGeom>
          <a:noFill/>
          <a:ln>
            <a:noFill/>
          </a:ln>
        </p:spPr>
        <p:txBody>
          <a:bodyPr anchorCtr="0" anchor="ctr" bIns="50800" lIns="50800" spcFirstLastPara="1" rIns="50800" wrap="square" tIns="50800">
            <a:noAutofit/>
          </a:bodyPr>
          <a:lstStyle/>
          <a:p>
            <a:pPr indent="0" lvl="0" marL="0" marR="0" rtl="0" algn="l">
              <a:lnSpc>
                <a:spcPct val="110000"/>
              </a:lnSpc>
              <a:spcBef>
                <a:spcPts val="0"/>
              </a:spcBef>
              <a:spcAft>
                <a:spcPts val="0"/>
              </a:spcAft>
              <a:buClr>
                <a:srgbClr val="53585F"/>
              </a:buClr>
              <a:buSzPts val="3000"/>
              <a:buFont typeface="Helvetica Neue"/>
              <a:buNone/>
            </a:pPr>
            <a:r>
              <a:rPr b="1" i="0" lang="en-US" sz="3000" u="none" cap="none" strike="noStrike">
                <a:solidFill>
                  <a:srgbClr val="53585F"/>
                </a:solidFill>
                <a:latin typeface="Helvetica Neue"/>
                <a:ea typeface="Helvetica Neue"/>
                <a:cs typeface="Helvetica Neue"/>
                <a:sym typeface="Helvetica Neue"/>
              </a:rPr>
              <a:t>$50 Off </a:t>
            </a:r>
            <a:r>
              <a:rPr b="1" lang="en-US" sz="3000">
                <a:solidFill>
                  <a:srgbClr val="53585F"/>
                </a:solidFill>
                <a:latin typeface="Helvetica Neue"/>
                <a:ea typeface="Helvetica Neue"/>
                <a:cs typeface="Helvetica Neue"/>
                <a:sym typeface="Helvetica Neue"/>
              </a:rPr>
              <a:t>Conference Registration</a:t>
            </a:r>
            <a:endParaRPr/>
          </a:p>
          <a:p>
            <a:pPr indent="0" lvl="0" marL="0" marR="0" rtl="0" algn="l">
              <a:lnSpc>
                <a:spcPct val="110000"/>
              </a:lnSpc>
              <a:spcBef>
                <a:spcPts val="0"/>
              </a:spcBef>
              <a:spcAft>
                <a:spcPts val="0"/>
              </a:spcAft>
              <a:buClr>
                <a:srgbClr val="53585F"/>
              </a:buClr>
              <a:buSzPts val="3000"/>
              <a:buFont typeface="Helvetica Neue"/>
              <a:buNone/>
            </a:pPr>
            <a:r>
              <a:rPr lang="en-US" sz="3000">
                <a:solidFill>
                  <a:srgbClr val="53585F"/>
                </a:solidFill>
                <a:latin typeface="Helvetica Neue"/>
                <a:ea typeface="Helvetica Neue"/>
                <a:cs typeface="Helvetica Neue"/>
                <a:sym typeface="Helvetica Neue"/>
              </a:rPr>
              <a:t>The EuroIA</a:t>
            </a:r>
            <a:r>
              <a:rPr b="0" i="0" lang="en-US" sz="3000" u="none" cap="none" strike="noStrike">
                <a:solidFill>
                  <a:srgbClr val="53585F"/>
                </a:solidFill>
                <a:latin typeface="Helvetica Neue"/>
                <a:ea typeface="Helvetica Neue"/>
                <a:cs typeface="Helvetica Neue"/>
                <a:sym typeface="Helvetica Neue"/>
              </a:rPr>
              <a:t> Summit takes place </a:t>
            </a:r>
            <a:r>
              <a:rPr b="1" lang="en-US" sz="3000">
                <a:solidFill>
                  <a:srgbClr val="53585F"/>
                </a:solidFill>
                <a:latin typeface="Helvetica Neue"/>
                <a:ea typeface="Helvetica Neue"/>
                <a:cs typeface="Helvetica Neue"/>
                <a:sym typeface="Helvetica Neue"/>
              </a:rPr>
              <a:t>26-28 Sep</a:t>
            </a:r>
            <a:r>
              <a:rPr b="1" lang="en-US" sz="3000">
                <a:solidFill>
                  <a:srgbClr val="53585F"/>
                </a:solidFill>
                <a:latin typeface="Helvetica Neue"/>
                <a:ea typeface="Helvetica Neue"/>
                <a:cs typeface="Helvetica Neue"/>
                <a:sym typeface="Helvetica Neue"/>
              </a:rPr>
              <a:t> 2019</a:t>
            </a:r>
            <a:r>
              <a:rPr b="1" i="0" lang="en-US" sz="3000" u="none" cap="none" strike="noStrike">
                <a:solidFill>
                  <a:srgbClr val="53585F"/>
                </a:solidFill>
                <a:latin typeface="Helvetica Neue"/>
                <a:ea typeface="Helvetica Neue"/>
                <a:cs typeface="Helvetica Neue"/>
                <a:sym typeface="Helvetica Neue"/>
              </a:rPr>
              <a:t> in </a:t>
            </a:r>
            <a:r>
              <a:rPr b="1" lang="en-US" sz="3000">
                <a:solidFill>
                  <a:srgbClr val="53585F"/>
                </a:solidFill>
                <a:latin typeface="Helvetica Neue"/>
                <a:ea typeface="Helvetica Neue"/>
                <a:cs typeface="Helvetica Neue"/>
                <a:sym typeface="Helvetica Neue"/>
              </a:rPr>
              <a:t>Riga, Latvia</a:t>
            </a:r>
            <a:r>
              <a:rPr b="1" i="0" lang="en-US" sz="3000" u="none" cap="none" strike="noStrike">
                <a:solidFill>
                  <a:srgbClr val="53585F"/>
                </a:solidFill>
                <a:latin typeface="Helvetica Neue"/>
                <a:ea typeface="Helvetica Neue"/>
                <a:cs typeface="Helvetica Neue"/>
                <a:sym typeface="Helvetica Neue"/>
              </a:rPr>
              <a:t>. </a:t>
            </a:r>
            <a:r>
              <a:rPr lang="en-US" sz="3000">
                <a:solidFill>
                  <a:srgbClr val="53585F"/>
                </a:solidFill>
                <a:latin typeface="Helvetica Neue"/>
                <a:ea typeface="Helvetica Neue"/>
                <a:cs typeface="Helvetica Neue"/>
                <a:sym typeface="Helvetica Neue"/>
              </a:rPr>
              <a:t>The EuroIA summit is Europe’s leading Information IA and UX conference.</a:t>
            </a:r>
            <a:endParaRPr/>
          </a:p>
        </p:txBody>
      </p:sp>
      <p:pic>
        <p:nvPicPr>
          <p:cNvPr id="312" name="Google Shape;312;p45"/>
          <p:cNvPicPr preferRelativeResize="0"/>
          <p:nvPr/>
        </p:nvPicPr>
        <p:blipFill rotWithShape="1">
          <a:blip r:embed="rId7">
            <a:alphaModFix/>
          </a:blip>
          <a:srcRect b="12304" l="0" r="0" t="12297"/>
          <a:stretch/>
        </p:blipFill>
        <p:spPr>
          <a:xfrm>
            <a:off x="5269029" y="7646836"/>
            <a:ext cx="2890278" cy="21792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6" name="Shape 316"/>
        <p:cNvGrpSpPr/>
        <p:nvPr/>
      </p:nvGrpSpPr>
      <p:grpSpPr>
        <a:xfrm>
          <a:off x="0" y="0"/>
          <a:ext cx="0" cy="0"/>
          <a:chOff x="0" y="0"/>
          <a:chExt cx="0" cy="0"/>
        </a:xfrm>
      </p:grpSpPr>
      <p:sp>
        <p:nvSpPr>
          <p:cNvPr id="317" name="Google Shape;317;p46"/>
          <p:cNvSpPr txBox="1"/>
          <p:nvPr/>
        </p:nvSpPr>
        <p:spPr>
          <a:xfrm>
            <a:off x="1418300" y="5959368"/>
            <a:ext cx="10062900" cy="6727800"/>
          </a:xfrm>
          <a:prstGeom prst="rect">
            <a:avLst/>
          </a:prstGeom>
          <a:noFill/>
          <a:ln>
            <a:noFill/>
          </a:ln>
        </p:spPr>
        <p:txBody>
          <a:bodyPr anchorCtr="0" anchor="t" bIns="50800" lIns="50800" spcFirstLastPara="1" rIns="50800" wrap="square" tIns="50800">
            <a:noAutofit/>
          </a:bodyPr>
          <a:lstStyle/>
          <a:p>
            <a:pPr indent="0" lvl="0" marL="0" marR="0" rtl="0" algn="l">
              <a:lnSpc>
                <a:spcPct val="110000"/>
              </a:lnSpc>
              <a:spcBef>
                <a:spcPts val="0"/>
              </a:spcBef>
              <a:spcAft>
                <a:spcPts val="0"/>
              </a:spcAft>
              <a:buClr>
                <a:srgbClr val="53585F"/>
              </a:buClr>
              <a:buSzPts val="3000"/>
              <a:buFont typeface="Helvetica Neue"/>
              <a:buNone/>
            </a:pPr>
            <a:r>
              <a:rPr b="1" lang="en-US" sz="3000">
                <a:solidFill>
                  <a:srgbClr val="53585F"/>
                </a:solidFill>
                <a:latin typeface="Helvetica Neue"/>
                <a:ea typeface="Helvetica Neue"/>
                <a:cs typeface="Helvetica Neue"/>
                <a:sym typeface="Helvetica Neue"/>
              </a:rPr>
              <a:t>65</a:t>
            </a:r>
            <a:r>
              <a:rPr b="1" i="0" lang="en-US" sz="3000" u="none" cap="none" strike="noStrike">
                <a:solidFill>
                  <a:srgbClr val="53585F"/>
                </a:solidFill>
                <a:latin typeface="Helvetica Neue"/>
                <a:ea typeface="Helvetica Neue"/>
                <a:cs typeface="Helvetica Neue"/>
                <a:sym typeface="Helvetica Neue"/>
              </a:rPr>
              <a:t> lucky winners receives </a:t>
            </a:r>
            <a:r>
              <a:rPr b="1" lang="en-US" sz="3000">
                <a:solidFill>
                  <a:srgbClr val="53585F"/>
                </a:solidFill>
                <a:latin typeface="Helvetica Neue"/>
                <a:ea typeface="Helvetica Neue"/>
                <a:cs typeface="Helvetica Neue"/>
                <a:sym typeface="Helvetica Neue"/>
              </a:rPr>
              <a:t>one free month to the Optimal Workshop</a:t>
            </a:r>
            <a:endParaRPr b="1" sz="3000">
              <a:solidFill>
                <a:srgbClr val="53585F"/>
              </a:solidFill>
              <a:latin typeface="Helvetica Neue"/>
              <a:ea typeface="Helvetica Neue"/>
              <a:cs typeface="Helvetica Neue"/>
              <a:sym typeface="Helvetica Neue"/>
            </a:endParaRPr>
          </a:p>
          <a:p>
            <a:pPr indent="0" lvl="0" marL="0" marR="0" rtl="0" algn="l">
              <a:lnSpc>
                <a:spcPct val="110000"/>
              </a:lnSpc>
              <a:spcBef>
                <a:spcPts val="0"/>
              </a:spcBef>
              <a:spcAft>
                <a:spcPts val="0"/>
              </a:spcAft>
              <a:buClr>
                <a:srgbClr val="53585F"/>
              </a:buClr>
              <a:buSzPts val="3000"/>
              <a:buFont typeface="Helvetica Neue"/>
              <a:buNone/>
            </a:pPr>
            <a:r>
              <a:t/>
            </a:r>
            <a:endParaRPr sz="3000">
              <a:solidFill>
                <a:srgbClr val="53585F"/>
              </a:solidFill>
              <a:latin typeface="Helvetica Neue"/>
              <a:ea typeface="Helvetica Neue"/>
              <a:cs typeface="Helvetica Neue"/>
              <a:sym typeface="Helvetica Neue"/>
            </a:endParaRPr>
          </a:p>
          <a:p>
            <a:pPr indent="0" lvl="0" marL="0" marR="0" rtl="0" algn="l">
              <a:lnSpc>
                <a:spcPct val="110000"/>
              </a:lnSpc>
              <a:spcBef>
                <a:spcPts val="0"/>
              </a:spcBef>
              <a:spcAft>
                <a:spcPts val="0"/>
              </a:spcAft>
              <a:buClr>
                <a:srgbClr val="53585F"/>
              </a:buClr>
              <a:buSzPts val="3000"/>
              <a:buFont typeface="Helvetica Neue"/>
              <a:buNone/>
            </a:pPr>
            <a:r>
              <a:rPr lang="en-US" sz="3000">
                <a:solidFill>
                  <a:schemeClr val="dk2"/>
                </a:solidFill>
                <a:latin typeface="Helvetica Neue"/>
                <a:ea typeface="Helvetica Neue"/>
                <a:cs typeface="Helvetica Neue"/>
                <a:sym typeface="Helvetica Neue"/>
              </a:rPr>
              <a:t>Optimal Workshop is a user research platform that helps you and your team make design decisions with confidence. Features include:</a:t>
            </a:r>
            <a:endParaRPr sz="3000">
              <a:solidFill>
                <a:schemeClr val="dk2"/>
              </a:solidFill>
              <a:latin typeface="Helvetica Neue"/>
              <a:ea typeface="Helvetica Neue"/>
              <a:cs typeface="Helvetica Neue"/>
              <a:sym typeface="Helvetica Neue"/>
            </a:endParaRPr>
          </a:p>
          <a:p>
            <a:pPr indent="-419100" lvl="0" marL="457200" marR="0" rtl="0" algn="l">
              <a:lnSpc>
                <a:spcPct val="110000"/>
              </a:lnSpc>
              <a:spcBef>
                <a:spcPts val="0"/>
              </a:spcBef>
              <a:spcAft>
                <a:spcPts val="0"/>
              </a:spcAft>
              <a:buClr>
                <a:schemeClr val="dk2"/>
              </a:buClr>
              <a:buSzPts val="3000"/>
              <a:buFont typeface="Helvetica Neue"/>
              <a:buChar char="●"/>
            </a:pPr>
            <a:r>
              <a:rPr lang="en-US" sz="3000">
                <a:solidFill>
                  <a:schemeClr val="dk2"/>
                </a:solidFill>
                <a:latin typeface="Helvetica Neue"/>
                <a:ea typeface="Helvetica Neue"/>
                <a:cs typeface="Helvetica Neue"/>
                <a:sym typeface="Helvetica Neue"/>
              </a:rPr>
              <a:t>Tree Testing - Test the information architecture, labeling and design of your website or intranet</a:t>
            </a:r>
            <a:endParaRPr sz="3000">
              <a:solidFill>
                <a:schemeClr val="dk2"/>
              </a:solidFill>
              <a:latin typeface="Helvetica Neue"/>
              <a:ea typeface="Helvetica Neue"/>
              <a:cs typeface="Helvetica Neue"/>
              <a:sym typeface="Helvetica Neue"/>
            </a:endParaRPr>
          </a:p>
          <a:p>
            <a:pPr indent="-419100" lvl="0" marL="457200" marR="0" rtl="0" algn="l">
              <a:lnSpc>
                <a:spcPct val="110000"/>
              </a:lnSpc>
              <a:spcBef>
                <a:spcPts val="0"/>
              </a:spcBef>
              <a:spcAft>
                <a:spcPts val="0"/>
              </a:spcAft>
              <a:buClr>
                <a:schemeClr val="dk2"/>
              </a:buClr>
              <a:buSzPts val="3000"/>
              <a:buFont typeface="Helvetica Neue"/>
              <a:buChar char="●"/>
            </a:pPr>
            <a:r>
              <a:rPr lang="en-US" sz="3000">
                <a:solidFill>
                  <a:schemeClr val="dk2"/>
                </a:solidFill>
                <a:latin typeface="Helvetica Neue"/>
                <a:ea typeface="Helvetica Neue"/>
                <a:cs typeface="Helvetica Neue"/>
                <a:sym typeface="Helvetica Neue"/>
              </a:rPr>
              <a:t>Card Sorting - Get robust card sort results with both remote testing and moderated research </a:t>
            </a:r>
            <a:endParaRPr sz="3000">
              <a:solidFill>
                <a:schemeClr val="dk2"/>
              </a:solidFill>
              <a:latin typeface="Helvetica Neue"/>
              <a:ea typeface="Helvetica Neue"/>
              <a:cs typeface="Helvetica Neue"/>
              <a:sym typeface="Helvetica Neue"/>
            </a:endParaRPr>
          </a:p>
          <a:p>
            <a:pPr indent="-419100" lvl="0" marL="457200" marR="0" rtl="0" algn="l">
              <a:lnSpc>
                <a:spcPct val="110000"/>
              </a:lnSpc>
              <a:spcBef>
                <a:spcPts val="0"/>
              </a:spcBef>
              <a:spcAft>
                <a:spcPts val="0"/>
              </a:spcAft>
              <a:buClr>
                <a:schemeClr val="dk2"/>
              </a:buClr>
              <a:buSzPts val="3000"/>
              <a:buFont typeface="Helvetica Neue"/>
              <a:buChar char="●"/>
            </a:pPr>
            <a:r>
              <a:rPr lang="en-US" sz="3000">
                <a:solidFill>
                  <a:schemeClr val="dk2"/>
                </a:solidFill>
                <a:latin typeface="Helvetica Neue"/>
                <a:ea typeface="Helvetica Neue"/>
                <a:cs typeface="Helvetica Neue"/>
                <a:sym typeface="Helvetica Neue"/>
              </a:rPr>
              <a:t>Surveys - Slice and dice your results by looking into segments implied by answers to any discrete question</a:t>
            </a:r>
            <a:endParaRPr sz="3000">
              <a:solidFill>
                <a:schemeClr val="dk2"/>
              </a:solidFill>
              <a:latin typeface="Helvetica Neue"/>
              <a:ea typeface="Helvetica Neue"/>
              <a:cs typeface="Helvetica Neue"/>
              <a:sym typeface="Helvetica Neue"/>
            </a:endParaRPr>
          </a:p>
          <a:p>
            <a:pPr indent="0" lvl="0" marL="0" marR="0" rtl="0" algn="l">
              <a:lnSpc>
                <a:spcPct val="110000"/>
              </a:lnSpc>
              <a:spcBef>
                <a:spcPts val="0"/>
              </a:spcBef>
              <a:spcAft>
                <a:spcPts val="0"/>
              </a:spcAft>
              <a:buClr>
                <a:srgbClr val="53585F"/>
              </a:buClr>
              <a:buSzPts val="3000"/>
              <a:buFont typeface="Helvetica Neue"/>
              <a:buNone/>
            </a:pPr>
            <a:r>
              <a:t/>
            </a:r>
            <a:endParaRPr sz="3000">
              <a:solidFill>
                <a:schemeClr val="dk2"/>
              </a:solidFill>
              <a:latin typeface="Helvetica Neue"/>
              <a:ea typeface="Helvetica Neue"/>
              <a:cs typeface="Helvetica Neue"/>
              <a:sym typeface="Helvetica Neue"/>
            </a:endParaRPr>
          </a:p>
        </p:txBody>
      </p:sp>
      <p:sp>
        <p:nvSpPr>
          <p:cNvPr id="318" name="Google Shape;318;p46"/>
          <p:cNvSpPr txBox="1"/>
          <p:nvPr/>
        </p:nvSpPr>
        <p:spPr>
          <a:xfrm>
            <a:off x="12001125" y="5959408"/>
            <a:ext cx="10059900" cy="6727800"/>
          </a:xfrm>
          <a:prstGeom prst="rect">
            <a:avLst/>
          </a:prstGeom>
          <a:noFill/>
          <a:ln>
            <a:noFill/>
          </a:ln>
        </p:spPr>
        <p:txBody>
          <a:bodyPr anchorCtr="0" anchor="t" bIns="50800" lIns="50800" spcFirstLastPara="1" rIns="50800" wrap="square" tIns="50800">
            <a:noAutofit/>
          </a:bodyPr>
          <a:lstStyle/>
          <a:p>
            <a:pPr indent="0" lvl="0" marL="0" marR="0" rtl="0" algn="l">
              <a:lnSpc>
                <a:spcPct val="110000"/>
              </a:lnSpc>
              <a:spcBef>
                <a:spcPts val="0"/>
              </a:spcBef>
              <a:spcAft>
                <a:spcPts val="0"/>
              </a:spcAft>
              <a:buClr>
                <a:srgbClr val="53585F"/>
              </a:buClr>
              <a:buSzPts val="3000"/>
              <a:buFont typeface="Helvetica Neue"/>
              <a:buNone/>
            </a:pPr>
            <a:r>
              <a:rPr b="1" lang="en-US" sz="3000">
                <a:solidFill>
                  <a:srgbClr val="53585F"/>
                </a:solidFill>
                <a:latin typeface="Helvetica Neue"/>
                <a:ea typeface="Helvetica Neue"/>
                <a:cs typeface="Helvetica Neue"/>
                <a:sym typeface="Helvetica Neue"/>
              </a:rPr>
              <a:t>Five</a:t>
            </a:r>
            <a:r>
              <a:rPr b="1" i="0" lang="en-US" sz="3000" u="none" cap="none" strike="noStrike">
                <a:solidFill>
                  <a:srgbClr val="53585F"/>
                </a:solidFill>
                <a:latin typeface="Helvetica Neue"/>
                <a:ea typeface="Helvetica Neue"/>
                <a:cs typeface="Helvetica Neue"/>
                <a:sym typeface="Helvetica Neue"/>
              </a:rPr>
              <a:t> lucky winners will receive an </a:t>
            </a:r>
            <a:r>
              <a:rPr b="1" lang="en-US" sz="3000">
                <a:solidFill>
                  <a:srgbClr val="53585F"/>
                </a:solidFill>
                <a:latin typeface="Helvetica Neue"/>
                <a:ea typeface="Helvetica Neue"/>
                <a:cs typeface="Helvetica Neue"/>
                <a:sym typeface="Helvetica Neue"/>
              </a:rPr>
              <a:t>annual subscription</a:t>
            </a:r>
            <a:r>
              <a:rPr b="1" i="0" lang="en-US" sz="3000" u="none" cap="none" strike="noStrike">
                <a:solidFill>
                  <a:srgbClr val="53585F"/>
                </a:solidFill>
                <a:latin typeface="Helvetica Neue"/>
                <a:ea typeface="Helvetica Neue"/>
                <a:cs typeface="Helvetica Neue"/>
                <a:sym typeface="Helvetica Neue"/>
              </a:rPr>
              <a:t> for </a:t>
            </a:r>
            <a:r>
              <a:rPr b="1" lang="en-US" sz="3000">
                <a:solidFill>
                  <a:srgbClr val="53585F"/>
                </a:solidFill>
                <a:latin typeface="Helvetica Neue"/>
                <a:ea typeface="Helvetica Neue"/>
                <a:cs typeface="Helvetica Neue"/>
                <a:sym typeface="Helvetica Neue"/>
              </a:rPr>
              <a:t>Loop11. </a:t>
            </a:r>
            <a:endParaRPr b="1" sz="3000">
              <a:solidFill>
                <a:srgbClr val="53585F"/>
              </a:solidFill>
              <a:latin typeface="Helvetica Neue"/>
              <a:ea typeface="Helvetica Neue"/>
              <a:cs typeface="Helvetica Neue"/>
              <a:sym typeface="Helvetica Neue"/>
            </a:endParaRPr>
          </a:p>
          <a:p>
            <a:pPr indent="0" lvl="0" marL="0" marR="0" rtl="0" algn="l">
              <a:lnSpc>
                <a:spcPct val="110000"/>
              </a:lnSpc>
              <a:spcBef>
                <a:spcPts val="0"/>
              </a:spcBef>
              <a:spcAft>
                <a:spcPts val="0"/>
              </a:spcAft>
              <a:buClr>
                <a:srgbClr val="53585F"/>
              </a:buClr>
              <a:buSzPts val="3000"/>
              <a:buFont typeface="Helvetica Neue"/>
              <a:buNone/>
            </a:pPr>
            <a:r>
              <a:t/>
            </a:r>
            <a:endParaRPr sz="3000">
              <a:solidFill>
                <a:srgbClr val="53585F"/>
              </a:solidFill>
              <a:latin typeface="Helvetica Neue"/>
              <a:ea typeface="Helvetica Neue"/>
              <a:cs typeface="Helvetica Neue"/>
              <a:sym typeface="Helvetica Neue"/>
            </a:endParaRPr>
          </a:p>
          <a:p>
            <a:pPr indent="0" lvl="0" marL="0" marR="0" rtl="0" algn="l">
              <a:lnSpc>
                <a:spcPct val="110000"/>
              </a:lnSpc>
              <a:spcBef>
                <a:spcPts val="0"/>
              </a:spcBef>
              <a:spcAft>
                <a:spcPts val="0"/>
              </a:spcAft>
              <a:buClr>
                <a:srgbClr val="53585F"/>
              </a:buClr>
              <a:buSzPts val="3000"/>
              <a:buFont typeface="Helvetica Neue"/>
              <a:buNone/>
            </a:pPr>
            <a:r>
              <a:rPr lang="en-US" sz="3000">
                <a:solidFill>
                  <a:srgbClr val="53585F"/>
                </a:solidFill>
                <a:latin typeface="Helvetica Neue"/>
                <a:ea typeface="Helvetica Neue"/>
                <a:cs typeface="Helvetica Neue"/>
                <a:sym typeface="Helvetica Neue"/>
              </a:rPr>
              <a:t>Loop11 is the leading UX testing tool for running both moderated and unmoderated studies on live websites and prototypes. Features include:</a:t>
            </a:r>
            <a:endParaRPr sz="3000">
              <a:solidFill>
                <a:srgbClr val="53585F"/>
              </a:solidFill>
              <a:latin typeface="Helvetica Neue"/>
              <a:ea typeface="Helvetica Neue"/>
              <a:cs typeface="Helvetica Neue"/>
              <a:sym typeface="Helvetica Neue"/>
            </a:endParaRPr>
          </a:p>
          <a:p>
            <a:pPr indent="-419100" lvl="0" marL="457200" marR="0" rtl="0" algn="l">
              <a:lnSpc>
                <a:spcPct val="110000"/>
              </a:lnSpc>
              <a:spcBef>
                <a:spcPts val="0"/>
              </a:spcBef>
              <a:spcAft>
                <a:spcPts val="0"/>
              </a:spcAft>
              <a:buClr>
                <a:srgbClr val="53585F"/>
              </a:buClr>
              <a:buSzPts val="3000"/>
              <a:buFont typeface="Helvetica Neue"/>
              <a:buChar char="●"/>
            </a:pPr>
            <a:r>
              <a:rPr lang="en-US" sz="3000">
                <a:solidFill>
                  <a:srgbClr val="53585F"/>
                </a:solidFill>
                <a:latin typeface="Helvetica Neue"/>
                <a:ea typeface="Helvetica Neue"/>
                <a:cs typeface="Helvetica Neue"/>
                <a:sym typeface="Helvetica Neue"/>
              </a:rPr>
              <a:t>Record video and audio, </a:t>
            </a:r>
            <a:endParaRPr sz="3000">
              <a:solidFill>
                <a:srgbClr val="53585F"/>
              </a:solidFill>
              <a:latin typeface="Helvetica Neue"/>
              <a:ea typeface="Helvetica Neue"/>
              <a:cs typeface="Helvetica Neue"/>
              <a:sym typeface="Helvetica Neue"/>
            </a:endParaRPr>
          </a:p>
          <a:p>
            <a:pPr indent="-419100" lvl="0" marL="457200" marR="0" rtl="0" algn="l">
              <a:lnSpc>
                <a:spcPct val="110000"/>
              </a:lnSpc>
              <a:spcBef>
                <a:spcPts val="0"/>
              </a:spcBef>
              <a:spcAft>
                <a:spcPts val="0"/>
              </a:spcAft>
              <a:buClr>
                <a:srgbClr val="53585F"/>
              </a:buClr>
              <a:buSzPts val="3000"/>
              <a:buFont typeface="Helvetica Neue"/>
              <a:buChar char="●"/>
            </a:pPr>
            <a:r>
              <a:rPr lang="en-US" sz="3000">
                <a:solidFill>
                  <a:srgbClr val="53585F"/>
                </a:solidFill>
                <a:latin typeface="Helvetica Neue"/>
                <a:ea typeface="Helvetica Neue"/>
                <a:cs typeface="Helvetica Neue"/>
                <a:sym typeface="Helvetica Neue"/>
              </a:rPr>
              <a:t>Heatmaps</a:t>
            </a:r>
            <a:endParaRPr sz="3000">
              <a:solidFill>
                <a:srgbClr val="53585F"/>
              </a:solidFill>
              <a:latin typeface="Helvetica Neue"/>
              <a:ea typeface="Helvetica Neue"/>
              <a:cs typeface="Helvetica Neue"/>
              <a:sym typeface="Helvetica Neue"/>
            </a:endParaRPr>
          </a:p>
          <a:p>
            <a:pPr indent="-419100" lvl="0" marL="457200" marR="0" rtl="0" algn="l">
              <a:lnSpc>
                <a:spcPct val="110000"/>
              </a:lnSpc>
              <a:spcBef>
                <a:spcPts val="0"/>
              </a:spcBef>
              <a:spcAft>
                <a:spcPts val="0"/>
              </a:spcAft>
              <a:buClr>
                <a:srgbClr val="53585F"/>
              </a:buClr>
              <a:buSzPts val="3000"/>
              <a:buFont typeface="Helvetica Neue"/>
              <a:buChar char="●"/>
            </a:pPr>
            <a:r>
              <a:rPr lang="en-US" sz="3000">
                <a:solidFill>
                  <a:srgbClr val="53585F"/>
                </a:solidFill>
                <a:latin typeface="Helvetica Neue"/>
                <a:ea typeface="Helvetica Neue"/>
                <a:cs typeface="Helvetica Neue"/>
                <a:sym typeface="Helvetica Neue"/>
              </a:rPr>
              <a:t>Clickstreams, </a:t>
            </a:r>
            <a:endParaRPr sz="3000">
              <a:solidFill>
                <a:srgbClr val="53585F"/>
              </a:solidFill>
              <a:latin typeface="Helvetica Neue"/>
              <a:ea typeface="Helvetica Neue"/>
              <a:cs typeface="Helvetica Neue"/>
              <a:sym typeface="Helvetica Neue"/>
            </a:endParaRPr>
          </a:p>
          <a:p>
            <a:pPr indent="-419100" lvl="0" marL="457200" marR="0" rtl="0" algn="l">
              <a:lnSpc>
                <a:spcPct val="110000"/>
              </a:lnSpc>
              <a:spcBef>
                <a:spcPts val="0"/>
              </a:spcBef>
              <a:spcAft>
                <a:spcPts val="0"/>
              </a:spcAft>
              <a:buClr>
                <a:srgbClr val="53585F"/>
              </a:buClr>
              <a:buSzPts val="3000"/>
              <a:buFont typeface="Helvetica Neue"/>
              <a:buChar char="●"/>
            </a:pPr>
            <a:r>
              <a:rPr lang="en-US" sz="3000">
                <a:solidFill>
                  <a:srgbClr val="53585F"/>
                </a:solidFill>
                <a:latin typeface="Helvetica Neue"/>
                <a:ea typeface="Helvetica Neue"/>
                <a:cs typeface="Helvetica Neue"/>
                <a:sym typeface="Helvetica Neue"/>
              </a:rPr>
              <a:t>Survey questions and more.</a:t>
            </a:r>
            <a:endParaRPr sz="3000">
              <a:solidFill>
                <a:srgbClr val="53585F"/>
              </a:solidFill>
              <a:latin typeface="Helvetica Neue"/>
              <a:ea typeface="Helvetica Neue"/>
              <a:cs typeface="Helvetica Neue"/>
              <a:sym typeface="Helvetica Neue"/>
            </a:endParaRPr>
          </a:p>
        </p:txBody>
      </p:sp>
      <p:pic>
        <p:nvPicPr>
          <p:cNvPr descr="optimalWorkshopLogo.jpg" id="319" name="Google Shape;319;p46"/>
          <p:cNvPicPr preferRelativeResize="0"/>
          <p:nvPr/>
        </p:nvPicPr>
        <p:blipFill rotWithShape="1">
          <a:blip r:embed="rId3">
            <a:alphaModFix/>
          </a:blip>
          <a:srcRect b="0" l="0" r="0" t="0"/>
          <a:stretch/>
        </p:blipFill>
        <p:spPr>
          <a:xfrm>
            <a:off x="1418303" y="4335974"/>
            <a:ext cx="3855496" cy="1250432"/>
          </a:xfrm>
          <a:prstGeom prst="rect">
            <a:avLst/>
          </a:prstGeom>
          <a:noFill/>
          <a:ln>
            <a:noFill/>
          </a:ln>
        </p:spPr>
      </p:pic>
      <p:pic>
        <p:nvPicPr>
          <p:cNvPr id="320" name="Google Shape;320;p46"/>
          <p:cNvPicPr preferRelativeResize="0"/>
          <p:nvPr/>
        </p:nvPicPr>
        <p:blipFill>
          <a:blip r:embed="rId4">
            <a:alphaModFix/>
          </a:blip>
          <a:stretch>
            <a:fillRect/>
          </a:stretch>
        </p:blipFill>
        <p:spPr>
          <a:xfrm>
            <a:off x="12270467" y="4335974"/>
            <a:ext cx="2850969" cy="1250425"/>
          </a:xfrm>
          <a:prstGeom prst="rect">
            <a:avLst/>
          </a:prstGeom>
          <a:noFill/>
          <a:ln>
            <a:noFill/>
          </a:ln>
        </p:spPr>
      </p:pic>
      <p:sp>
        <p:nvSpPr>
          <p:cNvPr id="321" name="Google Shape;321;p46"/>
          <p:cNvSpPr txBox="1"/>
          <p:nvPr/>
        </p:nvSpPr>
        <p:spPr>
          <a:xfrm>
            <a:off x="2871239" y="48063"/>
            <a:ext cx="18641400" cy="2179200"/>
          </a:xfrm>
          <a:prstGeom prst="rect">
            <a:avLst/>
          </a:prstGeom>
          <a:noFill/>
          <a:ln>
            <a:noFill/>
          </a:ln>
        </p:spPr>
        <p:txBody>
          <a:bodyPr anchorCtr="0" anchor="b" bIns="0" lIns="0" spcFirstLastPara="1" rIns="0" wrap="square" tIns="0">
            <a:noAutofit/>
          </a:bodyPr>
          <a:lstStyle/>
          <a:p>
            <a:pPr indent="228600" lvl="1" marL="0" marR="0" rtl="0" algn="ctr">
              <a:lnSpc>
                <a:spcPct val="100000"/>
              </a:lnSpc>
              <a:spcBef>
                <a:spcPts val="0"/>
              </a:spcBef>
              <a:spcAft>
                <a:spcPts val="0"/>
              </a:spcAft>
              <a:buClr>
                <a:srgbClr val="53585F"/>
              </a:buClr>
              <a:buSzPts val="6400"/>
              <a:buFont typeface="Helvetica Neue"/>
              <a:buNone/>
            </a:pPr>
            <a:r>
              <a:rPr b="1" lang="en-US" sz="6400">
                <a:solidFill>
                  <a:srgbClr val="53585F"/>
                </a:solidFill>
                <a:latin typeface="Helvetica Neue"/>
                <a:ea typeface="Helvetica Neue"/>
                <a:cs typeface="Helvetica Neue"/>
                <a:sym typeface="Helvetica Neue"/>
              </a:rPr>
              <a:t>GLOBAL PRIZES</a:t>
            </a:r>
            <a:endParaRPr/>
          </a:p>
        </p:txBody>
      </p:sp>
      <p:sp>
        <p:nvSpPr>
          <p:cNvPr id="322" name="Google Shape;322;p46"/>
          <p:cNvSpPr txBox="1"/>
          <p:nvPr/>
        </p:nvSpPr>
        <p:spPr>
          <a:xfrm>
            <a:off x="8432672" y="2445055"/>
            <a:ext cx="7518600" cy="994800"/>
          </a:xfrm>
          <a:prstGeom prst="rect">
            <a:avLst/>
          </a:prstGeom>
          <a:noFill/>
          <a:ln>
            <a:noFill/>
          </a:ln>
        </p:spPr>
        <p:txBody>
          <a:bodyPr anchorCtr="0" anchor="ctr" bIns="50800" lIns="50800" spcFirstLastPara="1" rIns="50800" wrap="square" tIns="50800">
            <a:noAutofit/>
          </a:bodyPr>
          <a:lstStyle/>
          <a:p>
            <a:pPr indent="0" lvl="0" marL="0" marR="0" rtl="0" algn="l">
              <a:lnSpc>
                <a:spcPct val="100000"/>
              </a:lnSpc>
              <a:spcBef>
                <a:spcPts val="0"/>
              </a:spcBef>
              <a:spcAft>
                <a:spcPts val="0"/>
              </a:spcAft>
              <a:buClr>
                <a:srgbClr val="1395FC"/>
              </a:buClr>
              <a:buSzPts val="6000"/>
              <a:buFont typeface="Helvetica Neue"/>
              <a:buNone/>
            </a:pPr>
            <a:r>
              <a:rPr lang="en-US" sz="6000" u="sng">
                <a:solidFill>
                  <a:schemeClr val="hlink"/>
                </a:solidFill>
                <a:latin typeface="Helvetica Neue"/>
                <a:ea typeface="Helvetica Neue"/>
                <a:cs typeface="Helvetica Neue"/>
                <a:sym typeface="Helvetica Neue"/>
                <a:hlinkClick r:id="rId5"/>
              </a:rPr>
              <a:t>bit.ly/wiad19-swag</a:t>
            </a:r>
            <a:r>
              <a:rPr lang="en-US" sz="6000">
                <a:latin typeface="Helvetica Neue"/>
                <a:ea typeface="Helvetica Neue"/>
                <a:cs typeface="Helvetica Neue"/>
                <a:sym typeface="Helvetica Neue"/>
              </a:rPr>
              <a:t>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6" name="Shape 326"/>
        <p:cNvGrpSpPr/>
        <p:nvPr/>
      </p:nvGrpSpPr>
      <p:grpSpPr>
        <a:xfrm>
          <a:off x="0" y="0"/>
          <a:ext cx="0" cy="0"/>
          <a:chOff x="0" y="0"/>
          <a:chExt cx="0" cy="0"/>
        </a:xfrm>
      </p:grpSpPr>
      <p:sp>
        <p:nvSpPr>
          <p:cNvPr id="327" name="Google Shape;327;p47"/>
          <p:cNvSpPr txBox="1"/>
          <p:nvPr/>
        </p:nvSpPr>
        <p:spPr>
          <a:xfrm>
            <a:off x="241446" y="825624"/>
            <a:ext cx="23901107" cy="2179259"/>
          </a:xfrm>
          <a:prstGeom prst="rect">
            <a:avLst/>
          </a:prstGeom>
          <a:noFill/>
          <a:ln>
            <a:noFill/>
          </a:ln>
        </p:spPr>
        <p:txBody>
          <a:bodyPr anchorCtr="0" anchor="b" bIns="0" lIns="0" spcFirstLastPara="1" rIns="0" wrap="square" tIns="0">
            <a:noAutofit/>
          </a:bodyPr>
          <a:lstStyle/>
          <a:p>
            <a:pPr indent="228600" lvl="1" marL="0" marR="0" rtl="0" algn="ctr">
              <a:lnSpc>
                <a:spcPct val="100000"/>
              </a:lnSpc>
              <a:spcBef>
                <a:spcPts val="0"/>
              </a:spcBef>
              <a:spcAft>
                <a:spcPts val="0"/>
              </a:spcAft>
              <a:buClr>
                <a:srgbClr val="53585F"/>
              </a:buClr>
              <a:buSzPts val="6400"/>
              <a:buFont typeface="Helvetica Neue"/>
              <a:buNone/>
            </a:pPr>
            <a:r>
              <a:rPr b="1" lang="en-US" sz="6400">
                <a:solidFill>
                  <a:srgbClr val="53585F"/>
                </a:solidFill>
                <a:latin typeface="Helvetica Neue"/>
                <a:ea typeface="Helvetica Neue"/>
                <a:cs typeface="Helvetica Neue"/>
                <a:sym typeface="Helvetica Neue"/>
              </a:rPr>
              <a:t>LOCAL </a:t>
            </a:r>
            <a:r>
              <a:rPr b="1" i="0" lang="en-US" sz="6400" u="none" cap="none" strike="noStrike">
                <a:solidFill>
                  <a:srgbClr val="53585F"/>
                </a:solidFill>
                <a:latin typeface="Helvetica Neue"/>
                <a:ea typeface="Helvetica Neue"/>
                <a:cs typeface="Helvetica Neue"/>
                <a:sym typeface="Helvetica Neue"/>
              </a:rPr>
              <a:t>PRIZES</a:t>
            </a:r>
            <a:endParaRPr/>
          </a:p>
        </p:txBody>
      </p:sp>
      <p:grpSp>
        <p:nvGrpSpPr>
          <p:cNvPr id="328" name="Google Shape;328;p47"/>
          <p:cNvGrpSpPr/>
          <p:nvPr/>
        </p:nvGrpSpPr>
        <p:grpSpPr>
          <a:xfrm>
            <a:off x="4159147" y="4095266"/>
            <a:ext cx="15641208" cy="2570482"/>
            <a:chOff x="-424499" y="0"/>
            <a:chExt cx="15641207" cy="2570481"/>
          </a:xfrm>
        </p:grpSpPr>
        <p:sp>
          <p:nvSpPr>
            <p:cNvPr id="329" name="Google Shape;329;p47"/>
            <p:cNvSpPr txBox="1"/>
            <p:nvPr/>
          </p:nvSpPr>
          <p:spPr>
            <a:xfrm>
              <a:off x="5153749" y="0"/>
              <a:ext cx="10062959" cy="2570481"/>
            </a:xfrm>
            <a:prstGeom prst="rect">
              <a:avLst/>
            </a:prstGeom>
            <a:noFill/>
            <a:ln>
              <a:noFill/>
            </a:ln>
          </p:spPr>
          <p:txBody>
            <a:bodyPr anchorCtr="0" anchor="ctr" bIns="50800" lIns="50800" spcFirstLastPara="1" rIns="50800" wrap="square" tIns="50800">
              <a:noAutofit/>
            </a:bodyPr>
            <a:lstStyle/>
            <a:p>
              <a:pPr indent="0" lvl="0" marL="0" marR="0" rtl="0" algn="l">
                <a:lnSpc>
                  <a:spcPct val="110000"/>
                </a:lnSpc>
                <a:spcBef>
                  <a:spcPts val="0"/>
                </a:spcBef>
                <a:spcAft>
                  <a:spcPts val="0"/>
                </a:spcAft>
                <a:buClr>
                  <a:srgbClr val="53585F"/>
                </a:buClr>
                <a:buSzPts val="3000"/>
                <a:buFont typeface="Helvetica Neue"/>
                <a:buNone/>
              </a:pPr>
              <a:r>
                <a:rPr b="1" lang="en-US" sz="3000">
                  <a:solidFill>
                    <a:srgbClr val="53585F"/>
                  </a:solidFill>
                  <a:latin typeface="Helvetica Neue"/>
                  <a:ea typeface="Helvetica Neue"/>
                  <a:cs typeface="Helvetica Neue"/>
                  <a:sym typeface="Helvetica Neue"/>
                </a:rPr>
                <a:t>$100 off </a:t>
              </a:r>
              <a:r>
                <a:rPr b="1" i="0" lang="en-US" sz="3000" u="none" cap="none" strike="noStrike">
                  <a:solidFill>
                    <a:srgbClr val="53585F"/>
                  </a:solidFill>
                  <a:latin typeface="Helvetica Neue"/>
                  <a:ea typeface="Helvetica Neue"/>
                  <a:cs typeface="Helvetica Neue"/>
                  <a:sym typeface="Helvetica Neue"/>
                </a:rPr>
                <a:t>- One per location</a:t>
              </a:r>
              <a:endParaRPr/>
            </a:p>
            <a:p>
              <a:pPr indent="0" lvl="0" marL="0" marR="0" rtl="0" algn="l">
                <a:lnSpc>
                  <a:spcPct val="110000"/>
                </a:lnSpc>
                <a:spcBef>
                  <a:spcPts val="0"/>
                </a:spcBef>
                <a:spcAft>
                  <a:spcPts val="0"/>
                </a:spcAft>
                <a:buClr>
                  <a:srgbClr val="53585F"/>
                </a:buClr>
                <a:buSzPts val="3000"/>
                <a:buFont typeface="Helvetica Neue"/>
                <a:buNone/>
              </a:pPr>
              <a:r>
                <a:rPr b="0" i="0" lang="en-US" sz="3000" u="none" cap="none" strike="noStrike">
                  <a:solidFill>
                    <a:srgbClr val="53585F"/>
                  </a:solidFill>
                  <a:latin typeface="Helvetica Neue"/>
                  <a:ea typeface="Helvetica Neue"/>
                  <a:cs typeface="Helvetica Neue"/>
                  <a:sym typeface="Helvetica Neue"/>
                </a:rPr>
                <a:t>One lucky winner receives </a:t>
              </a:r>
              <a:r>
                <a:rPr lang="en-US" sz="3000">
                  <a:solidFill>
                    <a:srgbClr val="53585F"/>
                  </a:solidFill>
                  <a:latin typeface="Helvetica Neue"/>
                  <a:ea typeface="Helvetica Neue"/>
                  <a:cs typeface="Helvetica Neue"/>
                  <a:sym typeface="Helvetica Neue"/>
                </a:rPr>
                <a:t>US $100</a:t>
              </a:r>
              <a:r>
                <a:rPr b="0" i="0" lang="en-US" sz="3000" u="none" cap="none" strike="noStrike">
                  <a:solidFill>
                    <a:srgbClr val="53585F"/>
                  </a:solidFill>
                  <a:latin typeface="Helvetica Neue"/>
                  <a:ea typeface="Helvetica Neue"/>
                  <a:cs typeface="Helvetica Neue"/>
                  <a:sym typeface="Helvetica Neue"/>
                </a:rPr>
                <a:t> off </a:t>
              </a:r>
              <a:r>
                <a:rPr lang="en-US" sz="3000">
                  <a:solidFill>
                    <a:srgbClr val="53585F"/>
                  </a:solidFill>
                  <a:latin typeface="Helvetica Neue"/>
                  <a:ea typeface="Helvetica Neue"/>
                  <a:cs typeface="Helvetica Neue"/>
                  <a:sym typeface="Helvetica Neue"/>
                </a:rPr>
                <a:t>their </a:t>
              </a:r>
              <a:r>
                <a:rPr b="0" i="0" lang="en-US" sz="3000" u="none" cap="none" strike="noStrike">
                  <a:solidFill>
                    <a:srgbClr val="53585F"/>
                  </a:solidFill>
                  <a:latin typeface="Helvetica Neue"/>
                  <a:ea typeface="Helvetica Neue"/>
                  <a:cs typeface="Helvetica Neue"/>
                  <a:sym typeface="Helvetica Neue"/>
                </a:rPr>
                <a:t>Rosenfeld Media </a:t>
              </a:r>
              <a:r>
                <a:rPr lang="en-US" sz="3000">
                  <a:solidFill>
                    <a:srgbClr val="53585F"/>
                  </a:solidFill>
                  <a:latin typeface="Helvetica Neue"/>
                  <a:ea typeface="Helvetica Neue"/>
                  <a:cs typeface="Helvetica Neue"/>
                  <a:sym typeface="Helvetica Neue"/>
                </a:rPr>
                <a:t>purchase</a:t>
              </a:r>
              <a:endParaRPr/>
            </a:p>
          </p:txBody>
        </p:sp>
        <p:pic>
          <p:nvPicPr>
            <p:cNvPr descr="Rosenfeld.png" id="330" name="Google Shape;330;p47"/>
            <p:cNvPicPr preferRelativeResize="0"/>
            <p:nvPr/>
          </p:nvPicPr>
          <p:blipFill rotWithShape="1">
            <a:blip r:embed="rId3">
              <a:alphaModFix/>
            </a:blip>
            <a:srcRect b="0" l="0" r="0" t="0"/>
            <a:stretch/>
          </p:blipFill>
          <p:spPr>
            <a:xfrm>
              <a:off x="-424499" y="428748"/>
              <a:ext cx="4802002" cy="1730452"/>
            </a:xfrm>
            <a:prstGeom prst="rect">
              <a:avLst/>
            </a:prstGeom>
            <a:noFill/>
            <a:ln>
              <a:noFill/>
            </a:ln>
          </p:spPr>
        </p:pic>
      </p:grpSp>
      <p:grpSp>
        <p:nvGrpSpPr>
          <p:cNvPr id="331" name="Google Shape;331;p47"/>
          <p:cNvGrpSpPr/>
          <p:nvPr/>
        </p:nvGrpSpPr>
        <p:grpSpPr>
          <a:xfrm>
            <a:off x="4562218" y="7093953"/>
            <a:ext cx="15229594" cy="1061700"/>
            <a:chOff x="0" y="0"/>
            <a:chExt cx="15229594" cy="1061700"/>
          </a:xfrm>
        </p:grpSpPr>
        <p:sp>
          <p:nvSpPr>
            <p:cNvPr id="332" name="Google Shape;332;p47"/>
            <p:cNvSpPr txBox="1"/>
            <p:nvPr/>
          </p:nvSpPr>
          <p:spPr>
            <a:xfrm>
              <a:off x="5169694" y="0"/>
              <a:ext cx="10059900" cy="1061700"/>
            </a:xfrm>
            <a:prstGeom prst="rect">
              <a:avLst/>
            </a:prstGeom>
            <a:noFill/>
            <a:ln>
              <a:noFill/>
            </a:ln>
          </p:spPr>
          <p:txBody>
            <a:bodyPr anchorCtr="0" anchor="ctr" bIns="50800" lIns="50800" spcFirstLastPara="1" rIns="50800" wrap="square" tIns="50800">
              <a:noAutofit/>
            </a:bodyPr>
            <a:lstStyle/>
            <a:p>
              <a:pPr indent="0" lvl="0" marL="0" marR="0" rtl="0" algn="l">
                <a:lnSpc>
                  <a:spcPct val="110000"/>
                </a:lnSpc>
                <a:spcBef>
                  <a:spcPts val="0"/>
                </a:spcBef>
                <a:spcAft>
                  <a:spcPts val="0"/>
                </a:spcAft>
                <a:buClr>
                  <a:srgbClr val="53585F"/>
                </a:buClr>
                <a:buSzPts val="3000"/>
                <a:buFont typeface="Helvetica Neue"/>
                <a:buNone/>
              </a:pPr>
              <a:r>
                <a:rPr b="1" i="0" lang="en-US" sz="3000" u="none" cap="none" strike="noStrike">
                  <a:solidFill>
                    <a:srgbClr val="53585F"/>
                  </a:solidFill>
                  <a:latin typeface="Helvetica Neue"/>
                  <a:ea typeface="Helvetica Neue"/>
                  <a:cs typeface="Helvetica Neue"/>
                  <a:sym typeface="Helvetica Neue"/>
                </a:rPr>
                <a:t>Free Axure License - One per location</a:t>
              </a:r>
              <a:endParaRPr/>
            </a:p>
            <a:p>
              <a:pPr indent="0" lvl="0" marL="0" marR="0" rtl="0" algn="l">
                <a:lnSpc>
                  <a:spcPct val="110000"/>
                </a:lnSpc>
                <a:spcBef>
                  <a:spcPts val="0"/>
                </a:spcBef>
                <a:spcAft>
                  <a:spcPts val="0"/>
                </a:spcAft>
                <a:buClr>
                  <a:srgbClr val="53585F"/>
                </a:buClr>
                <a:buSzPts val="3000"/>
                <a:buFont typeface="Helvetica Neue"/>
                <a:buNone/>
              </a:pPr>
              <a:r>
                <a:rPr b="0" i="0" lang="en-US" sz="3000" u="none" cap="none" strike="noStrike">
                  <a:solidFill>
                    <a:srgbClr val="53585F"/>
                  </a:solidFill>
                  <a:latin typeface="Helvetica Neue"/>
                  <a:ea typeface="Helvetica Neue"/>
                  <a:cs typeface="Helvetica Neue"/>
                  <a:sym typeface="Helvetica Neue"/>
                </a:rPr>
                <a:t>One lucky winner will receive </a:t>
              </a:r>
              <a:r>
                <a:rPr b="1" i="0" lang="en-US" sz="3000" u="none" cap="none" strike="noStrike">
                  <a:solidFill>
                    <a:srgbClr val="53585F"/>
                  </a:solidFill>
                  <a:latin typeface="Helvetica Neue"/>
                  <a:ea typeface="Helvetica Neue"/>
                  <a:cs typeface="Helvetica Neue"/>
                  <a:sym typeface="Helvetica Neue"/>
                </a:rPr>
                <a:t>a free license</a:t>
              </a:r>
              <a:r>
                <a:rPr b="0" i="0" lang="en-US" sz="3000" u="none" cap="none" strike="noStrike">
                  <a:solidFill>
                    <a:srgbClr val="53585F"/>
                  </a:solidFill>
                  <a:latin typeface="Helvetica Neue"/>
                  <a:ea typeface="Helvetica Neue"/>
                  <a:cs typeface="Helvetica Neue"/>
                  <a:sym typeface="Helvetica Neue"/>
                </a:rPr>
                <a:t> for Axure.</a:t>
              </a:r>
              <a:endParaRPr/>
            </a:p>
          </p:txBody>
        </p:sp>
        <p:pic>
          <p:nvPicPr>
            <p:cNvPr descr="axure_0_0.png" id="333" name="Google Shape;333;p47"/>
            <p:cNvPicPr preferRelativeResize="0"/>
            <p:nvPr/>
          </p:nvPicPr>
          <p:blipFill rotWithShape="1">
            <a:blip r:embed="rId4">
              <a:alphaModFix/>
            </a:blip>
            <a:srcRect b="20894" l="0" r="0" t="20888"/>
            <a:stretch/>
          </p:blipFill>
          <p:spPr>
            <a:xfrm>
              <a:off x="0" y="87252"/>
              <a:ext cx="4229100" cy="887216"/>
            </a:xfrm>
            <a:prstGeom prst="rect">
              <a:avLst/>
            </a:prstGeom>
            <a:noFill/>
            <a:ln>
              <a:noFill/>
            </a:ln>
          </p:spPr>
        </p:pic>
      </p:grpSp>
      <p:grpSp>
        <p:nvGrpSpPr>
          <p:cNvPr id="334" name="Google Shape;334;p47"/>
          <p:cNvGrpSpPr/>
          <p:nvPr/>
        </p:nvGrpSpPr>
        <p:grpSpPr>
          <a:xfrm>
            <a:off x="4837759" y="9271578"/>
            <a:ext cx="15416353" cy="1564500"/>
            <a:chOff x="0" y="0"/>
            <a:chExt cx="15416353" cy="1564500"/>
          </a:xfrm>
        </p:grpSpPr>
        <p:pic>
          <p:nvPicPr>
            <p:cNvPr descr="protoio_logo (5).png" id="335" name="Google Shape;335;p47"/>
            <p:cNvPicPr preferRelativeResize="0"/>
            <p:nvPr/>
          </p:nvPicPr>
          <p:blipFill rotWithShape="1">
            <a:blip r:embed="rId5">
              <a:alphaModFix/>
            </a:blip>
            <a:srcRect b="0" l="0" r="0" t="0"/>
            <a:stretch/>
          </p:blipFill>
          <p:spPr>
            <a:xfrm>
              <a:off x="0" y="163138"/>
              <a:ext cx="3516953" cy="1238365"/>
            </a:xfrm>
            <a:prstGeom prst="rect">
              <a:avLst/>
            </a:prstGeom>
            <a:noFill/>
            <a:ln>
              <a:noFill/>
            </a:ln>
          </p:spPr>
        </p:pic>
        <p:sp>
          <p:nvSpPr>
            <p:cNvPr id="336" name="Google Shape;336;p47"/>
            <p:cNvSpPr txBox="1"/>
            <p:nvPr/>
          </p:nvSpPr>
          <p:spPr>
            <a:xfrm>
              <a:off x="4894153" y="0"/>
              <a:ext cx="10522200" cy="1564500"/>
            </a:xfrm>
            <a:prstGeom prst="rect">
              <a:avLst/>
            </a:prstGeom>
            <a:noFill/>
            <a:ln>
              <a:noFill/>
            </a:ln>
          </p:spPr>
          <p:txBody>
            <a:bodyPr anchorCtr="0" anchor="ctr" bIns="50800" lIns="50800" spcFirstLastPara="1" rIns="50800" wrap="square" tIns="50800">
              <a:noAutofit/>
            </a:bodyPr>
            <a:lstStyle/>
            <a:p>
              <a:pPr indent="0" lvl="0" marL="0" marR="0" rtl="0" algn="l">
                <a:lnSpc>
                  <a:spcPct val="110000"/>
                </a:lnSpc>
                <a:spcBef>
                  <a:spcPts val="0"/>
                </a:spcBef>
                <a:spcAft>
                  <a:spcPts val="0"/>
                </a:spcAft>
                <a:buClr>
                  <a:srgbClr val="53585F"/>
                </a:buClr>
                <a:buSzPts val="3000"/>
                <a:buFont typeface="Helvetica Neue"/>
                <a:buNone/>
              </a:pPr>
              <a:r>
                <a:rPr b="1" i="0" lang="en-US" sz="3000" u="none" cap="none" strike="noStrike">
                  <a:solidFill>
                    <a:srgbClr val="53585F"/>
                  </a:solidFill>
                  <a:latin typeface="Helvetica Neue"/>
                  <a:ea typeface="Helvetica Neue"/>
                  <a:cs typeface="Helvetica Neue"/>
                  <a:sym typeface="Helvetica Neue"/>
                </a:rPr>
                <a:t>Free proto.io 1-year freelancer plan - One per location</a:t>
              </a:r>
              <a:endParaRPr/>
            </a:p>
            <a:p>
              <a:pPr indent="0" lvl="0" marL="0" marR="0" rtl="0" algn="l">
                <a:lnSpc>
                  <a:spcPct val="110000"/>
                </a:lnSpc>
                <a:spcBef>
                  <a:spcPts val="0"/>
                </a:spcBef>
                <a:spcAft>
                  <a:spcPts val="0"/>
                </a:spcAft>
                <a:buClr>
                  <a:srgbClr val="53585F"/>
                </a:buClr>
                <a:buSzPts val="3000"/>
                <a:buFont typeface="Helvetica Neue"/>
                <a:buNone/>
              </a:pPr>
              <a:r>
                <a:rPr i="0" lang="en-US" sz="3000" u="none" cap="none" strike="noStrike">
                  <a:solidFill>
                    <a:srgbClr val="53585F"/>
                  </a:solidFill>
                  <a:latin typeface="Helvetica Neue"/>
                  <a:ea typeface="Helvetica Neue"/>
                  <a:cs typeface="Helvetica Neue"/>
                  <a:sym typeface="Helvetica Neue"/>
                </a:rPr>
                <a:t>One lucky winner will receive a free 1-year freelancer plan for proto.io.</a:t>
              </a:r>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0" name="Shape 340"/>
        <p:cNvGrpSpPr/>
        <p:nvPr/>
      </p:nvGrpSpPr>
      <p:grpSpPr>
        <a:xfrm>
          <a:off x="0" y="0"/>
          <a:ext cx="0" cy="0"/>
          <a:chOff x="0" y="0"/>
          <a:chExt cx="0" cy="0"/>
        </a:xfrm>
      </p:grpSpPr>
      <p:sp>
        <p:nvSpPr>
          <p:cNvPr id="341" name="Google Shape;341;p48"/>
          <p:cNvSpPr txBox="1"/>
          <p:nvPr/>
        </p:nvSpPr>
        <p:spPr>
          <a:xfrm>
            <a:off x="1695450" y="3137346"/>
            <a:ext cx="20993101" cy="5898305"/>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10100"/>
              <a:buFont typeface="Helvetica Neue"/>
              <a:buNone/>
            </a:pPr>
            <a:r>
              <a:rPr b="1" i="0" lang="en-US" sz="10100" u="none" cap="none" strike="noStrike">
                <a:solidFill>
                  <a:srgbClr val="FFFFFF"/>
                </a:solidFill>
                <a:latin typeface="Helvetica Neue"/>
                <a:ea typeface="Helvetica Neue"/>
                <a:cs typeface="Helvetica Neue"/>
                <a:sym typeface="Helvetica Neue"/>
              </a:rPr>
              <a:t>OFFICIAL HASHTAG: </a:t>
            </a:r>
            <a:endParaRPr b="1" i="0" sz="10100" u="none" cap="none" strike="noStrike">
              <a:solidFill>
                <a:srgbClr val="FFFFFF"/>
              </a:solidFill>
              <a:latin typeface="Helvetica Neue"/>
              <a:ea typeface="Helvetica Neue"/>
              <a:cs typeface="Helvetica Neue"/>
              <a:sym typeface="Helvetica Neue"/>
            </a:endParaRPr>
          </a:p>
          <a:p>
            <a:pPr indent="0" lvl="0" marL="0" marR="0" rtl="0" algn="ctr">
              <a:lnSpc>
                <a:spcPct val="100000"/>
              </a:lnSpc>
              <a:spcBef>
                <a:spcPts val="0"/>
              </a:spcBef>
              <a:spcAft>
                <a:spcPts val="0"/>
              </a:spcAft>
              <a:buClr>
                <a:srgbClr val="FFFFFF"/>
              </a:buClr>
              <a:buSzPts val="10100"/>
              <a:buFont typeface="Helvetica Neue"/>
              <a:buNone/>
            </a:pPr>
            <a:r>
              <a:rPr b="1" i="0" lang="en-US" sz="10100" u="none" cap="none" strike="noStrike">
                <a:solidFill>
                  <a:srgbClr val="FFFFFF"/>
                </a:solidFill>
                <a:latin typeface="Helvetica Neue"/>
                <a:ea typeface="Helvetica Neue"/>
                <a:cs typeface="Helvetica Neue"/>
                <a:sym typeface="Helvetica Neue"/>
              </a:rPr>
              <a:t>#WIAD1</a:t>
            </a:r>
            <a:r>
              <a:rPr b="1" lang="en-US" sz="10100">
                <a:solidFill>
                  <a:srgbClr val="FFFFFF"/>
                </a:solidFill>
                <a:latin typeface="Helvetica Neue"/>
                <a:ea typeface="Helvetica Neue"/>
                <a:cs typeface="Helvetica Neue"/>
                <a:sym typeface="Helvetica Neue"/>
              </a:rPr>
              <a:t>9</a:t>
            </a:r>
            <a:r>
              <a:rPr b="1" i="0" lang="en-US" sz="10100" u="none" cap="none" strike="noStrike">
                <a:solidFill>
                  <a:srgbClr val="FFFFFF"/>
                </a:solidFill>
                <a:latin typeface="Helvetica Neue"/>
                <a:ea typeface="Helvetica Neue"/>
                <a:cs typeface="Helvetica Neue"/>
                <a:sym typeface="Helvetica Neue"/>
              </a:rPr>
              <a:t>  </a:t>
            </a:r>
            <a:endParaRPr b="1" i="0" sz="10100" u="none" cap="none" strike="noStrike">
              <a:solidFill>
                <a:srgbClr val="FFFFFF"/>
              </a:solidFill>
              <a:latin typeface="Helvetica Neue"/>
              <a:ea typeface="Helvetica Neue"/>
              <a:cs typeface="Helvetica Neue"/>
              <a:sym typeface="Helvetica Neue"/>
            </a:endParaRPr>
          </a:p>
          <a:p>
            <a:pPr indent="0" lvl="0" marL="0" marR="0" rtl="0" algn="ctr">
              <a:lnSpc>
                <a:spcPct val="100000"/>
              </a:lnSpc>
              <a:spcBef>
                <a:spcPts val="0"/>
              </a:spcBef>
              <a:spcAft>
                <a:spcPts val="0"/>
              </a:spcAft>
              <a:buClr>
                <a:srgbClr val="FFFFFF"/>
              </a:buClr>
              <a:buSzPts val="10100"/>
              <a:buFont typeface="Helvetica Neue"/>
              <a:buNone/>
            </a:pPr>
            <a:r>
              <a:rPr b="1" lang="en-US" sz="10100">
                <a:solidFill>
                  <a:srgbClr val="FFFFFF"/>
                </a:solidFill>
                <a:latin typeface="Helvetica Neue"/>
                <a:ea typeface="Helvetica Neue"/>
                <a:cs typeface="Helvetica Neue"/>
                <a:sym typeface="Helvetica Neue"/>
              </a:rPr>
              <a:t>#DesignForDifference</a:t>
            </a:r>
            <a:endParaRPr b="1" sz="10100">
              <a:solidFill>
                <a:srgbClr val="FFFFFF"/>
              </a:solidFill>
              <a:latin typeface="Helvetica Neue"/>
              <a:ea typeface="Helvetica Neue"/>
              <a:cs typeface="Helvetica Neue"/>
              <a:sym typeface="Helvetica Neue"/>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5" name="Shape 345"/>
        <p:cNvGrpSpPr/>
        <p:nvPr/>
      </p:nvGrpSpPr>
      <p:grpSpPr>
        <a:xfrm>
          <a:off x="0" y="0"/>
          <a:ext cx="0" cy="0"/>
          <a:chOff x="0" y="0"/>
          <a:chExt cx="0" cy="0"/>
        </a:xfrm>
      </p:grpSpPr>
      <p:sp>
        <p:nvSpPr>
          <p:cNvPr id="346" name="Google Shape;346;p49"/>
          <p:cNvSpPr txBox="1"/>
          <p:nvPr/>
        </p:nvSpPr>
        <p:spPr>
          <a:xfrm>
            <a:off x="1701800" y="3137346"/>
            <a:ext cx="20993101" cy="5898305"/>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10100"/>
              <a:buFont typeface="Helvetica Neue"/>
              <a:buNone/>
            </a:pPr>
            <a:r>
              <a:rPr b="1" i="0" lang="en-US" sz="10100" u="none" cap="none" strike="noStrike">
                <a:solidFill>
                  <a:srgbClr val="FFFFFF"/>
                </a:solidFill>
                <a:latin typeface="Helvetica Neue"/>
                <a:ea typeface="Helvetica Neue"/>
                <a:cs typeface="Helvetica Neue"/>
                <a:sym typeface="Helvetica Neue"/>
              </a:rPr>
              <a:t>WIFI INFO  </a:t>
            </a:r>
            <a:endParaRPr/>
          </a:p>
        </p:txBody>
      </p:sp>
      <p:sp>
        <p:nvSpPr>
          <p:cNvPr id="347" name="Google Shape;347;p49"/>
          <p:cNvSpPr txBox="1"/>
          <p:nvPr/>
        </p:nvSpPr>
        <p:spPr>
          <a:xfrm>
            <a:off x="6343505" y="7631128"/>
            <a:ext cx="11446384" cy="1155314"/>
          </a:xfrm>
          <a:prstGeom prst="rect">
            <a:avLst/>
          </a:prstGeom>
          <a:noFill/>
          <a:ln>
            <a:noFill/>
          </a:ln>
        </p:spPr>
        <p:txBody>
          <a:bodyPr anchorCtr="0" anchor="ctr" bIns="50800" lIns="50800" spcFirstLastPara="1" rIns="50800" wrap="square" tIns="50800">
            <a:noAutofit/>
          </a:bodyPr>
          <a:lstStyle/>
          <a:p>
            <a:pPr indent="0" lvl="0" marL="0" marR="0" rtl="0" algn="l">
              <a:lnSpc>
                <a:spcPct val="80000"/>
              </a:lnSpc>
              <a:spcBef>
                <a:spcPts val="0"/>
              </a:spcBef>
              <a:spcAft>
                <a:spcPts val="0"/>
              </a:spcAft>
              <a:buClr>
                <a:srgbClr val="FFFFFF"/>
              </a:buClr>
              <a:buSzPts val="7000"/>
              <a:buFont typeface="Helvetica Neue Light"/>
              <a:buNone/>
            </a:pPr>
            <a:r>
              <a:rPr b="0" i="0" lang="en-US" sz="7000" u="none" cap="none" strike="noStrike">
                <a:solidFill>
                  <a:srgbClr val="FFFFFF"/>
                </a:solidFill>
                <a:latin typeface="Helvetica Neue Light"/>
                <a:ea typeface="Helvetica Neue Light"/>
                <a:cs typeface="Helvetica Neue Light"/>
                <a:sym typeface="Helvetica Neue Light"/>
              </a:rPr>
              <a:t>ENTER CREDENTIALS HERE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Google Shape;183;p32"/>
          <p:cNvSpPr txBox="1"/>
          <p:nvPr>
            <p:ph type="title"/>
          </p:nvPr>
        </p:nvSpPr>
        <p:spPr>
          <a:xfrm>
            <a:off x="4292252" y="9293869"/>
            <a:ext cx="15954407" cy="1463031"/>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5353"/>
              <a:buFont typeface="Helvetica Neue"/>
              <a:buNone/>
            </a:pPr>
            <a:r>
              <a:rPr b="1" lang="en-US" sz="5353"/>
              <a:t>62</a:t>
            </a:r>
            <a:r>
              <a:rPr b="1" lang="en-US" sz="5353"/>
              <a:t> LOCATIONS. 26 COUNTRIES. 6 CONTINENTS.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1" name="Shape 351"/>
        <p:cNvGrpSpPr/>
        <p:nvPr/>
      </p:nvGrpSpPr>
      <p:grpSpPr>
        <a:xfrm>
          <a:off x="0" y="0"/>
          <a:ext cx="0" cy="0"/>
          <a:chOff x="0" y="0"/>
          <a:chExt cx="0" cy="0"/>
        </a:xfrm>
      </p:grpSpPr>
      <p:sp>
        <p:nvSpPr>
          <p:cNvPr id="352" name="Google Shape;352;p50"/>
          <p:cNvSpPr txBox="1"/>
          <p:nvPr>
            <p:ph idx="1" type="body"/>
          </p:nvPr>
        </p:nvSpPr>
        <p:spPr>
          <a:xfrm>
            <a:off x="2469389" y="4127500"/>
            <a:ext cx="21661305" cy="1092200"/>
          </a:xfrm>
          <a:prstGeom prst="rect">
            <a:avLst/>
          </a:prstGeom>
          <a:noFill/>
          <a:ln>
            <a:noFill/>
          </a:ln>
        </p:spPr>
        <p:txBody>
          <a:bodyPr anchorCtr="0" anchor="t" bIns="0" lIns="0" spcFirstLastPara="1" rIns="0" wrap="square" tIns="0">
            <a:noAutofit/>
          </a:bodyPr>
          <a:lstStyle/>
          <a:p>
            <a:pPr indent="0" lvl="0" marL="0" rtl="0" algn="l">
              <a:lnSpc>
                <a:spcPct val="80000"/>
              </a:lnSpc>
              <a:spcBef>
                <a:spcPts val="0"/>
              </a:spcBef>
              <a:spcAft>
                <a:spcPts val="0"/>
              </a:spcAft>
              <a:buClr>
                <a:srgbClr val="000000"/>
              </a:buClr>
              <a:buSzPts val="7000"/>
              <a:buFont typeface="Helvetica Neue Light"/>
              <a:buNone/>
            </a:pPr>
            <a:r>
              <a:rPr lang="en-US" sz="7000">
                <a:solidFill>
                  <a:srgbClr val="000000"/>
                </a:solidFill>
                <a:latin typeface="Helvetica Neue Light"/>
                <a:ea typeface="Helvetica Neue Light"/>
                <a:cs typeface="Helvetica Neue Light"/>
                <a:sym typeface="Helvetica Neue Light"/>
              </a:rPr>
              <a:t>TODAY’S AGENDA</a:t>
            </a:r>
            <a:endParaRPr/>
          </a:p>
        </p:txBody>
      </p:sp>
      <p:sp>
        <p:nvSpPr>
          <p:cNvPr id="353" name="Google Shape;353;p50"/>
          <p:cNvSpPr txBox="1"/>
          <p:nvPr>
            <p:ph idx="3" type="body"/>
          </p:nvPr>
        </p:nvSpPr>
        <p:spPr>
          <a:xfrm>
            <a:off x="2463800" y="6286500"/>
            <a:ext cx="20148055" cy="3454400"/>
          </a:xfrm>
          <a:prstGeom prst="rect">
            <a:avLst/>
          </a:prstGeom>
          <a:noFill/>
          <a:ln>
            <a:noFill/>
          </a:ln>
        </p:spPr>
        <p:txBody>
          <a:bodyPr anchorCtr="0" anchor="t" bIns="0" lIns="0" spcFirstLastPara="1" rIns="0" wrap="square" tIns="0">
            <a:noAutofit/>
          </a:bodyPr>
          <a:lstStyle/>
          <a:p>
            <a:pPr indent="-341923" lvl="0" marL="341923" rtl="0" algn="l">
              <a:lnSpc>
                <a:spcPct val="130000"/>
              </a:lnSpc>
              <a:spcBef>
                <a:spcPts val="0"/>
              </a:spcBef>
              <a:spcAft>
                <a:spcPts val="0"/>
              </a:spcAft>
              <a:buClr>
                <a:srgbClr val="1395FC"/>
              </a:buClr>
              <a:buSzPts val="2100"/>
              <a:buFont typeface="Helvetica Neue Light"/>
              <a:buChar char="•"/>
            </a:pPr>
            <a:r>
              <a:rPr lang="en-US" sz="2800">
                <a:solidFill>
                  <a:srgbClr val="000000"/>
                </a:solidFill>
                <a:latin typeface="Helvetica Neue Light"/>
                <a:ea typeface="Helvetica Neue Light"/>
                <a:cs typeface="Helvetica Neue Light"/>
                <a:sym typeface="Helvetica Neue Light"/>
              </a:rPr>
              <a:t>XX:XX AM - XX:XX AM OPENING REMARKS BY ORGANIZER NAME</a:t>
            </a:r>
            <a:endParaRPr/>
          </a:p>
          <a:p>
            <a:pPr indent="-341923" lvl="0" marL="341923" rtl="0" algn="l">
              <a:lnSpc>
                <a:spcPct val="130000"/>
              </a:lnSpc>
              <a:spcBef>
                <a:spcPts val="0"/>
              </a:spcBef>
              <a:spcAft>
                <a:spcPts val="0"/>
              </a:spcAft>
              <a:buClr>
                <a:srgbClr val="1395FC"/>
              </a:buClr>
              <a:buSzPts val="2100"/>
              <a:buFont typeface="Helvetica Neue Light"/>
              <a:buChar char="•"/>
            </a:pPr>
            <a:r>
              <a:rPr lang="en-US" sz="2800">
                <a:solidFill>
                  <a:srgbClr val="000000"/>
                </a:solidFill>
                <a:latin typeface="Helvetica Neue Light"/>
                <a:ea typeface="Helvetica Neue Light"/>
                <a:cs typeface="Helvetica Neue Light"/>
                <a:sym typeface="Helvetica Neue Light"/>
              </a:rPr>
              <a:t>XX:XX AM - XX:XX AM SESSION 1 BY SPEAKER NAME</a:t>
            </a:r>
            <a:endParaRPr/>
          </a:p>
          <a:p>
            <a:pPr indent="-341923" lvl="0" marL="341923" rtl="0" algn="l">
              <a:lnSpc>
                <a:spcPct val="130000"/>
              </a:lnSpc>
              <a:spcBef>
                <a:spcPts val="0"/>
              </a:spcBef>
              <a:spcAft>
                <a:spcPts val="0"/>
              </a:spcAft>
              <a:buClr>
                <a:srgbClr val="1395FC"/>
              </a:buClr>
              <a:buSzPts val="2100"/>
              <a:buFont typeface="Helvetica Neue Light"/>
              <a:buChar char="•"/>
            </a:pPr>
            <a:r>
              <a:rPr lang="en-US" sz="2800">
                <a:solidFill>
                  <a:srgbClr val="000000"/>
                </a:solidFill>
                <a:latin typeface="Helvetica Neue Light"/>
                <a:ea typeface="Helvetica Neue Light"/>
                <a:cs typeface="Helvetica Neue Light"/>
                <a:sym typeface="Helvetica Neue Light"/>
              </a:rPr>
              <a:t>XX:XX AM - XX:XX AM SESSION 2 BY SPEAKER NAME</a:t>
            </a:r>
            <a:endParaRPr/>
          </a:p>
          <a:p>
            <a:pPr indent="-341923" lvl="0" marL="341923" rtl="0" algn="l">
              <a:lnSpc>
                <a:spcPct val="130000"/>
              </a:lnSpc>
              <a:spcBef>
                <a:spcPts val="0"/>
              </a:spcBef>
              <a:spcAft>
                <a:spcPts val="0"/>
              </a:spcAft>
              <a:buClr>
                <a:srgbClr val="1395FC"/>
              </a:buClr>
              <a:buSzPts val="2100"/>
              <a:buFont typeface="Helvetica Neue Light"/>
              <a:buChar char="•"/>
            </a:pPr>
            <a:r>
              <a:rPr lang="en-US" sz="2800">
                <a:solidFill>
                  <a:srgbClr val="000000"/>
                </a:solidFill>
                <a:latin typeface="Helvetica Neue Light"/>
                <a:ea typeface="Helvetica Neue Light"/>
                <a:cs typeface="Helvetica Neue Light"/>
                <a:sym typeface="Helvetica Neue Light"/>
              </a:rPr>
              <a:t>XX:XX AM - XX:XX AM SESSION 3 BY SPEAKER NAME</a:t>
            </a:r>
            <a:endParaRPr/>
          </a:p>
          <a:p>
            <a:pPr indent="-208573" lvl="0" marL="341923" rtl="0" algn="l">
              <a:lnSpc>
                <a:spcPct val="130000"/>
              </a:lnSpc>
              <a:spcBef>
                <a:spcPts val="0"/>
              </a:spcBef>
              <a:spcAft>
                <a:spcPts val="0"/>
              </a:spcAft>
              <a:buClr>
                <a:srgbClr val="1395FC"/>
              </a:buClr>
              <a:buSzPts val="2100"/>
              <a:buFont typeface="Helvetica Neue Light"/>
              <a:buNone/>
            </a:pPr>
            <a:r>
              <a:t/>
            </a:r>
            <a:endParaRPr sz="2800">
              <a:solidFill>
                <a:srgbClr val="000000"/>
              </a:solidFill>
              <a:latin typeface="Helvetica Neue Light"/>
              <a:ea typeface="Helvetica Neue Light"/>
              <a:cs typeface="Helvetica Neue Light"/>
              <a:sym typeface="Helvetica Neue Light"/>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7" name="Shape 357"/>
        <p:cNvGrpSpPr/>
        <p:nvPr/>
      </p:nvGrpSpPr>
      <p:grpSpPr>
        <a:xfrm>
          <a:off x="0" y="0"/>
          <a:ext cx="0" cy="0"/>
          <a:chOff x="0" y="0"/>
          <a:chExt cx="0" cy="0"/>
        </a:xfrm>
      </p:grpSpPr>
      <p:sp>
        <p:nvSpPr>
          <p:cNvPr id="358" name="Google Shape;358;p51"/>
          <p:cNvSpPr txBox="1"/>
          <p:nvPr>
            <p:ph type="title"/>
          </p:nvPr>
        </p:nvSpPr>
        <p:spPr>
          <a:xfrm>
            <a:off x="1701800" y="3137346"/>
            <a:ext cx="20993101" cy="4863853"/>
          </a:xfrm>
          <a:prstGeom prst="rect">
            <a:avLst/>
          </a:prstGeom>
          <a:noFill/>
          <a:ln>
            <a:noFill/>
          </a:ln>
        </p:spPr>
        <p:txBody>
          <a:bodyPr anchorCtr="0" anchor="b" bIns="0" lIns="0" spcFirstLastPara="1" rIns="0" wrap="square" tIns="0">
            <a:noAutofit/>
          </a:bodyPr>
          <a:lstStyle/>
          <a:p>
            <a:pPr indent="0" lvl="0" marL="0" rtl="0" algn="ctr">
              <a:lnSpc>
                <a:spcPct val="100000"/>
              </a:lnSpc>
              <a:spcBef>
                <a:spcPts val="0"/>
              </a:spcBef>
              <a:spcAft>
                <a:spcPts val="0"/>
              </a:spcAft>
              <a:buClr>
                <a:srgbClr val="FFFFFF"/>
              </a:buClr>
              <a:buSzPts val="10100"/>
              <a:buFont typeface="Helvetica Neue"/>
              <a:buNone/>
            </a:pPr>
            <a:r>
              <a:rPr b="0" lang="en-US" sz="10100">
                <a:solidFill>
                  <a:srgbClr val="FFFFFF"/>
                </a:solidFill>
              </a:rPr>
              <a:t>[ closing slides…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2" name="Shape 362"/>
        <p:cNvGrpSpPr/>
        <p:nvPr/>
      </p:nvGrpSpPr>
      <p:grpSpPr>
        <a:xfrm>
          <a:off x="0" y="0"/>
          <a:ext cx="0" cy="0"/>
          <a:chOff x="0" y="0"/>
          <a:chExt cx="0" cy="0"/>
        </a:xfrm>
      </p:grpSpPr>
      <p:sp>
        <p:nvSpPr>
          <p:cNvPr id="363" name="Google Shape;363;p52"/>
          <p:cNvSpPr txBox="1"/>
          <p:nvPr>
            <p:ph type="title"/>
          </p:nvPr>
        </p:nvSpPr>
        <p:spPr>
          <a:xfrm>
            <a:off x="1701800" y="1897900"/>
            <a:ext cx="20993100" cy="9097500"/>
          </a:xfrm>
          <a:prstGeom prst="rect">
            <a:avLst/>
          </a:prstGeom>
          <a:noFill/>
          <a:ln>
            <a:noFill/>
          </a:ln>
        </p:spPr>
        <p:txBody>
          <a:bodyPr anchorCtr="0" anchor="ctr" bIns="0" lIns="0" spcFirstLastPara="1" rIns="0" wrap="square" tIns="0">
            <a:noAutofit/>
          </a:bodyPr>
          <a:lstStyle/>
          <a:p>
            <a:pPr indent="0" lvl="0" marL="0" marR="0" rtl="0" algn="ctr">
              <a:lnSpc>
                <a:spcPct val="80000"/>
              </a:lnSpc>
              <a:spcBef>
                <a:spcPts val="0"/>
              </a:spcBef>
              <a:spcAft>
                <a:spcPts val="0"/>
              </a:spcAft>
              <a:buClr>
                <a:srgbClr val="FFFFFF"/>
              </a:buClr>
              <a:buSzPts val="16200"/>
              <a:buFont typeface="Helvetica Neue"/>
              <a:buNone/>
            </a:pPr>
            <a:r>
              <a:rPr lang="en-US" sz="16200">
                <a:latin typeface="Helvetica Neue"/>
                <a:ea typeface="Helvetica Neue"/>
                <a:cs typeface="Helvetica Neue"/>
                <a:sym typeface="Helvetica Neue"/>
              </a:rPr>
              <a:t>SEE YOU NEXT YEAR!</a:t>
            </a:r>
            <a:endParaRPr sz="16200">
              <a:latin typeface="Helvetica Neue"/>
              <a:ea typeface="Helvetica Neue"/>
              <a:cs typeface="Helvetica Neue"/>
              <a:sym typeface="Helvetica Neue"/>
            </a:endParaRPr>
          </a:p>
          <a:p>
            <a:pPr indent="0" lvl="0" marL="0" marR="0" rtl="0" algn="ctr">
              <a:lnSpc>
                <a:spcPct val="80000"/>
              </a:lnSpc>
              <a:spcBef>
                <a:spcPts val="0"/>
              </a:spcBef>
              <a:spcAft>
                <a:spcPts val="0"/>
              </a:spcAft>
              <a:buClr>
                <a:srgbClr val="FFFFFF"/>
              </a:buClr>
              <a:buSzPts val="16200"/>
              <a:buFont typeface="Helvetica Neue"/>
              <a:buNone/>
            </a:pPr>
            <a:r>
              <a:rPr lang="en-US" sz="16200"/>
              <a:t>February 22, 2020</a:t>
            </a:r>
            <a:endParaRPr sz="162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pic>
        <p:nvPicPr>
          <p:cNvPr descr="droppedImage.pdf" id="188" name="Google Shape;188;p33"/>
          <p:cNvPicPr preferRelativeResize="0"/>
          <p:nvPr/>
        </p:nvPicPr>
        <p:blipFill rotWithShape="1">
          <a:blip r:embed="rId3">
            <a:alphaModFix/>
          </a:blip>
          <a:srcRect b="0" l="0" r="0" t="0"/>
          <a:stretch/>
        </p:blipFill>
        <p:spPr>
          <a:xfrm>
            <a:off x="2852904" y="3603782"/>
            <a:ext cx="18008601" cy="1314293"/>
          </a:xfrm>
          <a:prstGeom prst="rect">
            <a:avLst/>
          </a:prstGeom>
          <a:noFill/>
          <a:ln>
            <a:noFill/>
          </a:ln>
        </p:spPr>
      </p:pic>
      <p:sp>
        <p:nvSpPr>
          <p:cNvPr id="189" name="Google Shape;189;p33"/>
          <p:cNvSpPr txBox="1"/>
          <p:nvPr/>
        </p:nvSpPr>
        <p:spPr>
          <a:xfrm>
            <a:off x="2463800" y="6292469"/>
            <a:ext cx="20441551" cy="5920740"/>
          </a:xfrm>
          <a:prstGeom prst="rect">
            <a:avLst/>
          </a:prstGeom>
          <a:noFill/>
          <a:ln>
            <a:noFill/>
          </a:ln>
        </p:spPr>
        <p:txBody>
          <a:bodyPr anchorCtr="0" anchor="t" bIns="0" lIns="0" spcFirstLastPara="1" rIns="0" wrap="square" tIns="0">
            <a:noAutofit/>
          </a:bodyPr>
          <a:lstStyle/>
          <a:p>
            <a:pPr indent="0" lvl="0" marL="0" marR="0" rtl="0" algn="ctr">
              <a:lnSpc>
                <a:spcPct val="130000"/>
              </a:lnSpc>
              <a:spcBef>
                <a:spcPts val="0"/>
              </a:spcBef>
              <a:spcAft>
                <a:spcPts val="0"/>
              </a:spcAft>
              <a:buClr>
                <a:srgbClr val="000000"/>
              </a:buClr>
              <a:buSzPts val="5300"/>
              <a:buFont typeface="Helvetica Neue"/>
              <a:buNone/>
            </a:pPr>
            <a:r>
              <a:rPr b="1" i="0" lang="en-US" sz="5300" u="none" cap="none" strike="noStrike">
                <a:solidFill>
                  <a:srgbClr val="000000"/>
                </a:solidFill>
                <a:latin typeface="Helvetica Neue"/>
                <a:ea typeface="Helvetica Neue"/>
                <a:cs typeface="Helvetica Neue"/>
                <a:sym typeface="Helvetica Neue"/>
              </a:rPr>
              <a:t>We work to make the world’s information clearer</a:t>
            </a:r>
            <a:endParaRPr>
              <a:latin typeface="Helvetica Neue"/>
              <a:ea typeface="Helvetica Neue"/>
              <a:cs typeface="Helvetica Neue"/>
              <a:sym typeface="Helvetica Neue"/>
            </a:endParaRPr>
          </a:p>
          <a:p>
            <a:pPr indent="0" lvl="0" marL="0" marR="0" rtl="0" algn="ctr">
              <a:lnSpc>
                <a:spcPct val="130000"/>
              </a:lnSpc>
              <a:spcBef>
                <a:spcPts val="0"/>
              </a:spcBef>
              <a:spcAft>
                <a:spcPts val="0"/>
              </a:spcAft>
              <a:buClr>
                <a:srgbClr val="000000"/>
              </a:buClr>
              <a:buSzPts val="5300"/>
              <a:buFont typeface="Helvetica Neue"/>
              <a:buNone/>
            </a:pPr>
            <a:r>
              <a:rPr b="1" i="0" lang="en-US" sz="5300" u="none" cap="none" strike="noStrike">
                <a:solidFill>
                  <a:srgbClr val="000000"/>
                </a:solidFill>
                <a:latin typeface="Helvetica Neue"/>
                <a:ea typeface="Helvetica Neue"/>
                <a:cs typeface="Helvetica Neue"/>
                <a:sym typeface="Helvetica Neue"/>
              </a:rPr>
              <a:t>and easier to use by improving how people learn,</a:t>
            </a:r>
            <a:endParaRPr>
              <a:latin typeface="Helvetica Neue"/>
              <a:ea typeface="Helvetica Neue"/>
              <a:cs typeface="Helvetica Neue"/>
              <a:sym typeface="Helvetica Neue"/>
            </a:endParaRPr>
          </a:p>
          <a:p>
            <a:pPr indent="0" lvl="0" marL="0" marR="0" rtl="0" algn="ctr">
              <a:lnSpc>
                <a:spcPct val="130000"/>
              </a:lnSpc>
              <a:spcBef>
                <a:spcPts val="0"/>
              </a:spcBef>
              <a:spcAft>
                <a:spcPts val="0"/>
              </a:spcAft>
              <a:buClr>
                <a:srgbClr val="000000"/>
              </a:buClr>
              <a:buSzPts val="5300"/>
              <a:buFont typeface="Helvetica Neue"/>
              <a:buNone/>
            </a:pPr>
            <a:r>
              <a:rPr b="1" i="0" lang="en-US" sz="5300" u="none" cap="none" strike="noStrike">
                <a:solidFill>
                  <a:srgbClr val="000000"/>
                </a:solidFill>
                <a:latin typeface="Helvetica Neue"/>
                <a:ea typeface="Helvetica Neue"/>
                <a:cs typeface="Helvetica Neue"/>
                <a:sym typeface="Helvetica Neue"/>
              </a:rPr>
              <a:t>practice, and teach information architecture.</a:t>
            </a:r>
            <a:endParaRPr>
              <a:latin typeface="Helvetica Neue"/>
              <a:ea typeface="Helvetica Neue"/>
              <a:cs typeface="Helvetica Neue"/>
              <a:sym typeface="Helvetica Neue"/>
            </a:endParaRPr>
          </a:p>
          <a:p>
            <a:pPr indent="0" lvl="0" marL="0" marR="0" rtl="0" algn="ctr">
              <a:lnSpc>
                <a:spcPct val="130000"/>
              </a:lnSpc>
              <a:spcBef>
                <a:spcPts val="0"/>
              </a:spcBef>
              <a:spcAft>
                <a:spcPts val="0"/>
              </a:spcAft>
              <a:buClr>
                <a:srgbClr val="000000"/>
              </a:buClr>
              <a:buSzPts val="5300"/>
              <a:buFont typeface="Helvetica Neue"/>
              <a:buNone/>
            </a:pPr>
            <a:r>
              <a:t/>
            </a:r>
            <a:endParaRPr b="1" i="0" sz="5300" u="none" cap="none" strike="noStrike">
              <a:solidFill>
                <a:srgbClr val="000000"/>
              </a:solidFill>
              <a:latin typeface="Helvetica Neue"/>
              <a:ea typeface="Helvetica Neue"/>
              <a:cs typeface="Helvetica Neue"/>
              <a:sym typeface="Helvetica Neue"/>
            </a:endParaRPr>
          </a:p>
          <a:p>
            <a:pPr indent="0" lvl="0" marL="0" marR="0" rtl="0" algn="ctr">
              <a:lnSpc>
                <a:spcPct val="130000"/>
              </a:lnSpc>
              <a:spcBef>
                <a:spcPts val="0"/>
              </a:spcBef>
              <a:spcAft>
                <a:spcPts val="0"/>
              </a:spcAft>
              <a:buClr>
                <a:srgbClr val="000000"/>
              </a:buClr>
              <a:buSzPts val="4800"/>
              <a:buFont typeface="Helvetica Neue"/>
              <a:buNone/>
            </a:pPr>
            <a:r>
              <a:rPr i="0" lang="en-US" sz="4800" u="none" cap="none" strike="noStrike">
                <a:solidFill>
                  <a:srgbClr val="000000"/>
                </a:solidFill>
                <a:latin typeface="Helvetica Neue"/>
                <a:ea typeface="Helvetica Neue"/>
                <a:cs typeface="Helvetica Neue"/>
                <a:sym typeface="Helvetica Neue"/>
              </a:rPr>
              <a:t>Be</a:t>
            </a:r>
            <a:r>
              <a:rPr i="0" lang="en-US" sz="4800" u="none" cap="none" strike="noStrike">
                <a:solidFill>
                  <a:srgbClr val="000000"/>
                </a:solidFill>
                <a:latin typeface="Helvetica Neue"/>
                <a:ea typeface="Helvetica Neue"/>
                <a:cs typeface="Helvetica Neue"/>
                <a:sym typeface="Helvetica Neue"/>
              </a:rPr>
              <a:t>come a member today at </a:t>
            </a:r>
            <a:r>
              <a:rPr i="0" lang="en-US" sz="4800" u="sng" cap="none" strike="noStrike">
                <a:solidFill>
                  <a:schemeClr val="hlink"/>
                </a:solidFill>
                <a:latin typeface="Helvetica Neue"/>
                <a:ea typeface="Helvetica Neue"/>
                <a:cs typeface="Helvetica Neue"/>
                <a:sym typeface="Helvetica Neue"/>
                <a:hlinkClick r:id="rId4"/>
              </a:rPr>
              <a:t>iainstitute.org/join</a:t>
            </a:r>
            <a:endParaRPr>
              <a:latin typeface="Helvetica Neue"/>
              <a:ea typeface="Helvetica Neue"/>
              <a:cs typeface="Helvetica Neue"/>
              <a:sym typeface="Helvetica Neue"/>
            </a:endParaRPr>
          </a:p>
          <a:p>
            <a:pPr indent="0" lvl="0" marL="0" marR="0" rtl="0" algn="ctr">
              <a:lnSpc>
                <a:spcPct val="130000"/>
              </a:lnSpc>
              <a:spcBef>
                <a:spcPts val="0"/>
              </a:spcBef>
              <a:spcAft>
                <a:spcPts val="0"/>
              </a:spcAft>
              <a:buClr>
                <a:srgbClr val="000000"/>
              </a:buClr>
              <a:buSzPts val="4800"/>
              <a:buFont typeface="Helvetica Neue"/>
              <a:buNone/>
            </a:pPr>
            <a:r>
              <a:t/>
            </a:r>
            <a:endParaRPr>
              <a:latin typeface="Helvetica Neue"/>
              <a:ea typeface="Helvetica Neue"/>
              <a:cs typeface="Helvetica Neue"/>
              <a:sym typeface="Helvetica Neue"/>
            </a:endParaRPr>
          </a:p>
          <a:p>
            <a:pPr indent="0" lvl="0" marL="0" marR="0" rtl="0" algn="l">
              <a:lnSpc>
                <a:spcPct val="130000"/>
              </a:lnSpc>
              <a:spcBef>
                <a:spcPts val="0"/>
              </a:spcBef>
              <a:spcAft>
                <a:spcPts val="0"/>
              </a:spcAft>
              <a:buClr>
                <a:srgbClr val="000000"/>
              </a:buClr>
              <a:buSzPts val="4800"/>
              <a:buFont typeface="Helvetica Neue"/>
              <a:buNone/>
            </a:pPr>
            <a:r>
              <a:t/>
            </a:r>
            <a:endParaRPr>
              <a:latin typeface="Helvetica Neue"/>
              <a:ea typeface="Helvetica Neue"/>
              <a:cs typeface="Helvetica Neue"/>
              <a:sym typeface="Helvetica Neue"/>
            </a:endParaRPr>
          </a:p>
        </p:txBody>
      </p:sp>
      <p:sp>
        <p:nvSpPr>
          <p:cNvPr id="190" name="Google Shape;190;p33"/>
          <p:cNvSpPr txBox="1"/>
          <p:nvPr/>
        </p:nvSpPr>
        <p:spPr>
          <a:xfrm>
            <a:off x="7311155" y="1546457"/>
            <a:ext cx="9812224" cy="820150"/>
          </a:xfrm>
          <a:prstGeom prst="rect">
            <a:avLst/>
          </a:prstGeom>
          <a:noFill/>
          <a:ln>
            <a:noFill/>
          </a:ln>
        </p:spPr>
        <p:txBody>
          <a:bodyPr anchorCtr="0" anchor="ctr" bIns="50800" lIns="50800" spcFirstLastPara="1" rIns="50800" wrap="square" tIns="50800">
            <a:noAutofit/>
          </a:bodyPr>
          <a:lstStyle/>
          <a:p>
            <a:pPr indent="0" lvl="0" marL="0" marR="0" rtl="0" algn="l">
              <a:lnSpc>
                <a:spcPct val="80000"/>
              </a:lnSpc>
              <a:spcBef>
                <a:spcPts val="0"/>
              </a:spcBef>
              <a:spcAft>
                <a:spcPts val="0"/>
              </a:spcAft>
              <a:buClr>
                <a:srgbClr val="53585F"/>
              </a:buClr>
              <a:buSzPts val="4900"/>
              <a:buFont typeface="Helvetica Neue Light"/>
              <a:buNone/>
            </a:pPr>
            <a:r>
              <a:rPr b="0" i="0" lang="en-US" sz="4900" u="none" cap="none" strike="noStrike">
                <a:solidFill>
                  <a:srgbClr val="53585F"/>
                </a:solidFill>
                <a:latin typeface="Helvetica Neue Light"/>
                <a:ea typeface="Helvetica Neue Light"/>
                <a:cs typeface="Helvetica Neue Light"/>
                <a:sym typeface="Helvetica Neue Light"/>
              </a:rPr>
              <a:t>WORLD IA DAY IS SUPPORTED BY</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sp>
        <p:nvSpPr>
          <p:cNvPr id="195" name="Google Shape;195;p34"/>
          <p:cNvSpPr txBox="1"/>
          <p:nvPr>
            <p:ph idx="1" type="body"/>
          </p:nvPr>
        </p:nvSpPr>
        <p:spPr>
          <a:xfrm>
            <a:off x="2234425" y="952500"/>
            <a:ext cx="21661200" cy="1092300"/>
          </a:xfrm>
          <a:prstGeom prst="rect">
            <a:avLst/>
          </a:prstGeom>
          <a:noFill/>
          <a:ln>
            <a:noFill/>
          </a:ln>
        </p:spPr>
        <p:txBody>
          <a:bodyPr anchorCtr="0" anchor="t" bIns="0" lIns="0" spcFirstLastPara="1" rIns="0" wrap="square" tIns="0">
            <a:noAutofit/>
          </a:bodyPr>
          <a:lstStyle/>
          <a:p>
            <a:pPr indent="0" lvl="0" marL="0" rtl="0" algn="l">
              <a:lnSpc>
                <a:spcPct val="80000"/>
              </a:lnSpc>
              <a:spcBef>
                <a:spcPts val="0"/>
              </a:spcBef>
              <a:spcAft>
                <a:spcPts val="0"/>
              </a:spcAft>
              <a:buClr>
                <a:srgbClr val="000000"/>
              </a:buClr>
              <a:buSzPts val="7000"/>
              <a:buFont typeface="Helvetica Neue Light"/>
              <a:buNone/>
            </a:pPr>
            <a:r>
              <a:rPr lang="en-US"/>
              <a:t>MEMBERS, DON’T FORGET TO VOTE!</a:t>
            </a:r>
            <a:endParaRPr/>
          </a:p>
        </p:txBody>
      </p:sp>
      <p:sp>
        <p:nvSpPr>
          <p:cNvPr id="196" name="Google Shape;196;p34"/>
          <p:cNvSpPr/>
          <p:nvPr>
            <p:ph idx="2" type="pic"/>
          </p:nvPr>
        </p:nvSpPr>
        <p:spPr>
          <a:xfrm>
            <a:off x="1292305" y="3012648"/>
            <a:ext cx="5937900" cy="26631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r>
              <a:rPr b="1" lang="en-US" sz="7000">
                <a:solidFill>
                  <a:srgbClr val="666666"/>
                </a:solidFill>
                <a:latin typeface="Helvetica Neue"/>
                <a:ea typeface="Helvetica Neue"/>
                <a:cs typeface="Helvetica Neue"/>
                <a:sym typeface="Helvetica Neue"/>
              </a:rPr>
              <a:t>Director of</a:t>
            </a:r>
            <a:endParaRPr b="1" sz="7000">
              <a:solidFill>
                <a:srgbClr val="666666"/>
              </a:solidFill>
              <a:latin typeface="Helvetica Neue"/>
              <a:ea typeface="Helvetica Neue"/>
              <a:cs typeface="Helvetica Neue"/>
              <a:sym typeface="Helvetica Neue"/>
            </a:endParaRPr>
          </a:p>
          <a:p>
            <a:pPr indent="0" lvl="0" marL="0" rtl="0" algn="r">
              <a:spcBef>
                <a:spcPts val="0"/>
              </a:spcBef>
              <a:spcAft>
                <a:spcPts val="0"/>
              </a:spcAft>
              <a:buNone/>
            </a:pPr>
            <a:r>
              <a:rPr b="1" lang="en-US" sz="7000">
                <a:solidFill>
                  <a:srgbClr val="666666"/>
                </a:solidFill>
                <a:latin typeface="Helvetica Neue"/>
                <a:ea typeface="Helvetica Neue"/>
                <a:cs typeface="Helvetica Neue"/>
                <a:sym typeface="Helvetica Neue"/>
              </a:rPr>
              <a:t>Education</a:t>
            </a:r>
            <a:endParaRPr b="1" sz="7000">
              <a:solidFill>
                <a:srgbClr val="666666"/>
              </a:solidFill>
              <a:latin typeface="Helvetica Neue"/>
              <a:ea typeface="Helvetica Neue"/>
              <a:cs typeface="Helvetica Neue"/>
              <a:sym typeface="Helvetica Neue"/>
            </a:endParaRPr>
          </a:p>
        </p:txBody>
      </p:sp>
      <p:sp>
        <p:nvSpPr>
          <p:cNvPr id="197" name="Google Shape;197;p34"/>
          <p:cNvSpPr/>
          <p:nvPr>
            <p:ph idx="6" type="pic"/>
          </p:nvPr>
        </p:nvSpPr>
        <p:spPr>
          <a:xfrm>
            <a:off x="8034750" y="2991205"/>
            <a:ext cx="15682200" cy="24789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1100"/>
              </a:spcAft>
              <a:buNone/>
            </a:pPr>
            <a:r>
              <a:rPr lang="en-US" sz="4400">
                <a:solidFill>
                  <a:srgbClr val="022A3A"/>
                </a:solidFill>
                <a:latin typeface="Helvetica Neue"/>
                <a:ea typeface="Helvetica Neue"/>
                <a:cs typeface="Helvetica Neue"/>
                <a:sym typeface="Helvetica Neue"/>
              </a:rPr>
              <a:t>Our public face in the academic world. They work with the president on student outreach programs, the strategic future of the IA Library and the role of content in the organization.</a:t>
            </a:r>
            <a:endParaRPr sz="4400">
              <a:solidFill>
                <a:srgbClr val="022A3A"/>
              </a:solidFill>
              <a:highlight>
                <a:srgbClr val="FFFFFF"/>
              </a:highlight>
              <a:latin typeface="Helvetica Neue"/>
              <a:ea typeface="Helvetica Neue"/>
              <a:cs typeface="Helvetica Neue"/>
              <a:sym typeface="Helvetica Neue"/>
            </a:endParaRPr>
          </a:p>
        </p:txBody>
      </p:sp>
      <p:sp>
        <p:nvSpPr>
          <p:cNvPr id="198" name="Google Shape;198;p34"/>
          <p:cNvSpPr/>
          <p:nvPr>
            <p:ph idx="2" type="pic"/>
          </p:nvPr>
        </p:nvSpPr>
        <p:spPr>
          <a:xfrm>
            <a:off x="1286311" y="6601389"/>
            <a:ext cx="5937900" cy="26631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r>
              <a:rPr b="1" lang="en-US" sz="7000">
                <a:solidFill>
                  <a:srgbClr val="666666"/>
                </a:solidFill>
                <a:latin typeface="Helvetica Neue"/>
                <a:ea typeface="Helvetica Neue"/>
                <a:cs typeface="Helvetica Neue"/>
                <a:sym typeface="Helvetica Neue"/>
              </a:rPr>
              <a:t>Director of</a:t>
            </a:r>
            <a:endParaRPr b="1" sz="7000">
              <a:solidFill>
                <a:srgbClr val="666666"/>
              </a:solidFill>
              <a:latin typeface="Helvetica Neue"/>
              <a:ea typeface="Helvetica Neue"/>
              <a:cs typeface="Helvetica Neue"/>
              <a:sym typeface="Helvetica Neue"/>
            </a:endParaRPr>
          </a:p>
          <a:p>
            <a:pPr indent="0" lvl="0" marL="0" rtl="0" algn="r">
              <a:spcBef>
                <a:spcPts val="0"/>
              </a:spcBef>
              <a:spcAft>
                <a:spcPts val="0"/>
              </a:spcAft>
              <a:buNone/>
            </a:pPr>
            <a:r>
              <a:rPr b="1" lang="en-US" sz="7000">
                <a:solidFill>
                  <a:srgbClr val="666666"/>
                </a:solidFill>
                <a:latin typeface="Helvetica Neue"/>
                <a:ea typeface="Helvetica Neue"/>
                <a:cs typeface="Helvetica Neue"/>
                <a:sym typeface="Helvetica Neue"/>
              </a:rPr>
              <a:t>Operations</a:t>
            </a:r>
            <a:endParaRPr b="1" sz="7000">
              <a:solidFill>
                <a:srgbClr val="666666"/>
              </a:solidFill>
              <a:latin typeface="Helvetica Neue"/>
              <a:ea typeface="Helvetica Neue"/>
              <a:cs typeface="Helvetica Neue"/>
              <a:sym typeface="Helvetica Neue"/>
            </a:endParaRPr>
          </a:p>
        </p:txBody>
      </p:sp>
      <p:sp>
        <p:nvSpPr>
          <p:cNvPr id="199" name="Google Shape;199;p34"/>
          <p:cNvSpPr/>
          <p:nvPr>
            <p:ph idx="6" type="pic"/>
          </p:nvPr>
        </p:nvSpPr>
        <p:spPr>
          <a:xfrm>
            <a:off x="8078644" y="6709339"/>
            <a:ext cx="15682200" cy="24789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sz="4400">
                <a:solidFill>
                  <a:srgbClr val="022A3A"/>
                </a:solidFill>
                <a:highlight>
                  <a:srgbClr val="FFFFFF"/>
                </a:highlight>
                <a:latin typeface="Helvetica Neue"/>
                <a:ea typeface="Helvetica Neue"/>
                <a:cs typeface="Helvetica Neue"/>
                <a:sym typeface="Helvetica Neue"/>
              </a:rPr>
              <a:t>Manages ongoing publishing, architecture and experience for all IAI online properties (iainstitute.org, worldiaday.org and the IA Conference website).</a:t>
            </a:r>
            <a:endParaRPr sz="4400">
              <a:latin typeface="Helvetica Neue"/>
              <a:ea typeface="Helvetica Neue"/>
              <a:cs typeface="Helvetica Neue"/>
              <a:sym typeface="Helvetica Neue"/>
            </a:endParaRPr>
          </a:p>
        </p:txBody>
      </p:sp>
      <p:sp>
        <p:nvSpPr>
          <p:cNvPr id="200" name="Google Shape;200;p34"/>
          <p:cNvSpPr/>
          <p:nvPr>
            <p:ph idx="2" type="pic"/>
          </p:nvPr>
        </p:nvSpPr>
        <p:spPr>
          <a:xfrm>
            <a:off x="910476" y="10072648"/>
            <a:ext cx="6320400" cy="26631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r>
              <a:rPr b="1" lang="en-US" sz="7000">
                <a:solidFill>
                  <a:srgbClr val="666666"/>
                </a:solidFill>
                <a:latin typeface="Helvetica Neue"/>
                <a:ea typeface="Helvetica Neue"/>
                <a:cs typeface="Helvetica Neue"/>
                <a:sym typeface="Helvetica Neue"/>
              </a:rPr>
              <a:t>Director of</a:t>
            </a:r>
            <a:endParaRPr b="1" sz="7000">
              <a:solidFill>
                <a:srgbClr val="666666"/>
              </a:solidFill>
              <a:latin typeface="Helvetica Neue"/>
              <a:ea typeface="Helvetica Neue"/>
              <a:cs typeface="Helvetica Neue"/>
              <a:sym typeface="Helvetica Neue"/>
            </a:endParaRPr>
          </a:p>
          <a:p>
            <a:pPr indent="0" lvl="0" marL="0" rtl="0" algn="r">
              <a:spcBef>
                <a:spcPts val="0"/>
              </a:spcBef>
              <a:spcAft>
                <a:spcPts val="0"/>
              </a:spcAft>
              <a:buNone/>
            </a:pPr>
            <a:r>
              <a:rPr b="1" lang="en-US" sz="7000">
                <a:solidFill>
                  <a:srgbClr val="666666"/>
                </a:solidFill>
                <a:latin typeface="Helvetica Neue"/>
                <a:ea typeface="Helvetica Neue"/>
                <a:cs typeface="Helvetica Neue"/>
                <a:sym typeface="Helvetica Neue"/>
              </a:rPr>
              <a:t>Programming</a:t>
            </a:r>
            <a:endParaRPr b="1" sz="7000">
              <a:solidFill>
                <a:srgbClr val="666666"/>
              </a:solidFill>
              <a:latin typeface="Helvetica Neue"/>
              <a:ea typeface="Helvetica Neue"/>
              <a:cs typeface="Helvetica Neue"/>
              <a:sym typeface="Helvetica Neue"/>
            </a:endParaRPr>
          </a:p>
        </p:txBody>
      </p:sp>
      <p:sp>
        <p:nvSpPr>
          <p:cNvPr id="201" name="Google Shape;201;p34"/>
          <p:cNvSpPr/>
          <p:nvPr>
            <p:ph idx="6" type="pic"/>
          </p:nvPr>
        </p:nvSpPr>
        <p:spPr>
          <a:xfrm>
            <a:off x="8084059" y="10104399"/>
            <a:ext cx="15682200" cy="24789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sz="4400">
                <a:solidFill>
                  <a:srgbClr val="022A3A"/>
                </a:solidFill>
                <a:highlight>
                  <a:srgbClr val="FFFFFF"/>
                </a:highlight>
                <a:latin typeface="Helvetica Neue"/>
                <a:ea typeface="Helvetica Neue"/>
                <a:cs typeface="Helvetica Neue"/>
                <a:sym typeface="Helvetica Neue"/>
              </a:rPr>
              <a:t>Charged with coordination and production of  IAI ongoing programming (seminars, webinars, training, networking activities) .</a:t>
            </a:r>
            <a:endParaRPr sz="4400">
              <a:latin typeface="Helvetica Neue"/>
              <a:ea typeface="Helvetica Neue"/>
              <a:cs typeface="Helvetica Neue"/>
              <a:sym typeface="Helvetica Neue"/>
            </a:endParaRPr>
          </a:p>
        </p:txBody>
      </p:sp>
      <p:cxnSp>
        <p:nvCxnSpPr>
          <p:cNvPr id="202" name="Google Shape;202;p34"/>
          <p:cNvCxnSpPr/>
          <p:nvPr/>
        </p:nvCxnSpPr>
        <p:spPr>
          <a:xfrm>
            <a:off x="7653775" y="3142648"/>
            <a:ext cx="0" cy="2290800"/>
          </a:xfrm>
          <a:prstGeom prst="straightConnector1">
            <a:avLst/>
          </a:prstGeom>
          <a:noFill/>
          <a:ln cap="flat" cmpd="sng" w="38100">
            <a:solidFill>
              <a:srgbClr val="00D5FF"/>
            </a:solidFill>
            <a:prstDash val="solid"/>
            <a:round/>
            <a:headEnd len="med" w="med" type="none"/>
            <a:tailEnd len="med" w="med" type="none"/>
          </a:ln>
        </p:spPr>
      </p:cxnSp>
      <p:cxnSp>
        <p:nvCxnSpPr>
          <p:cNvPr id="203" name="Google Shape;203;p34"/>
          <p:cNvCxnSpPr/>
          <p:nvPr/>
        </p:nvCxnSpPr>
        <p:spPr>
          <a:xfrm>
            <a:off x="7659323" y="6613909"/>
            <a:ext cx="0" cy="2290800"/>
          </a:xfrm>
          <a:prstGeom prst="straightConnector1">
            <a:avLst/>
          </a:prstGeom>
          <a:noFill/>
          <a:ln cap="flat" cmpd="sng" w="38100">
            <a:solidFill>
              <a:srgbClr val="00D5FF"/>
            </a:solidFill>
            <a:prstDash val="solid"/>
            <a:round/>
            <a:headEnd len="med" w="med" type="none"/>
            <a:tailEnd len="med" w="med" type="none"/>
          </a:ln>
        </p:spPr>
      </p:cxnSp>
      <p:cxnSp>
        <p:nvCxnSpPr>
          <p:cNvPr id="204" name="Google Shape;204;p34"/>
          <p:cNvCxnSpPr/>
          <p:nvPr/>
        </p:nvCxnSpPr>
        <p:spPr>
          <a:xfrm>
            <a:off x="7664871" y="10143910"/>
            <a:ext cx="0" cy="2290800"/>
          </a:xfrm>
          <a:prstGeom prst="straightConnector1">
            <a:avLst/>
          </a:prstGeom>
          <a:noFill/>
          <a:ln cap="flat" cmpd="sng" w="38100">
            <a:solidFill>
              <a:srgbClr val="00D5FF"/>
            </a:solidFill>
            <a:prstDash val="solid"/>
            <a:round/>
            <a:headEnd len="med" w="med" type="none"/>
            <a:tailEnd len="med" w="med" type="non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sp>
        <p:nvSpPr>
          <p:cNvPr id="209" name="Google Shape;209;p35"/>
          <p:cNvSpPr txBox="1"/>
          <p:nvPr>
            <p:ph idx="1" type="body"/>
          </p:nvPr>
        </p:nvSpPr>
        <p:spPr>
          <a:xfrm>
            <a:off x="1529535" y="10586006"/>
            <a:ext cx="21661200" cy="10923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b="1" lang="en-US" sz="5700">
                <a:solidFill>
                  <a:srgbClr val="666666"/>
                </a:solidFill>
                <a:latin typeface="Helvetica Neue"/>
                <a:ea typeface="Helvetica Neue"/>
                <a:cs typeface="Helvetica Neue"/>
                <a:sym typeface="Helvetica Neue"/>
              </a:rPr>
              <a:t>www.iainstitute.org/election-nominations</a:t>
            </a:r>
            <a:endParaRPr b="1" sz="5700">
              <a:solidFill>
                <a:srgbClr val="666666"/>
              </a:solidFill>
              <a:latin typeface="Helvetica Neue"/>
              <a:ea typeface="Helvetica Neue"/>
              <a:cs typeface="Helvetica Neue"/>
              <a:sym typeface="Helvetica Neue"/>
            </a:endParaRPr>
          </a:p>
        </p:txBody>
      </p:sp>
      <p:pic>
        <p:nvPicPr>
          <p:cNvPr descr="droppedImage.pdf" id="210" name="Google Shape;210;p35"/>
          <p:cNvPicPr preferRelativeResize="0"/>
          <p:nvPr/>
        </p:nvPicPr>
        <p:blipFill rotWithShape="1">
          <a:blip r:embed="rId3">
            <a:alphaModFix/>
          </a:blip>
          <a:srcRect b="0" l="0" r="0" t="0"/>
          <a:stretch/>
        </p:blipFill>
        <p:spPr>
          <a:xfrm>
            <a:off x="2852904" y="3603782"/>
            <a:ext cx="18008600" cy="1314293"/>
          </a:xfrm>
          <a:prstGeom prst="rect">
            <a:avLst/>
          </a:prstGeom>
          <a:noFill/>
          <a:ln>
            <a:noFill/>
          </a:ln>
        </p:spPr>
      </p:pic>
      <p:sp>
        <p:nvSpPr>
          <p:cNvPr id="211" name="Google Shape;211;p35"/>
          <p:cNvSpPr txBox="1"/>
          <p:nvPr>
            <p:ph idx="1" type="body"/>
          </p:nvPr>
        </p:nvSpPr>
        <p:spPr>
          <a:xfrm>
            <a:off x="1535075" y="6097855"/>
            <a:ext cx="21661200" cy="2490900"/>
          </a:xfrm>
          <a:prstGeom prst="rect">
            <a:avLst/>
          </a:prstGeom>
        </p:spPr>
        <p:txBody>
          <a:bodyPr anchorCtr="0" anchor="t" bIns="0" lIns="0" spcFirstLastPara="1" rIns="0" wrap="square" tIns="0">
            <a:noAutofit/>
          </a:bodyPr>
          <a:lstStyle/>
          <a:p>
            <a:pPr indent="0" lvl="0" marL="0" rtl="0" algn="ctr">
              <a:lnSpc>
                <a:spcPct val="115000"/>
              </a:lnSpc>
              <a:spcBef>
                <a:spcPts val="0"/>
              </a:spcBef>
              <a:spcAft>
                <a:spcPts val="0"/>
              </a:spcAft>
              <a:buNone/>
            </a:pPr>
            <a:r>
              <a:rPr b="1" lang="en-US" sz="6000">
                <a:solidFill>
                  <a:srgbClr val="022A3A"/>
                </a:solidFill>
                <a:latin typeface="Helvetica Neue"/>
                <a:ea typeface="Helvetica Neue"/>
                <a:cs typeface="Helvetica Neue"/>
                <a:sym typeface="Helvetica Neue"/>
              </a:rPr>
              <a:t>Voting begins:    February 23 (8AM PST)</a:t>
            </a:r>
            <a:endParaRPr b="1" sz="6000">
              <a:solidFill>
                <a:srgbClr val="022A3A"/>
              </a:solidFill>
              <a:latin typeface="Helvetica Neue"/>
              <a:ea typeface="Helvetica Neue"/>
              <a:cs typeface="Helvetica Neue"/>
              <a:sym typeface="Helvetica Neue"/>
            </a:endParaRPr>
          </a:p>
          <a:p>
            <a:pPr indent="0" lvl="0" marL="0" rtl="0" algn="ctr">
              <a:lnSpc>
                <a:spcPct val="115000"/>
              </a:lnSpc>
              <a:spcBef>
                <a:spcPts val="1100"/>
              </a:spcBef>
              <a:spcAft>
                <a:spcPts val="0"/>
              </a:spcAft>
              <a:buClr>
                <a:schemeClr val="dk1"/>
              </a:buClr>
              <a:buSzPts val="1100"/>
              <a:buFont typeface="Arial"/>
              <a:buNone/>
            </a:pPr>
            <a:r>
              <a:rPr b="1" lang="en-US" sz="6000">
                <a:solidFill>
                  <a:srgbClr val="022A3A"/>
                </a:solidFill>
                <a:latin typeface="Helvetica Neue"/>
                <a:ea typeface="Helvetica Neue"/>
                <a:cs typeface="Helvetica Neue"/>
                <a:sym typeface="Helvetica Neue"/>
              </a:rPr>
              <a:t>Voting ends:    March 13 (8PM PST).</a:t>
            </a:r>
            <a:endParaRPr b="1" sz="6000">
              <a:solidFill>
                <a:schemeClr val="dk1"/>
              </a:solidFill>
              <a:latin typeface="Helvetica Neue"/>
              <a:ea typeface="Helvetica Neue"/>
              <a:cs typeface="Helvetica Neue"/>
              <a:sym typeface="Helvetica Neue"/>
            </a:endParaRPr>
          </a:p>
          <a:p>
            <a:pPr indent="0" lvl="0" marL="0" rtl="0" algn="ctr">
              <a:spcBef>
                <a:spcPts val="1100"/>
              </a:spcBef>
              <a:spcAft>
                <a:spcPts val="0"/>
              </a:spcAft>
              <a:buNone/>
            </a:pPr>
            <a:r>
              <a:rPr lang="en-US" sz="6000">
                <a:solidFill>
                  <a:srgbClr val="666666"/>
                </a:solidFill>
              </a:rPr>
              <a:t>(new board announced: March 20)</a:t>
            </a:r>
            <a:endParaRPr sz="6000">
              <a:solidFill>
                <a:srgbClr val="666666"/>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5" name="Shape 215"/>
        <p:cNvGrpSpPr/>
        <p:nvPr/>
      </p:nvGrpSpPr>
      <p:grpSpPr>
        <a:xfrm>
          <a:off x="0" y="0"/>
          <a:ext cx="0" cy="0"/>
          <a:chOff x="0" y="0"/>
          <a:chExt cx="0" cy="0"/>
        </a:xfrm>
      </p:grpSpPr>
      <p:sp>
        <p:nvSpPr>
          <p:cNvPr id="216" name="Google Shape;216;p36"/>
          <p:cNvSpPr txBox="1"/>
          <p:nvPr>
            <p:ph idx="1" type="body"/>
          </p:nvPr>
        </p:nvSpPr>
        <p:spPr>
          <a:xfrm>
            <a:off x="2566925" y="878349"/>
            <a:ext cx="21661305" cy="1053714"/>
          </a:xfrm>
          <a:prstGeom prst="rect">
            <a:avLst/>
          </a:prstGeom>
          <a:noFill/>
          <a:ln>
            <a:noFill/>
          </a:ln>
        </p:spPr>
        <p:txBody>
          <a:bodyPr anchorCtr="0" anchor="t" bIns="0" lIns="0" spcFirstLastPara="1" rIns="0" wrap="square" tIns="0">
            <a:noAutofit/>
          </a:bodyPr>
          <a:lstStyle/>
          <a:p>
            <a:pPr indent="0" lvl="0" marL="0" rtl="0" algn="l">
              <a:lnSpc>
                <a:spcPct val="80000"/>
              </a:lnSpc>
              <a:spcBef>
                <a:spcPts val="0"/>
              </a:spcBef>
              <a:spcAft>
                <a:spcPts val="0"/>
              </a:spcAft>
              <a:buClr>
                <a:srgbClr val="000000"/>
              </a:buClr>
              <a:buSzPts val="7000"/>
              <a:buFont typeface="Helvetica Neue Light"/>
              <a:buNone/>
            </a:pPr>
            <a:r>
              <a:rPr lang="en-US" sz="7000">
                <a:solidFill>
                  <a:srgbClr val="000000"/>
                </a:solidFill>
                <a:latin typeface="Helvetica Neue Light"/>
                <a:ea typeface="Helvetica Neue Light"/>
                <a:cs typeface="Helvetica Neue Light"/>
                <a:sym typeface="Helvetica Neue Light"/>
              </a:rPr>
              <a:t>WIAD GLOBAL LEADERSHIP TEAM </a:t>
            </a:r>
            <a:endParaRPr/>
          </a:p>
        </p:txBody>
      </p:sp>
      <p:sp>
        <p:nvSpPr>
          <p:cNvPr id="217" name="Google Shape;217;p36"/>
          <p:cNvSpPr txBox="1"/>
          <p:nvPr/>
        </p:nvSpPr>
        <p:spPr>
          <a:xfrm>
            <a:off x="15728363" y="7215725"/>
            <a:ext cx="4513800" cy="691800"/>
          </a:xfrm>
          <a:prstGeom prst="rect">
            <a:avLst/>
          </a:prstGeom>
          <a:noFill/>
          <a:ln>
            <a:noFill/>
          </a:ln>
        </p:spPr>
        <p:txBody>
          <a:bodyPr anchorCtr="0" anchor="t" bIns="0" lIns="0" spcFirstLastPara="1" rIns="0" wrap="square" tIns="0">
            <a:noAutofit/>
          </a:bodyPr>
          <a:lstStyle/>
          <a:p>
            <a:pPr indent="0" lvl="1" marL="0" marR="0" rtl="0" algn="ctr">
              <a:lnSpc>
                <a:spcPct val="90000"/>
              </a:lnSpc>
              <a:spcBef>
                <a:spcPts val="0"/>
              </a:spcBef>
              <a:spcAft>
                <a:spcPts val="0"/>
              </a:spcAft>
              <a:buClr>
                <a:srgbClr val="000000"/>
              </a:buClr>
              <a:buSzPts val="2400"/>
              <a:buFont typeface="Helvetica Neue"/>
              <a:buNone/>
            </a:pPr>
            <a:r>
              <a:rPr lang="en-US" sz="3000">
                <a:solidFill>
                  <a:schemeClr val="dk2"/>
                </a:solidFill>
                <a:latin typeface="Helvetica Neue"/>
                <a:ea typeface="Helvetica Neue"/>
                <a:cs typeface="Helvetica Neue"/>
                <a:sym typeface="Helvetica Neue"/>
              </a:rPr>
              <a:t>EUGENIO MONFORTE</a:t>
            </a:r>
            <a:endParaRPr sz="3000">
              <a:solidFill>
                <a:schemeClr val="dk2"/>
              </a:solidFill>
              <a:latin typeface="Helvetica Neue"/>
              <a:ea typeface="Helvetica Neue"/>
              <a:cs typeface="Helvetica Neue"/>
              <a:sym typeface="Helvetica Neue"/>
            </a:endParaRPr>
          </a:p>
          <a:p>
            <a:pPr indent="0" lvl="1" marL="0" marR="0" rtl="0" algn="ctr">
              <a:lnSpc>
                <a:spcPct val="90000"/>
              </a:lnSpc>
              <a:spcBef>
                <a:spcPts val="0"/>
              </a:spcBef>
              <a:spcAft>
                <a:spcPts val="0"/>
              </a:spcAft>
              <a:buClr>
                <a:srgbClr val="53585F"/>
              </a:buClr>
              <a:buSzPts val="2400"/>
              <a:buFont typeface="Helvetica Neue"/>
              <a:buNone/>
            </a:pPr>
            <a:r>
              <a:rPr i="0" lang="en-US" sz="3000" u="none" cap="none" strike="noStrike">
                <a:solidFill>
                  <a:schemeClr val="dk2"/>
                </a:solidFill>
                <a:latin typeface="Helvetica Neue"/>
                <a:ea typeface="Helvetica Neue"/>
                <a:cs typeface="Helvetica Neue"/>
                <a:sym typeface="Helvetica Neue"/>
              </a:rPr>
              <a:t>Regional Director, </a:t>
            </a:r>
            <a:endParaRPr i="0" sz="3000" u="none" cap="none" strike="noStrike">
              <a:solidFill>
                <a:schemeClr val="dk2"/>
              </a:solidFill>
              <a:latin typeface="Helvetica Neue"/>
              <a:ea typeface="Helvetica Neue"/>
              <a:cs typeface="Helvetica Neue"/>
              <a:sym typeface="Helvetica Neue"/>
            </a:endParaRPr>
          </a:p>
          <a:p>
            <a:pPr indent="0" lvl="1" marL="0" marR="0" rtl="0" algn="ctr">
              <a:lnSpc>
                <a:spcPct val="90000"/>
              </a:lnSpc>
              <a:spcBef>
                <a:spcPts val="0"/>
              </a:spcBef>
              <a:spcAft>
                <a:spcPts val="0"/>
              </a:spcAft>
              <a:buClr>
                <a:srgbClr val="53585F"/>
              </a:buClr>
              <a:buSzPts val="2400"/>
              <a:buFont typeface="Helvetica Neue"/>
              <a:buNone/>
            </a:pPr>
            <a:r>
              <a:rPr i="0" lang="en-US" sz="3000" u="none" cap="none" strike="noStrike">
                <a:solidFill>
                  <a:schemeClr val="dk2"/>
                </a:solidFill>
                <a:latin typeface="Helvetica Neue"/>
                <a:ea typeface="Helvetica Neue"/>
                <a:cs typeface="Helvetica Neue"/>
                <a:sym typeface="Helvetica Neue"/>
              </a:rPr>
              <a:t>Latin </a:t>
            </a:r>
            <a:r>
              <a:rPr lang="en-US" sz="3000">
                <a:solidFill>
                  <a:schemeClr val="dk2"/>
                </a:solidFill>
                <a:latin typeface="Helvetica Neue"/>
                <a:ea typeface="Helvetica Neue"/>
                <a:cs typeface="Helvetica Neue"/>
                <a:sym typeface="Helvetica Neue"/>
              </a:rPr>
              <a:t>America</a:t>
            </a:r>
            <a:endParaRPr sz="3000">
              <a:solidFill>
                <a:schemeClr val="dk2"/>
              </a:solidFill>
              <a:latin typeface="Helvetica Neue"/>
              <a:ea typeface="Helvetica Neue"/>
              <a:cs typeface="Helvetica Neue"/>
              <a:sym typeface="Helvetica Neue"/>
            </a:endParaRPr>
          </a:p>
        </p:txBody>
      </p:sp>
      <p:sp>
        <p:nvSpPr>
          <p:cNvPr id="218" name="Google Shape;218;p36"/>
          <p:cNvSpPr txBox="1"/>
          <p:nvPr/>
        </p:nvSpPr>
        <p:spPr>
          <a:xfrm>
            <a:off x="9788538" y="7215725"/>
            <a:ext cx="5175900" cy="1222200"/>
          </a:xfrm>
          <a:prstGeom prst="rect">
            <a:avLst/>
          </a:prstGeom>
          <a:noFill/>
          <a:ln>
            <a:noFill/>
          </a:ln>
        </p:spPr>
        <p:txBody>
          <a:bodyPr anchorCtr="0" anchor="t" bIns="0" lIns="0" spcFirstLastPara="1" rIns="0" wrap="square" tIns="0">
            <a:noAutofit/>
          </a:bodyPr>
          <a:lstStyle/>
          <a:p>
            <a:pPr indent="0" lvl="0" marL="0" marR="0" rtl="0" algn="ctr">
              <a:lnSpc>
                <a:spcPct val="90000"/>
              </a:lnSpc>
              <a:spcBef>
                <a:spcPts val="0"/>
              </a:spcBef>
              <a:spcAft>
                <a:spcPts val="0"/>
              </a:spcAft>
              <a:buClr>
                <a:srgbClr val="000000"/>
              </a:buClr>
              <a:buSzPts val="2400"/>
              <a:buFont typeface="Helvetica Neue"/>
              <a:buNone/>
            </a:pPr>
            <a:r>
              <a:rPr lang="en-US" sz="3000">
                <a:solidFill>
                  <a:schemeClr val="dk2"/>
                </a:solidFill>
                <a:latin typeface="Helvetica Neue"/>
                <a:ea typeface="Helvetica Neue"/>
                <a:cs typeface="Helvetica Neue"/>
                <a:sym typeface="Helvetica Neue"/>
              </a:rPr>
              <a:t>CATHERINE FLOURNOY</a:t>
            </a:r>
            <a:endParaRPr sz="3000">
              <a:solidFill>
                <a:schemeClr val="dk2"/>
              </a:solidFill>
              <a:latin typeface="Helvetica Neue"/>
              <a:ea typeface="Helvetica Neue"/>
              <a:cs typeface="Helvetica Neue"/>
              <a:sym typeface="Helvetica Neue"/>
            </a:endParaRPr>
          </a:p>
          <a:p>
            <a:pPr indent="0" lvl="0" marL="0" marR="0" rtl="0" algn="ctr">
              <a:lnSpc>
                <a:spcPct val="90000"/>
              </a:lnSpc>
              <a:spcBef>
                <a:spcPts val="0"/>
              </a:spcBef>
              <a:spcAft>
                <a:spcPts val="0"/>
              </a:spcAft>
              <a:buClr>
                <a:srgbClr val="53585F"/>
              </a:buClr>
              <a:buSzPts val="2400"/>
              <a:buFont typeface="Helvetica Neue"/>
              <a:buNone/>
            </a:pPr>
            <a:r>
              <a:rPr i="0" lang="en-US" sz="3000" u="none" cap="none" strike="noStrike">
                <a:solidFill>
                  <a:schemeClr val="dk2"/>
                </a:solidFill>
                <a:latin typeface="Helvetica Neue"/>
                <a:ea typeface="Helvetica Neue"/>
                <a:cs typeface="Helvetica Neue"/>
                <a:sym typeface="Helvetica Neue"/>
              </a:rPr>
              <a:t>Social Media Director</a:t>
            </a:r>
            <a:endParaRPr sz="3000">
              <a:solidFill>
                <a:schemeClr val="dk2"/>
              </a:solidFill>
              <a:latin typeface="Helvetica Neue"/>
              <a:ea typeface="Helvetica Neue"/>
              <a:cs typeface="Helvetica Neue"/>
              <a:sym typeface="Helvetica Neue"/>
            </a:endParaRPr>
          </a:p>
        </p:txBody>
      </p:sp>
      <p:sp>
        <p:nvSpPr>
          <p:cNvPr id="219" name="Google Shape;219;p36"/>
          <p:cNvSpPr txBox="1"/>
          <p:nvPr/>
        </p:nvSpPr>
        <p:spPr>
          <a:xfrm>
            <a:off x="4384461" y="7215725"/>
            <a:ext cx="3552900" cy="691800"/>
          </a:xfrm>
          <a:prstGeom prst="rect">
            <a:avLst/>
          </a:prstGeom>
          <a:noFill/>
          <a:ln>
            <a:noFill/>
          </a:ln>
        </p:spPr>
        <p:txBody>
          <a:bodyPr anchorCtr="0" anchor="t" bIns="0" lIns="0" spcFirstLastPara="1" rIns="0" wrap="square" tIns="0">
            <a:noAutofit/>
          </a:bodyPr>
          <a:lstStyle/>
          <a:p>
            <a:pPr indent="0" lvl="0" marL="0" marR="0" rtl="0" algn="ctr">
              <a:lnSpc>
                <a:spcPct val="90000"/>
              </a:lnSpc>
              <a:spcBef>
                <a:spcPts val="0"/>
              </a:spcBef>
              <a:spcAft>
                <a:spcPts val="0"/>
              </a:spcAft>
              <a:buClr>
                <a:srgbClr val="000000"/>
              </a:buClr>
              <a:buSzPts val="2400"/>
              <a:buFont typeface="Helvetica Neue"/>
              <a:buNone/>
            </a:pPr>
            <a:r>
              <a:rPr i="0" lang="en-US" sz="3000" u="none" cap="none" strike="noStrike">
                <a:solidFill>
                  <a:schemeClr val="dk2"/>
                </a:solidFill>
                <a:latin typeface="Helvetica Neue"/>
                <a:ea typeface="Helvetica Neue"/>
                <a:cs typeface="Helvetica Neue"/>
                <a:sym typeface="Helvetica Neue"/>
              </a:rPr>
              <a:t>GRACE LAU</a:t>
            </a:r>
            <a:endParaRPr sz="3000">
              <a:solidFill>
                <a:schemeClr val="dk2"/>
              </a:solidFill>
              <a:latin typeface="Helvetica Neue"/>
              <a:ea typeface="Helvetica Neue"/>
              <a:cs typeface="Helvetica Neue"/>
              <a:sym typeface="Helvetica Neue"/>
            </a:endParaRPr>
          </a:p>
          <a:p>
            <a:pPr indent="0" lvl="0" marL="0" marR="0" rtl="0" algn="ctr">
              <a:lnSpc>
                <a:spcPct val="90000"/>
              </a:lnSpc>
              <a:spcBef>
                <a:spcPts val="0"/>
              </a:spcBef>
              <a:spcAft>
                <a:spcPts val="0"/>
              </a:spcAft>
              <a:buClr>
                <a:srgbClr val="53585F"/>
              </a:buClr>
              <a:buSzPts val="2400"/>
              <a:buFont typeface="Helvetica Neue"/>
              <a:buNone/>
            </a:pPr>
            <a:r>
              <a:rPr lang="en-US" sz="3000">
                <a:solidFill>
                  <a:schemeClr val="dk2"/>
                </a:solidFill>
                <a:latin typeface="Helvetica Neue"/>
                <a:ea typeface="Helvetica Neue"/>
                <a:cs typeface="Helvetica Neue"/>
                <a:sym typeface="Helvetica Neue"/>
              </a:rPr>
              <a:t>Executive Producer</a:t>
            </a:r>
            <a:endParaRPr sz="3000">
              <a:solidFill>
                <a:schemeClr val="dk2"/>
              </a:solidFill>
              <a:latin typeface="Helvetica Neue"/>
              <a:ea typeface="Helvetica Neue"/>
              <a:cs typeface="Helvetica Neue"/>
              <a:sym typeface="Helvetica Neue"/>
            </a:endParaRPr>
          </a:p>
        </p:txBody>
      </p:sp>
      <p:pic>
        <p:nvPicPr>
          <p:cNvPr id="220" name="Google Shape;220;p36"/>
          <p:cNvPicPr preferRelativeResize="0"/>
          <p:nvPr/>
        </p:nvPicPr>
        <p:blipFill>
          <a:blip r:embed="rId3">
            <a:alphaModFix/>
          </a:blip>
          <a:stretch>
            <a:fillRect/>
          </a:stretch>
        </p:blipFill>
        <p:spPr>
          <a:xfrm>
            <a:off x="10355664" y="2689875"/>
            <a:ext cx="4041648" cy="4041648"/>
          </a:xfrm>
          <a:prstGeom prst="rect">
            <a:avLst/>
          </a:prstGeom>
          <a:noFill/>
          <a:ln>
            <a:noFill/>
          </a:ln>
        </p:spPr>
      </p:pic>
      <p:pic>
        <p:nvPicPr>
          <p:cNvPr id="221" name="Google Shape;221;p36"/>
          <p:cNvPicPr preferRelativeResize="0"/>
          <p:nvPr/>
        </p:nvPicPr>
        <p:blipFill>
          <a:blip r:embed="rId4">
            <a:alphaModFix/>
          </a:blip>
          <a:stretch>
            <a:fillRect/>
          </a:stretch>
        </p:blipFill>
        <p:spPr>
          <a:xfrm>
            <a:off x="16202263" y="2689875"/>
            <a:ext cx="4041648" cy="4041648"/>
          </a:xfrm>
          <a:prstGeom prst="rect">
            <a:avLst/>
          </a:prstGeom>
          <a:noFill/>
          <a:ln>
            <a:noFill/>
          </a:ln>
        </p:spPr>
      </p:pic>
      <p:pic>
        <p:nvPicPr>
          <p:cNvPr id="222" name="Google Shape;222;p36"/>
          <p:cNvPicPr preferRelativeResize="0"/>
          <p:nvPr/>
        </p:nvPicPr>
        <p:blipFill>
          <a:blip r:embed="rId5">
            <a:alphaModFix/>
          </a:blip>
          <a:stretch>
            <a:fillRect/>
          </a:stretch>
        </p:blipFill>
        <p:spPr>
          <a:xfrm>
            <a:off x="4140088" y="2689875"/>
            <a:ext cx="4041648" cy="4041648"/>
          </a:xfrm>
          <a:prstGeom prst="rect">
            <a:avLst/>
          </a:prstGeom>
          <a:noFill/>
          <a:ln>
            <a:noFill/>
          </a:ln>
        </p:spPr>
      </p:pic>
      <p:sp>
        <p:nvSpPr>
          <p:cNvPr id="223" name="Google Shape;223;p36"/>
          <p:cNvSpPr txBox="1"/>
          <p:nvPr/>
        </p:nvSpPr>
        <p:spPr>
          <a:xfrm>
            <a:off x="6325385" y="12186654"/>
            <a:ext cx="6041700" cy="882900"/>
          </a:xfrm>
          <a:prstGeom prst="rect">
            <a:avLst/>
          </a:prstGeom>
          <a:noFill/>
          <a:ln>
            <a:noFill/>
          </a:ln>
        </p:spPr>
        <p:txBody>
          <a:bodyPr anchorCtr="0" anchor="t" bIns="0" lIns="0" spcFirstLastPara="1" rIns="0" wrap="square" tIns="0">
            <a:noAutofit/>
          </a:bodyPr>
          <a:lstStyle/>
          <a:p>
            <a:pPr indent="0" lvl="0" marL="0" marR="0" rtl="0" algn="ctr">
              <a:lnSpc>
                <a:spcPct val="90000"/>
              </a:lnSpc>
              <a:spcBef>
                <a:spcPts val="0"/>
              </a:spcBef>
              <a:spcAft>
                <a:spcPts val="0"/>
              </a:spcAft>
              <a:buClr>
                <a:srgbClr val="000000"/>
              </a:buClr>
              <a:buSzPts val="3000"/>
              <a:buFont typeface="Helvetica Neue"/>
              <a:buNone/>
            </a:pPr>
            <a:r>
              <a:rPr lang="en-US" sz="3000">
                <a:solidFill>
                  <a:schemeClr val="dk1"/>
                </a:solidFill>
                <a:latin typeface="Helvetica Neue"/>
                <a:ea typeface="Helvetica Neue"/>
                <a:cs typeface="Helvetica Neue"/>
                <a:sym typeface="Helvetica Neue"/>
              </a:rPr>
              <a:t>BRAM WESSEL</a:t>
            </a:r>
            <a:endParaRPr sz="3000">
              <a:solidFill>
                <a:schemeClr val="dk1"/>
              </a:solidFill>
              <a:latin typeface="Helvetica Neue"/>
              <a:ea typeface="Helvetica Neue"/>
              <a:cs typeface="Helvetica Neue"/>
              <a:sym typeface="Helvetica Neue"/>
            </a:endParaRPr>
          </a:p>
          <a:p>
            <a:pPr indent="0" lvl="0" marL="0" marR="0" rtl="0" algn="ctr">
              <a:lnSpc>
                <a:spcPct val="90000"/>
              </a:lnSpc>
              <a:spcBef>
                <a:spcPts val="0"/>
              </a:spcBef>
              <a:spcAft>
                <a:spcPts val="0"/>
              </a:spcAft>
              <a:buClr>
                <a:srgbClr val="53585F"/>
              </a:buClr>
              <a:buSzPts val="3000"/>
              <a:buFont typeface="Helvetica Neue"/>
              <a:buNone/>
            </a:pPr>
            <a:r>
              <a:rPr lang="en-US" sz="3000">
                <a:solidFill>
                  <a:schemeClr val="dk1"/>
                </a:solidFill>
                <a:latin typeface="Helvetica Neue"/>
                <a:ea typeface="Helvetica Neue"/>
                <a:cs typeface="Helvetica Neue"/>
                <a:sym typeface="Helvetica Neue"/>
              </a:rPr>
              <a:t>Sponsorship Director</a:t>
            </a:r>
            <a:endParaRPr sz="3000">
              <a:solidFill>
                <a:schemeClr val="dk1"/>
              </a:solidFill>
              <a:latin typeface="Helvetica Neue"/>
              <a:ea typeface="Helvetica Neue"/>
              <a:cs typeface="Helvetica Neue"/>
              <a:sym typeface="Helvetica Neue"/>
            </a:endParaRPr>
          </a:p>
        </p:txBody>
      </p:sp>
      <p:pic>
        <p:nvPicPr>
          <p:cNvPr id="224" name="Google Shape;224;p36"/>
          <p:cNvPicPr preferRelativeResize="0"/>
          <p:nvPr/>
        </p:nvPicPr>
        <p:blipFill>
          <a:blip r:embed="rId6">
            <a:alphaModFix/>
          </a:blip>
          <a:stretch>
            <a:fillRect/>
          </a:stretch>
        </p:blipFill>
        <p:spPr>
          <a:xfrm>
            <a:off x="7715680" y="8751823"/>
            <a:ext cx="3143250" cy="3143250"/>
          </a:xfrm>
          <a:prstGeom prst="rect">
            <a:avLst/>
          </a:prstGeom>
          <a:noFill/>
          <a:ln>
            <a:noFill/>
          </a:ln>
        </p:spPr>
      </p:pic>
      <p:pic>
        <p:nvPicPr>
          <p:cNvPr descr="pasted-image.tiff" id="225" name="Google Shape;225;p36"/>
          <p:cNvPicPr preferRelativeResize="0"/>
          <p:nvPr/>
        </p:nvPicPr>
        <p:blipFill rotWithShape="1">
          <a:blip r:embed="rId7">
            <a:alphaModFix/>
          </a:blip>
          <a:srcRect b="0" l="0" r="0" t="0"/>
          <a:stretch/>
        </p:blipFill>
        <p:spPr>
          <a:xfrm>
            <a:off x="13464998" y="8751830"/>
            <a:ext cx="3145536" cy="3145536"/>
          </a:xfrm>
          <a:prstGeom prst="rect">
            <a:avLst/>
          </a:prstGeom>
          <a:noFill/>
          <a:ln>
            <a:noFill/>
          </a:ln>
        </p:spPr>
      </p:pic>
      <p:sp>
        <p:nvSpPr>
          <p:cNvPr id="226" name="Google Shape;226;p36"/>
          <p:cNvSpPr txBox="1"/>
          <p:nvPr/>
        </p:nvSpPr>
        <p:spPr>
          <a:xfrm>
            <a:off x="12016916" y="12157136"/>
            <a:ext cx="6041700" cy="882900"/>
          </a:xfrm>
          <a:prstGeom prst="rect">
            <a:avLst/>
          </a:prstGeom>
          <a:noFill/>
          <a:ln>
            <a:noFill/>
          </a:ln>
        </p:spPr>
        <p:txBody>
          <a:bodyPr anchorCtr="0" anchor="t" bIns="0" lIns="0" spcFirstLastPara="1" rIns="0" wrap="square" tIns="0">
            <a:noAutofit/>
          </a:bodyPr>
          <a:lstStyle/>
          <a:p>
            <a:pPr indent="0" lvl="0" marL="0" marR="0" rtl="0" algn="ctr">
              <a:lnSpc>
                <a:spcPct val="90000"/>
              </a:lnSpc>
              <a:spcBef>
                <a:spcPts val="0"/>
              </a:spcBef>
              <a:spcAft>
                <a:spcPts val="0"/>
              </a:spcAft>
              <a:buClr>
                <a:srgbClr val="000000"/>
              </a:buClr>
              <a:buSzPts val="3000"/>
              <a:buFont typeface="Helvetica Neue"/>
              <a:buNone/>
            </a:pPr>
            <a:r>
              <a:rPr i="0" lang="en-US" sz="3000" u="none" cap="none" strike="noStrike">
                <a:solidFill>
                  <a:schemeClr val="dk1"/>
                </a:solidFill>
                <a:latin typeface="Helvetica Neue"/>
                <a:ea typeface="Helvetica Neue"/>
                <a:cs typeface="Helvetica Neue"/>
                <a:sym typeface="Helvetica Neue"/>
              </a:rPr>
              <a:t>AMY ESPINOSA</a:t>
            </a:r>
            <a:endParaRPr sz="3000">
              <a:solidFill>
                <a:schemeClr val="dk1"/>
              </a:solidFill>
              <a:latin typeface="Helvetica Neue"/>
              <a:ea typeface="Helvetica Neue"/>
              <a:cs typeface="Helvetica Neue"/>
              <a:sym typeface="Helvetica Neue"/>
            </a:endParaRPr>
          </a:p>
          <a:p>
            <a:pPr indent="0" lvl="0" marL="0" marR="0" rtl="0" algn="ctr">
              <a:lnSpc>
                <a:spcPct val="90000"/>
              </a:lnSpc>
              <a:spcBef>
                <a:spcPts val="0"/>
              </a:spcBef>
              <a:spcAft>
                <a:spcPts val="0"/>
              </a:spcAft>
              <a:buClr>
                <a:srgbClr val="53585F"/>
              </a:buClr>
              <a:buSzPts val="3000"/>
              <a:buFont typeface="Helvetica Neue"/>
              <a:buNone/>
            </a:pPr>
            <a:r>
              <a:rPr lang="en-US" sz="3000">
                <a:solidFill>
                  <a:schemeClr val="dk1"/>
                </a:solidFill>
                <a:latin typeface="Helvetica Neue"/>
                <a:ea typeface="Helvetica Neue"/>
                <a:cs typeface="Helvetica Neue"/>
                <a:sym typeface="Helvetica Neue"/>
              </a:rPr>
              <a:t>IAI Treasurer</a:t>
            </a:r>
            <a:endParaRPr sz="3000">
              <a:solidFill>
                <a:schemeClr val="dk1"/>
              </a:solidFill>
              <a:latin typeface="Helvetica Neue"/>
              <a:ea typeface="Helvetica Neue"/>
              <a:cs typeface="Helvetica Neue"/>
              <a:sym typeface="Helvetica Neue"/>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0" name="Shape 230"/>
        <p:cNvGrpSpPr/>
        <p:nvPr/>
      </p:nvGrpSpPr>
      <p:grpSpPr>
        <a:xfrm>
          <a:off x="0" y="0"/>
          <a:ext cx="0" cy="0"/>
          <a:chOff x="0" y="0"/>
          <a:chExt cx="0" cy="0"/>
        </a:xfrm>
      </p:grpSpPr>
      <p:sp>
        <p:nvSpPr>
          <p:cNvPr id="231" name="Google Shape;231;p37"/>
          <p:cNvSpPr txBox="1"/>
          <p:nvPr>
            <p:ph idx="1" type="body"/>
          </p:nvPr>
        </p:nvSpPr>
        <p:spPr>
          <a:xfrm>
            <a:off x="2469389" y="4000500"/>
            <a:ext cx="21661305" cy="1053713"/>
          </a:xfrm>
          <a:prstGeom prst="rect">
            <a:avLst/>
          </a:prstGeom>
          <a:noFill/>
          <a:ln>
            <a:noFill/>
          </a:ln>
        </p:spPr>
        <p:txBody>
          <a:bodyPr anchorCtr="0" anchor="t" bIns="0" lIns="0" spcFirstLastPara="1" rIns="0" wrap="square" tIns="0">
            <a:noAutofit/>
          </a:bodyPr>
          <a:lstStyle/>
          <a:p>
            <a:pPr indent="0" lvl="0" marL="0" rtl="0" algn="l">
              <a:lnSpc>
                <a:spcPct val="80000"/>
              </a:lnSpc>
              <a:spcBef>
                <a:spcPts val="0"/>
              </a:spcBef>
              <a:spcAft>
                <a:spcPts val="0"/>
              </a:spcAft>
              <a:buClr>
                <a:srgbClr val="000000"/>
              </a:buClr>
              <a:buSzPts val="7000"/>
              <a:buFont typeface="Helvetica Neue Light"/>
              <a:buNone/>
            </a:pPr>
            <a:r>
              <a:rPr lang="en-US" sz="7000">
                <a:solidFill>
                  <a:srgbClr val="000000"/>
                </a:solidFill>
                <a:latin typeface="Helvetica Neue Light"/>
                <a:ea typeface="Helvetica Neue Light"/>
                <a:cs typeface="Helvetica Neue Light"/>
                <a:sym typeface="Helvetica Neue Light"/>
              </a:rPr>
              <a:t>WE ARE COMMITTED TO YOUR SAFETY</a:t>
            </a:r>
            <a:endParaRPr/>
          </a:p>
        </p:txBody>
      </p:sp>
      <p:sp>
        <p:nvSpPr>
          <p:cNvPr id="232" name="Google Shape;232;p37"/>
          <p:cNvSpPr txBox="1"/>
          <p:nvPr>
            <p:ph idx="2" type="body"/>
          </p:nvPr>
        </p:nvSpPr>
        <p:spPr>
          <a:xfrm>
            <a:off x="2469389" y="5570604"/>
            <a:ext cx="19599157" cy="4127502"/>
          </a:xfrm>
          <a:prstGeom prst="rect">
            <a:avLst/>
          </a:prstGeom>
          <a:noFill/>
          <a:ln>
            <a:noFill/>
          </a:ln>
        </p:spPr>
        <p:txBody>
          <a:bodyPr anchorCtr="0" anchor="t" bIns="0" lIns="0" spcFirstLastPara="1" rIns="0" wrap="square" tIns="0">
            <a:noAutofit/>
          </a:bodyPr>
          <a:lstStyle/>
          <a:p>
            <a:pPr indent="0" lvl="0" marL="0" rtl="0" algn="l">
              <a:lnSpc>
                <a:spcPct val="110000"/>
              </a:lnSpc>
              <a:spcBef>
                <a:spcPts val="0"/>
              </a:spcBef>
              <a:spcAft>
                <a:spcPts val="0"/>
              </a:spcAft>
              <a:buClr>
                <a:srgbClr val="53585F"/>
              </a:buClr>
              <a:buSzPts val="4200"/>
              <a:buFont typeface="Helvetica Neue Light"/>
              <a:buNone/>
            </a:pPr>
            <a:r>
              <a:rPr lang="en-US" sz="4200" cap="none">
                <a:solidFill>
                  <a:srgbClr val="53585F"/>
                </a:solidFill>
                <a:latin typeface="Helvetica Neue Light"/>
                <a:ea typeface="Helvetica Neue Light"/>
                <a:cs typeface="Helvetica Neue Light"/>
                <a:sym typeface="Helvetica Neue Light"/>
              </a:rPr>
              <a:t>The Board of Directors of the Information Architecture Institute have drafted a code of conduct to be agreed to and upheld by any member of the global and local volunteer teams. This code of conduct applies to all volunteers, all locations, all attendees, and all speakers of World IA Day.</a:t>
            </a:r>
            <a:endParaRPr/>
          </a:p>
          <a:p>
            <a:pPr indent="0" lvl="0" marL="0" rtl="0" algn="l">
              <a:lnSpc>
                <a:spcPct val="110000"/>
              </a:lnSpc>
              <a:spcBef>
                <a:spcPts val="0"/>
              </a:spcBef>
              <a:spcAft>
                <a:spcPts val="0"/>
              </a:spcAft>
              <a:buClr>
                <a:srgbClr val="53585F"/>
              </a:buClr>
              <a:buSzPts val="4200"/>
              <a:buFont typeface="Helvetica Neue Light"/>
              <a:buNone/>
            </a:pPr>
            <a:r>
              <a:t/>
            </a:r>
            <a:endParaRPr sz="4200" cap="none">
              <a:solidFill>
                <a:srgbClr val="53585F"/>
              </a:solidFill>
              <a:latin typeface="Helvetica Neue Light"/>
              <a:ea typeface="Helvetica Neue Light"/>
              <a:cs typeface="Helvetica Neue Light"/>
              <a:sym typeface="Helvetica Neue Light"/>
            </a:endParaRPr>
          </a:p>
          <a:p>
            <a:pPr indent="0" lvl="0" marL="0" rtl="0" algn="l">
              <a:lnSpc>
                <a:spcPct val="110000"/>
              </a:lnSpc>
              <a:spcBef>
                <a:spcPts val="0"/>
              </a:spcBef>
              <a:spcAft>
                <a:spcPts val="0"/>
              </a:spcAft>
              <a:buClr>
                <a:srgbClr val="53585F"/>
              </a:buClr>
              <a:buSzPts val="4200"/>
              <a:buFont typeface="Helvetica Neue Light"/>
              <a:buNone/>
            </a:pPr>
            <a:r>
              <a:rPr lang="en-US" sz="4200" cap="none">
                <a:solidFill>
                  <a:srgbClr val="53585F"/>
                </a:solidFill>
                <a:latin typeface="Helvetica Neue Light"/>
                <a:ea typeface="Helvetica Neue Light"/>
                <a:cs typeface="Helvetica Neue Light"/>
                <a:sym typeface="Helvetica Neue Light"/>
              </a:rPr>
              <a:t>We do not tolerate harassment of participants, speakers or volunteers in any form.</a:t>
            </a:r>
            <a:endParaRPr/>
          </a:p>
        </p:txBody>
      </p:sp>
      <p:sp>
        <p:nvSpPr>
          <p:cNvPr id="233" name="Google Shape;233;p37"/>
          <p:cNvSpPr txBox="1"/>
          <p:nvPr/>
        </p:nvSpPr>
        <p:spPr>
          <a:xfrm>
            <a:off x="2469389" y="10414292"/>
            <a:ext cx="9951416" cy="597444"/>
          </a:xfrm>
          <a:prstGeom prst="rect">
            <a:avLst/>
          </a:prstGeom>
          <a:noFill/>
          <a:ln>
            <a:noFill/>
          </a:ln>
        </p:spPr>
        <p:txBody>
          <a:bodyPr anchorCtr="0" anchor="ctr" bIns="50800" lIns="50800" spcFirstLastPara="1" rIns="50800" wrap="square" tIns="50800">
            <a:noAutofit/>
          </a:bodyPr>
          <a:lstStyle/>
          <a:p>
            <a:pPr indent="0" lvl="0" marL="0" marR="0" rtl="0" algn="l">
              <a:lnSpc>
                <a:spcPct val="80000"/>
              </a:lnSpc>
              <a:spcBef>
                <a:spcPts val="0"/>
              </a:spcBef>
              <a:spcAft>
                <a:spcPts val="0"/>
              </a:spcAft>
              <a:buClr>
                <a:srgbClr val="53585F"/>
              </a:buClr>
              <a:buSzPts val="3300"/>
              <a:buFont typeface="Helvetica Neue"/>
              <a:buNone/>
            </a:pPr>
            <a:r>
              <a:rPr b="0" i="0" lang="en-US" sz="3300" u="none" cap="none" strike="noStrike">
                <a:solidFill>
                  <a:srgbClr val="53585F"/>
                </a:solidFill>
                <a:latin typeface="Helvetica Neue"/>
                <a:ea typeface="Helvetica Neue"/>
                <a:cs typeface="Helvetica Neue"/>
                <a:sym typeface="Helvetica Neue"/>
              </a:rPr>
              <a:t>WE ARE LISTENING: </a:t>
            </a:r>
            <a:r>
              <a:rPr b="0" i="0" lang="en-US" sz="3300" u="sng" cap="none" strike="noStrike">
                <a:solidFill>
                  <a:schemeClr val="hlink"/>
                </a:solidFill>
                <a:latin typeface="Helvetica Neue"/>
                <a:ea typeface="Helvetica Neue"/>
                <a:cs typeface="Helvetica Neue"/>
                <a:sym typeface="Helvetica Neue"/>
                <a:hlinkClick r:id="rId3"/>
              </a:rPr>
              <a:t>SAFETY@WORLDIADAY.ORG</a:t>
            </a:r>
            <a:endParaRPr/>
          </a:p>
        </p:txBody>
      </p:sp>
      <p:sp>
        <p:nvSpPr>
          <p:cNvPr id="234" name="Google Shape;234;p37"/>
          <p:cNvSpPr txBox="1"/>
          <p:nvPr/>
        </p:nvSpPr>
        <p:spPr>
          <a:xfrm>
            <a:off x="2469389" y="11155950"/>
            <a:ext cx="7319748" cy="721497"/>
          </a:xfrm>
          <a:prstGeom prst="rect">
            <a:avLst/>
          </a:prstGeom>
          <a:noFill/>
          <a:ln>
            <a:noFill/>
          </a:ln>
        </p:spPr>
        <p:txBody>
          <a:bodyPr anchorCtr="0" anchor="ctr" bIns="50800" lIns="50800" spcFirstLastPara="1" rIns="50800" wrap="square" tIns="50800">
            <a:noAutofit/>
          </a:bodyPr>
          <a:lstStyle/>
          <a:p>
            <a:pPr indent="0" lvl="0" marL="0" marR="0" rtl="0" algn="l">
              <a:lnSpc>
                <a:spcPct val="110000"/>
              </a:lnSpc>
              <a:spcBef>
                <a:spcPts val="0"/>
              </a:spcBef>
              <a:spcAft>
                <a:spcPts val="0"/>
              </a:spcAft>
              <a:buClr>
                <a:srgbClr val="53585F"/>
              </a:buClr>
              <a:buSzPts val="4100"/>
              <a:buFont typeface="Helvetica Neue Light"/>
              <a:buNone/>
            </a:pPr>
            <a:r>
              <a:rPr b="0" i="0" lang="en-US" sz="4100" u="sng" cap="none" strike="noStrike">
                <a:solidFill>
                  <a:schemeClr val="hlink"/>
                </a:solidFill>
                <a:latin typeface="Helvetica Neue Light"/>
                <a:ea typeface="Helvetica Neue Light"/>
                <a:cs typeface="Helvetica Neue Light"/>
                <a:sym typeface="Helvetica Neue Light"/>
                <a:hlinkClick r:id="rId4"/>
              </a:rPr>
              <a:t>worldiaday.org/code-of-conduct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8" name="Shape 238"/>
        <p:cNvGrpSpPr/>
        <p:nvPr/>
      </p:nvGrpSpPr>
      <p:grpSpPr>
        <a:xfrm>
          <a:off x="0" y="0"/>
          <a:ext cx="0" cy="0"/>
          <a:chOff x="0" y="0"/>
          <a:chExt cx="0" cy="0"/>
        </a:xfrm>
      </p:grpSpPr>
      <p:pic>
        <p:nvPicPr>
          <p:cNvPr descr="World Information Architecture Day is a one-day annual celebration hosted by the Information Architecture Institute and held in dozens of locations across the globe. On February 23, 2019, we will be talking about what it means to &quot;Design for Difference&quot;" id="239" name="Google Shape;239;p38" title="World IA Day 2019: Design for Difference">
            <a:hlinkClick r:id="rId3"/>
          </p:cNvPr>
          <p:cNvPicPr preferRelativeResize="0"/>
          <p:nvPr/>
        </p:nvPicPr>
        <p:blipFill>
          <a:blip r:embed="rId4">
            <a:alphaModFix/>
          </a:blip>
          <a:stretch>
            <a:fillRect/>
          </a:stretch>
        </p:blipFill>
        <p:spPr>
          <a:xfrm>
            <a:off x="3047988" y="0"/>
            <a:ext cx="18288018" cy="137160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3" name="Shape 243"/>
        <p:cNvGrpSpPr/>
        <p:nvPr/>
      </p:nvGrpSpPr>
      <p:grpSpPr>
        <a:xfrm>
          <a:off x="0" y="0"/>
          <a:ext cx="0" cy="0"/>
          <a:chOff x="0" y="0"/>
          <a:chExt cx="0" cy="0"/>
        </a:xfrm>
      </p:grpSpPr>
      <p:sp>
        <p:nvSpPr>
          <p:cNvPr id="244" name="Google Shape;244;p39"/>
          <p:cNvSpPr txBox="1"/>
          <p:nvPr>
            <p:ph type="title"/>
          </p:nvPr>
        </p:nvSpPr>
        <p:spPr>
          <a:xfrm>
            <a:off x="1701800" y="3137346"/>
            <a:ext cx="20993101" cy="4863853"/>
          </a:xfrm>
          <a:prstGeom prst="rect">
            <a:avLst/>
          </a:prstGeom>
          <a:noFill/>
          <a:ln>
            <a:noFill/>
          </a:ln>
        </p:spPr>
        <p:txBody>
          <a:bodyPr anchorCtr="0" anchor="b" bIns="0" lIns="0" spcFirstLastPara="1" rIns="0" wrap="square" tIns="0">
            <a:noAutofit/>
          </a:bodyPr>
          <a:lstStyle/>
          <a:p>
            <a:pPr indent="0" lvl="0" marL="0" rtl="0" algn="ctr">
              <a:lnSpc>
                <a:spcPct val="100000"/>
              </a:lnSpc>
              <a:spcBef>
                <a:spcPts val="0"/>
              </a:spcBef>
              <a:spcAft>
                <a:spcPts val="0"/>
              </a:spcAft>
              <a:buClr>
                <a:srgbClr val="FFFFFF"/>
              </a:buClr>
              <a:buSzPts val="10100"/>
              <a:buFont typeface="Helvetica Neue"/>
              <a:buNone/>
            </a:pPr>
            <a:r>
              <a:rPr b="0" lang="en-US" sz="10100">
                <a:solidFill>
                  <a:srgbClr val="FFFFFF"/>
                </a:solidFill>
              </a:rPr>
              <a:t>[ location welcome slides…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Black">
  <a:themeElements>
    <a:clrScheme name="Black">
      <a:dk1>
        <a:srgbClr val="000000"/>
      </a:dk1>
      <a:lt1>
        <a:srgbClr val="FFFFFF"/>
      </a:lt1>
      <a:dk2>
        <a:srgbClr val="53585F"/>
      </a:dk2>
      <a:lt2>
        <a:srgbClr val="DCDEE0"/>
      </a:lt2>
      <a:accent1>
        <a:srgbClr val="0065C1"/>
      </a:accent1>
      <a:accent2>
        <a:srgbClr val="00A6AC"/>
      </a:accent2>
      <a:accent3>
        <a:srgbClr val="308B16"/>
      </a:accent3>
      <a:accent4>
        <a:srgbClr val="BC8027"/>
      </a:accent4>
      <a:accent5>
        <a:srgbClr val="971817"/>
      </a:accent5>
      <a:accent6>
        <a:srgbClr val="5747C1"/>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lack">
  <a:themeElements>
    <a:clrScheme name="Black">
      <a:dk1>
        <a:srgbClr val="000000"/>
      </a:dk1>
      <a:lt1>
        <a:srgbClr val="FFFFFF"/>
      </a:lt1>
      <a:dk2>
        <a:srgbClr val="53585F"/>
      </a:dk2>
      <a:lt2>
        <a:srgbClr val="DCDEE0"/>
      </a:lt2>
      <a:accent1>
        <a:srgbClr val="0065C1"/>
      </a:accent1>
      <a:accent2>
        <a:srgbClr val="00A6AC"/>
      </a:accent2>
      <a:accent3>
        <a:srgbClr val="308B16"/>
      </a:accent3>
      <a:accent4>
        <a:srgbClr val="BC8027"/>
      </a:accent4>
      <a:accent5>
        <a:srgbClr val="971817"/>
      </a:accent5>
      <a:accent6>
        <a:srgbClr val="5747C1"/>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