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0" b="0" i="0" u="none" strike="noStrike" cap="all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286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0" b="0" i="0" u="none" strike="noStrike" cap="all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4572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0" b="0" i="0" u="none" strike="noStrike" cap="all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6858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0" b="0" i="0" u="none" strike="noStrike" cap="all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9144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0" b="0" i="0" u="none" strike="noStrike" cap="all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1430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0" b="0" i="0" u="none" strike="noStrike" cap="all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3716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0" b="0" i="0" u="none" strike="noStrike" cap="all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6002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0" b="0" i="0" u="none" strike="noStrike" cap="all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18288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0" b="0" i="0" u="none" strike="noStrike" cap="all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3DC5C2F9-1CAC-4260-A1DD-9FCDBB877499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52" d="100"/>
          <a:sy n="52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 Page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Title">
    <p:bg>
      <p:bgPr>
        <a:solidFill>
          <a:srgbClr val="0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0100" b="0" cap="all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y Title">
    <p:bg>
      <p:bgPr>
        <a:solidFill>
          <a:srgbClr val="545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0100" b="0" cap="all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0100" b="0" cap="all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ckground Title 1">
    <p:bg>
      <p:bgPr>
        <a:solidFill>
          <a:srgbClr val="0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758" y="-5364758"/>
            <a:ext cx="24445516" cy="2444551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WORLD IA DAY 201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0100" b="0" cap="all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ckground Title 1 copy">
    <p:bg>
      <p:bgPr>
        <a:solidFill>
          <a:srgbClr val="0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839" y="-5809060"/>
            <a:ext cx="24437678" cy="2443767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WORLD IA DAY 201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0100" b="0" cap="all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 Image Title">
    <p:bg>
      <p:bgPr>
        <a:solidFill>
          <a:srgbClr val="0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7086" y="-10858451"/>
            <a:ext cx="24590872" cy="24590872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WORLD IA DAY 201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0100" b="0" cap="all" spc="0">
                <a:solidFill>
                  <a:srgbClr val="9E9F9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ft Title_Back">
    <p:bg>
      <p:bgPr>
        <a:solidFill>
          <a:srgbClr val="0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32988254_thumbnai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" y="-2667207"/>
            <a:ext cx="24535955" cy="1905041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WORLD IA DAY 201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1701800" y="3771900"/>
            <a:ext cx="20993100" cy="34163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100" b="0" cap="all" spc="0">
                <a:solidFill>
                  <a:srgbClr val="9E9F9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701800" y="3137346"/>
            <a:ext cx="20993100" cy="486385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0100" b="0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QUO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-44450" y="-196850"/>
            <a:ext cx="24485600" cy="13944600"/>
          </a:xfrm>
          <a:prstGeom prst="rect">
            <a:avLst/>
          </a:prstGeom>
          <a:solidFill>
            <a:srgbClr val="02051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WORLD IA DAY 201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85" name="Shape 185"/>
          <p:cNvSpPr/>
          <p:nvPr/>
        </p:nvSpPr>
        <p:spPr>
          <a:xfrm>
            <a:off x="3702050" y="4381500"/>
            <a:ext cx="16979900" cy="358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00000"/>
              </a:lnSpc>
              <a:defRPr sz="10100" cap="none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“Here’s where you may want a big, impactful quote”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Page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pic" idx="13"/>
          </p:nvPr>
        </p:nvSpPr>
        <p:spPr>
          <a:xfrm>
            <a:off x="-15504" y="3243663"/>
            <a:ext cx="24415051" cy="70803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4"/>
          </p:nvPr>
        </p:nvSpPr>
        <p:spPr>
          <a:xfrm>
            <a:off x="2469389" y="952500"/>
            <a:ext cx="21661305" cy="10922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r>
              <a:t>HEADER OPTION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5"/>
          </p:nvPr>
        </p:nvSpPr>
        <p:spPr>
          <a:xfrm>
            <a:off x="2514600" y="2438400"/>
            <a:ext cx="6689344" cy="863600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Sub head or short description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6"/>
          </p:nvPr>
        </p:nvSpPr>
        <p:spPr>
          <a:xfrm>
            <a:off x="2514600" y="10820400"/>
            <a:ext cx="16559542" cy="72806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Some kind of explanatory text, reference or footnote can go here and wrap to two lines, if needed.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2294255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+ CIT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7873652" y="9293869"/>
            <a:ext cx="8756800" cy="146303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100" b="0" cap="all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D6055-C46B-8B48-900A-933D9D5AD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09" y="423718"/>
            <a:ext cx="11603182" cy="103331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lit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01</a:t>
            </a:r>
          </a:p>
        </p:txBody>
      </p:sp>
      <p:sp>
        <p:nvSpPr>
          <p:cNvPr id="205" name="Shape 205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WORLD IA DAY 201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2185650" y="-285751"/>
            <a:ext cx="12192000" cy="14033501"/>
          </a:xfrm>
          <a:prstGeom prst="rect">
            <a:avLst/>
          </a:prstGeom>
          <a:solidFill>
            <a:srgbClr val="02051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sz="36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3"/>
          </p:nvPr>
        </p:nvSpPr>
        <p:spPr>
          <a:xfrm>
            <a:off x="2476499" y="4127500"/>
            <a:ext cx="7601481" cy="3073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10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HEADER OF THIS PAGE</a:t>
            </a:r>
          </a:p>
        </p:txBody>
      </p:sp>
      <p:sp>
        <p:nvSpPr>
          <p:cNvPr id="208" name="Shape 208"/>
          <p:cNvSpPr/>
          <p:nvPr/>
        </p:nvSpPr>
        <p:spPr>
          <a:xfrm>
            <a:off x="2476499" y="4013200"/>
            <a:ext cx="635001" cy="38100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sz="3600" cap="none">
                <a:solidFill>
                  <a:srgbClr val="00D5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4"/>
          </p:nvPr>
        </p:nvSpPr>
        <p:spPr>
          <a:xfrm>
            <a:off x="13335000" y="4127500"/>
            <a:ext cx="8498880" cy="528613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01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uFill>
                <a:solidFill>
                  <a:srgbClr val="6B6C6E"/>
                </a:solidFill>
              </a:uFill>
            </a:endParaRPr>
          </a:p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uFill>
                <a:solidFill>
                  <a:srgbClr val="6B6C6E"/>
                </a:solidFill>
              </a:uFill>
            </a:endParaRPr>
          </a:p>
          <a:p>
            <a:pPr defTabSz="2438400">
              <a:lnSpc>
                <a:spcPct val="110000"/>
              </a:lnSpc>
              <a:defRPr sz="24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Page - White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2294255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kGrey Blank">
    <p:bg>
      <p:bgPr>
        <a:solidFill>
          <a:srgbClr val="6B6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CBCCCB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Column Layout 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body" sz="quarter" idx="13"/>
          </p:nvPr>
        </p:nvSpPr>
        <p:spPr>
          <a:xfrm>
            <a:off x="2425079" y="12164517"/>
            <a:ext cx="18908118" cy="359766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*disclaimer or footnote text can go here</a:t>
            </a:r>
          </a:p>
        </p:txBody>
      </p:sp>
      <p:sp>
        <p:nvSpPr>
          <p:cNvPr id="232" name="Shape 232"/>
          <p:cNvSpPr/>
          <p:nvPr/>
        </p:nvSpPr>
        <p:spPr>
          <a:xfrm>
            <a:off x="2463800" y="3378200"/>
            <a:ext cx="635000" cy="38100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4000" cap="none">
                <a:solidFill>
                  <a:srgbClr val="00D5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4"/>
          </p:nvPr>
        </p:nvSpPr>
        <p:spPr>
          <a:xfrm>
            <a:off x="2469389" y="3492500"/>
            <a:ext cx="21661305" cy="10922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r>
              <a:t>BIG HEADER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5"/>
          </p:nvPr>
        </p:nvSpPr>
        <p:spPr>
          <a:xfrm>
            <a:off x="2463800" y="4787900"/>
            <a:ext cx="19851390" cy="939800"/>
          </a:xfrm>
          <a:prstGeom prst="rect">
            <a:avLst/>
          </a:prstGeom>
        </p:spPr>
        <p:txBody>
          <a:bodyPr>
            <a:spAutoFit/>
          </a:bodyPr>
          <a:lstStyle>
            <a:lvl1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Lorem ipsum dolor sit amet, consectetur adipiscing elit. Sed a lectus vitae quam ultricies ultrices. Quisque mauris tellus, elementum vitae semper eu, maximus vel odio.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6"/>
          </p:nvPr>
        </p:nvSpPr>
        <p:spPr>
          <a:xfrm>
            <a:off x="2393189" y="6527800"/>
            <a:ext cx="4517035" cy="8636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 HEAD ONE</a:t>
            </a:r>
          </a:p>
        </p:txBody>
      </p:sp>
      <p:sp>
        <p:nvSpPr>
          <p:cNvPr id="236" name="Shape 236"/>
          <p:cNvSpPr/>
          <p:nvPr/>
        </p:nvSpPr>
        <p:spPr>
          <a:xfrm>
            <a:off x="2387600" y="6172200"/>
            <a:ext cx="6032500" cy="165100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7"/>
          </p:nvPr>
        </p:nvSpPr>
        <p:spPr>
          <a:xfrm>
            <a:off x="2387600" y="7442200"/>
            <a:ext cx="6032500" cy="37998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238" name="Shape 238"/>
          <p:cNvSpPr/>
          <p:nvPr/>
        </p:nvSpPr>
        <p:spPr>
          <a:xfrm>
            <a:off x="8928100" y="6172200"/>
            <a:ext cx="6032500" cy="1651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5468600" y="6172200"/>
            <a:ext cx="6032500" cy="165100"/>
          </a:xfrm>
          <a:prstGeom prst="rect">
            <a:avLst/>
          </a:prstGeom>
          <a:solidFill>
            <a:srgbClr val="FF39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4000" cap="none">
                <a:solidFill>
                  <a:srgbClr val="FF32A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8"/>
          </p:nvPr>
        </p:nvSpPr>
        <p:spPr>
          <a:xfrm>
            <a:off x="8946389" y="6527800"/>
            <a:ext cx="4618839" cy="8636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 HEAD TWO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9"/>
          </p:nvPr>
        </p:nvSpPr>
        <p:spPr>
          <a:xfrm>
            <a:off x="15499590" y="6527800"/>
            <a:ext cx="6021320" cy="706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 HEAD THREE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sz="quarter" idx="20"/>
          </p:nvPr>
        </p:nvSpPr>
        <p:spPr>
          <a:xfrm>
            <a:off x="15494000" y="7442200"/>
            <a:ext cx="6032500" cy="4572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sz="quarter" idx="21"/>
          </p:nvPr>
        </p:nvSpPr>
        <p:spPr>
          <a:xfrm>
            <a:off x="8940800" y="7442200"/>
            <a:ext cx="6184900" cy="4051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CBCCCB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 with Pink Lin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body" sz="quarter" idx="13"/>
          </p:nvPr>
        </p:nvSpPr>
        <p:spPr>
          <a:xfrm>
            <a:off x="2469389" y="4127500"/>
            <a:ext cx="21661305" cy="10922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r>
              <a:t>New HEADER GOES HERE</a:t>
            </a:r>
          </a:p>
        </p:txBody>
      </p:sp>
      <p:sp>
        <p:nvSpPr>
          <p:cNvPr id="252" name="Shape 252"/>
          <p:cNvSpPr/>
          <p:nvPr/>
        </p:nvSpPr>
        <p:spPr>
          <a:xfrm>
            <a:off x="2463800" y="4013200"/>
            <a:ext cx="635000" cy="38100"/>
          </a:xfrm>
          <a:prstGeom prst="rect">
            <a:avLst/>
          </a:prstGeom>
          <a:solidFill>
            <a:srgbClr val="FF39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4000" cap="none">
                <a:solidFill>
                  <a:srgbClr val="00D5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4"/>
          </p:nvPr>
        </p:nvSpPr>
        <p:spPr>
          <a:xfrm>
            <a:off x="2463800" y="5422900"/>
            <a:ext cx="124968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 HEAD IF NEEDED </a:t>
            </a:r>
            <a:r>
              <a:rPr>
                <a:solidFill>
                  <a:srgbClr val="797979"/>
                </a:solidFill>
              </a:rPr>
              <a:t>(Descriptor text, maybe?)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sz="half" idx="15"/>
          </p:nvPr>
        </p:nvSpPr>
        <p:spPr>
          <a:xfrm>
            <a:off x="2463800" y="6286500"/>
            <a:ext cx="20148054" cy="3454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</p:txBody>
      </p:sp>
      <p:sp>
        <p:nvSpPr>
          <p:cNvPr id="255" name="Shape 255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WORLD IA DAY 201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White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lf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01</a:t>
            </a:r>
          </a:p>
        </p:txBody>
      </p:sp>
      <p:sp>
        <p:nvSpPr>
          <p:cNvPr id="271" name="Shape 271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WORLD IA DAY 201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1112827" y="-75092"/>
            <a:ext cx="21283305" cy="14442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2" extrusionOk="0">
                <a:moveTo>
                  <a:pt x="0" y="20901"/>
                </a:moveTo>
                <a:cubicBezTo>
                  <a:pt x="52" y="20829"/>
                  <a:pt x="2427" y="0"/>
                  <a:pt x="2427" y="0"/>
                </a:cubicBezTo>
                <a:lnTo>
                  <a:pt x="21600" y="66"/>
                </a:lnTo>
                <a:cubicBezTo>
                  <a:pt x="21600" y="66"/>
                  <a:pt x="19651" y="21600"/>
                  <a:pt x="19470" y="21552"/>
                </a:cubicBezTo>
                <a:cubicBezTo>
                  <a:pt x="19289" y="21505"/>
                  <a:pt x="0" y="20901"/>
                  <a:pt x="0" y="20901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5400" cap="none">
                <a:solidFill>
                  <a:srgbClr val="00D5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6972967" y="4392000"/>
            <a:ext cx="1668110" cy="16681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lnSpc>
                <a:spcPct val="100000"/>
              </a:lnSpc>
              <a:defRPr sz="3200" cap="none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body" sz="quarter" idx="13"/>
          </p:nvPr>
        </p:nvSpPr>
        <p:spPr>
          <a:xfrm>
            <a:off x="14554846" y="7099165"/>
            <a:ext cx="6504353" cy="706832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OBJECT 2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4"/>
          </p:nvPr>
        </p:nvSpPr>
        <p:spPr>
          <a:xfrm>
            <a:off x="2774444" y="7955885"/>
            <a:ext cx="6504353" cy="1102996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ctr" defTabSz="584200">
              <a:lnSpc>
                <a:spcPct val="110000"/>
              </a:lnSpc>
              <a:defRPr sz="3000" cap="none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Some descriptor text goes here to illustrate between two points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5"/>
          </p:nvPr>
        </p:nvSpPr>
        <p:spPr>
          <a:xfrm>
            <a:off x="14554846" y="7955885"/>
            <a:ext cx="6504353" cy="1102996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ctr" defTabSz="584200">
              <a:lnSpc>
                <a:spcPct val="110000"/>
              </a:lnSpc>
              <a:defRPr sz="3000" cap="none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Some descriptor text goes here to illustrate between two points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6"/>
          </p:nvPr>
        </p:nvSpPr>
        <p:spPr>
          <a:xfrm>
            <a:off x="5192566" y="4392000"/>
            <a:ext cx="1668110" cy="1668111"/>
          </a:xfrm>
          <a:prstGeom prst="ellipse">
            <a:avLst/>
          </a:prstGeom>
          <a:solidFill>
            <a:srgbClr val="53585F"/>
          </a:solidFill>
        </p:spPr>
        <p:txBody>
          <a:bodyPr lIns="71437" tIns="71437" rIns="71437" bIns="71437" anchor="ctr"/>
          <a:lstStyle/>
          <a:p>
            <a:pPr algn="ctr" defTabSz="584200">
              <a:lnSpc>
                <a:spcPct val="100000"/>
              </a:lnSpc>
              <a:defRPr sz="3200" cap="none">
                <a:solidFill>
                  <a:srgbClr val="00D5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7"/>
          </p:nvPr>
        </p:nvSpPr>
        <p:spPr>
          <a:xfrm>
            <a:off x="2774444" y="7099165"/>
            <a:ext cx="6504353" cy="706832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OBJECT 1</a:t>
            </a:r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xfrm>
            <a:off x="22942550" y="13106400"/>
            <a:ext cx="432346" cy="444500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54555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Image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body" sz="quarter" idx="13"/>
          </p:nvPr>
        </p:nvSpPr>
        <p:spPr>
          <a:xfrm>
            <a:off x="2393189" y="939800"/>
            <a:ext cx="9242197" cy="7068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FOR AN IMAGE BELOW</a:t>
            </a:r>
          </a:p>
        </p:txBody>
      </p:sp>
      <p:sp>
        <p:nvSpPr>
          <p:cNvPr id="287" name="Shape 287"/>
          <p:cNvSpPr/>
          <p:nvPr/>
        </p:nvSpPr>
        <p:spPr>
          <a:xfrm>
            <a:off x="2387600" y="825500"/>
            <a:ext cx="635000" cy="38100"/>
          </a:xfrm>
          <a:prstGeom prst="rect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pic" idx="14"/>
          </p:nvPr>
        </p:nvSpPr>
        <p:spPr>
          <a:xfrm>
            <a:off x="2302832" y="2551044"/>
            <a:ext cx="19778337" cy="924010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 with image gri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pic" sz="quarter" idx="13"/>
          </p:nvPr>
        </p:nvSpPr>
        <p:spPr>
          <a:xfrm>
            <a:off x="2529134" y="3365098"/>
            <a:ext cx="6012612" cy="38500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pic" sz="quarter" idx="14"/>
          </p:nvPr>
        </p:nvSpPr>
        <p:spPr>
          <a:xfrm>
            <a:off x="9193555" y="3365098"/>
            <a:ext cx="6012612" cy="38500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pic" sz="quarter" idx="15"/>
          </p:nvPr>
        </p:nvSpPr>
        <p:spPr>
          <a:xfrm>
            <a:off x="15838068" y="3365098"/>
            <a:ext cx="6012612" cy="38500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6"/>
          </p:nvPr>
        </p:nvSpPr>
        <p:spPr>
          <a:xfrm>
            <a:off x="2469389" y="952500"/>
            <a:ext cx="21661305" cy="10922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r>
              <a:t>HEADER HERE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7"/>
          </p:nvPr>
        </p:nvSpPr>
        <p:spPr>
          <a:xfrm>
            <a:off x="2514600" y="2438400"/>
            <a:ext cx="19354800" cy="45884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 HEAD</a:t>
            </a:r>
          </a:p>
        </p:txBody>
      </p:sp>
      <p:sp>
        <p:nvSpPr>
          <p:cNvPr id="301" name="Shape 301"/>
          <p:cNvSpPr/>
          <p:nvPr/>
        </p:nvSpPr>
        <p:spPr>
          <a:xfrm>
            <a:off x="9344297" y="1039876"/>
            <a:ext cx="76845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 defTabSz="546100">
              <a:lnSpc>
                <a:spcPct val="90000"/>
              </a:lnSpc>
              <a:defRPr sz="3000">
                <a:solidFill>
                  <a:srgbClr val="797979"/>
                </a:solidFill>
              </a:defRPr>
            </a:lvl1pPr>
          </a:lstStyle>
          <a:p>
            <a:r>
              <a:t>(SOME KIND OF DETAIL TEXT, MAYBE?)</a:t>
            </a:r>
          </a:p>
        </p:txBody>
      </p:sp>
      <p:sp>
        <p:nvSpPr>
          <p:cNvPr id="302" name="Shape 302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A6AAA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WORLD IA DAY 201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3" name="Shape 303"/>
          <p:cNvSpPr>
            <a:spLocks noGrp="1"/>
          </p:cNvSpPr>
          <p:nvPr>
            <p:ph type="pic" sz="quarter" idx="18"/>
          </p:nvPr>
        </p:nvSpPr>
        <p:spPr>
          <a:xfrm>
            <a:off x="2529134" y="7891131"/>
            <a:ext cx="6012612" cy="38500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pic" sz="quarter" idx="19"/>
          </p:nvPr>
        </p:nvSpPr>
        <p:spPr>
          <a:xfrm>
            <a:off x="9193555" y="7891131"/>
            <a:ext cx="6012612" cy="38500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 305"/>
          <p:cNvSpPr>
            <a:spLocks noGrp="1"/>
          </p:cNvSpPr>
          <p:nvPr>
            <p:ph type="pic" sz="quarter" idx="20"/>
          </p:nvPr>
        </p:nvSpPr>
        <p:spPr>
          <a:xfrm>
            <a:off x="15838068" y="7891131"/>
            <a:ext cx="6012612" cy="38500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+ Presentation 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b="34554"/>
          <a:stretch>
            <a:fillRect/>
          </a:stretch>
        </p:blipFill>
        <p:spPr>
          <a:xfrm>
            <a:off x="7813600" y="1795460"/>
            <a:ext cx="8756800" cy="4732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287190" y="6248499"/>
            <a:ext cx="19669374" cy="2273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100" b="0" cap="all" spc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+ CITY Color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7873652" y="9293869"/>
            <a:ext cx="8756800" cy="146303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00" b="0" cap="all" spc="0">
                <a:solidFill>
                  <a:srgbClr val="9E9F9E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F10B2-EDEF-A544-A347-83A239875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09" y="812112"/>
            <a:ext cx="11603182" cy="877454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GO + Presentation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b="37264"/>
          <a:stretch>
            <a:fillRect/>
          </a:stretch>
        </p:blipFill>
        <p:spPr>
          <a:xfrm>
            <a:off x="7815412" y="1784973"/>
            <a:ext cx="8753176" cy="4549819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WORLD IA DAY 201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287190" y="6248499"/>
            <a:ext cx="19669374" cy="22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100000"/>
              </a:lnSpc>
              <a:defRPr sz="10100">
                <a:solidFill>
                  <a:srgbClr val="A6AAA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12179300" y="130937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 Slide Black Gra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13"/>
          </p:nvPr>
        </p:nvSpPr>
        <p:spPr>
          <a:xfrm>
            <a:off x="-335759" y="-35280"/>
            <a:ext cx="25055560" cy="137865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 dirty="0"/>
          </a:p>
        </p:txBody>
      </p:sp>
      <p:sp>
        <p:nvSpPr>
          <p:cNvPr id="57" name="Shape 57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01</a:t>
            </a:r>
          </a:p>
        </p:txBody>
      </p:sp>
      <p:sp>
        <p:nvSpPr>
          <p:cNvPr id="58" name="Shape 58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WORLD IA DAY 2016</a:t>
            </a:r>
          </a:p>
        </p:txBody>
      </p:sp>
      <p:sp>
        <p:nvSpPr>
          <p:cNvPr id="59" name="Shape 59"/>
          <p:cNvSpPr/>
          <p:nvPr/>
        </p:nvSpPr>
        <p:spPr>
          <a:xfrm>
            <a:off x="-130721" y="71463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6200000">
            <a:off x="10645827" y="70802"/>
            <a:ext cx="13857606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4555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sz="3600" cap="none">
                <a:solidFill>
                  <a:srgbClr val="00D5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5354300" y="9516789"/>
            <a:ext cx="9041111" cy="2153817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7000" b="0" cap="all" spc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15354300" y="11658600"/>
            <a:ext cx="8295366" cy="1019275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 Slide Blu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pic" idx="13"/>
          </p:nvPr>
        </p:nvSpPr>
        <p:spPr>
          <a:xfrm>
            <a:off x="-335759" y="-35280"/>
            <a:ext cx="25055560" cy="137865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01</a:t>
            </a:r>
          </a:p>
        </p:txBody>
      </p:sp>
      <p:sp>
        <p:nvSpPr>
          <p:cNvPr id="74" name="Shape 74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WORLD IA DAY 2016</a:t>
            </a:r>
          </a:p>
        </p:txBody>
      </p:sp>
      <p:sp>
        <p:nvSpPr>
          <p:cNvPr id="75" name="Shape 75"/>
          <p:cNvSpPr/>
          <p:nvPr/>
        </p:nvSpPr>
        <p:spPr>
          <a:xfrm>
            <a:off x="-130721" y="71463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6200000">
            <a:off x="10616173" y="100456"/>
            <a:ext cx="13916914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A3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solidFill>
                  <a:schemeClr val="accent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sz="3600" cap="none">
                <a:solidFill>
                  <a:srgbClr val="00D5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5354300" y="9516789"/>
            <a:ext cx="9041111" cy="2153817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7000" b="0" cap="all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15354300" y="11658600"/>
            <a:ext cx="8295366" cy="1019275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 Slide Magenta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pic" idx="13"/>
          </p:nvPr>
        </p:nvSpPr>
        <p:spPr>
          <a:xfrm>
            <a:off x="-335759" y="-35280"/>
            <a:ext cx="25055560" cy="137865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01</a:t>
            </a:r>
          </a:p>
        </p:txBody>
      </p:sp>
      <p:sp>
        <p:nvSpPr>
          <p:cNvPr id="90" name="Shape 90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WORLD IA DAY 2016</a:t>
            </a:r>
          </a:p>
        </p:txBody>
      </p:sp>
      <p:sp>
        <p:nvSpPr>
          <p:cNvPr id="91" name="Shape 91"/>
          <p:cNvSpPr/>
          <p:nvPr/>
        </p:nvSpPr>
        <p:spPr>
          <a:xfrm>
            <a:off x="-130721" y="71336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6200000">
            <a:off x="10716629" y="19507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7127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solidFill>
                  <a:schemeClr val="accent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sz="3600" cap="none">
                <a:solidFill>
                  <a:srgbClr val="00D5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15354300" y="9516789"/>
            <a:ext cx="9041111" cy="2153817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7000" b="0" cap="all" spc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15354300" y="11658600"/>
            <a:ext cx="8295366" cy="1019275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21704300" y="13093700"/>
            <a:ext cx="396748" cy="3992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A6AAA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t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437779" y="13151711"/>
            <a:ext cx="2675434" cy="16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WORLD IA DAY 201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701800" y="1181100"/>
            <a:ext cx="20993100" cy="341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701800" y="4597400"/>
            <a:ext cx="20993100" cy="838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2923500" y="13106400"/>
            <a:ext cx="326137" cy="3121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/>
  <p:txStyles>
    <p:titleStyle>
      <a:lvl1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0" b="1" i="0" u="none" strike="noStrike" cap="none" spc="-467" baseline="0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0" b="1" i="0" u="none" strike="noStrike" cap="none" spc="-467" baseline="0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0" b="1" i="0" u="none" strike="noStrike" cap="none" spc="-467" baseline="0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0" b="1" i="0" u="none" strike="noStrike" cap="none" spc="-467" baseline="0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0" b="1" i="0" u="none" strike="noStrike" cap="none" spc="-467" baseline="0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0" b="1" i="0" u="none" strike="noStrike" cap="none" spc="-467" baseline="0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0" b="1" i="0" u="none" strike="noStrike" cap="none" spc="-467" baseline="0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0" b="1" i="0" u="none" strike="noStrike" cap="none" spc="-467" baseline="0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0" b="1" i="0" u="none" strike="noStrike" cap="none" spc="-467" baseline="0">
          <a:ln>
            <a:noFill/>
          </a:ln>
          <a:solidFill>
            <a:srgbClr val="D8232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355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711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1066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14224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9E9F9E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5300">
              <a:defRPr sz="6060"/>
            </a:lvl1pPr>
          </a:lstStyle>
          <a:p>
            <a:r>
              <a:t>LOCATION NAME HERE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ortrait-black-and-white-famous-wallpaper-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60400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 t="1854" b="18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45" name="Shape 345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01</a:t>
            </a:r>
          </a:p>
        </p:txBody>
      </p:sp>
      <p:sp>
        <p:nvSpPr>
          <p:cNvPr id="346" name="Shape 346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WORLD IA DAY 2016</a:t>
            </a:r>
          </a:p>
        </p:txBody>
      </p:sp>
      <p:sp>
        <p:nvSpPr>
          <p:cNvPr id="347" name="Shape 347"/>
          <p:cNvSpPr/>
          <p:nvPr/>
        </p:nvSpPr>
        <p:spPr>
          <a:xfrm>
            <a:off x="-130721" y="71336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16200000">
            <a:off x="10716629" y="19507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7127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solidFill>
                  <a:schemeClr val="accent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sz="3600" cap="none">
                <a:solidFill>
                  <a:srgbClr val="00D5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SPEAKER FIRST</a:t>
            </a:r>
          </a:p>
          <a:p>
            <a:r>
              <a:t>LAST NAME</a:t>
            </a:r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@Twitter_HANDLE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HEADER GOES HERE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 HEAD IF NEEDED </a:t>
            </a:r>
            <a:r>
              <a:rPr>
                <a:solidFill>
                  <a:srgbClr val="797979"/>
                </a:solidFill>
              </a:rPr>
              <a:t>(Descriptor text, maybe?)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1916" b="373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65" name="Shape 365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HEADER OPTION</a:t>
            </a:r>
          </a:p>
        </p:txBody>
      </p:sp>
      <p:sp>
        <p:nvSpPr>
          <p:cNvPr id="366" name="Shape 366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 head or short description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kind of explanatory text, reference or footnote can go here and wrap to two lines, if needed.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2529134" y="3365098"/>
            <a:ext cx="6012612" cy="3850041"/>
          </a:xfrm>
          <a:prstGeom prst="rect">
            <a:avLst/>
          </a:prstGeom>
        </p:spPr>
      </p:pic>
      <p:pic>
        <p:nvPicPr>
          <p:cNvPr id="370" name="pasted-image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9193555" y="3365098"/>
            <a:ext cx="6012612" cy="3850041"/>
          </a:xfrm>
          <a:prstGeom prst="rect">
            <a:avLst/>
          </a:prstGeom>
        </p:spPr>
      </p:pic>
      <p:pic>
        <p:nvPicPr>
          <p:cNvPr id="371" name="pasted-image.png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15838068" y="3365098"/>
            <a:ext cx="6012612" cy="3850041"/>
          </a:xfrm>
          <a:prstGeom prst="rect">
            <a:avLst/>
          </a:prstGeom>
        </p:spPr>
      </p:pic>
      <p:sp>
        <p:nvSpPr>
          <p:cNvPr id="372" name="Shape 372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HEADER HERE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 HEAD</a:t>
            </a:r>
          </a:p>
        </p:txBody>
      </p:sp>
      <p:pic>
        <p:nvPicPr>
          <p:cNvPr id="374" name="pasted-image.png"/>
          <p:cNvPicPr>
            <a:picLocks noGrp="1" noChangeAspect="1"/>
          </p:cNvPicPr>
          <p:nvPr>
            <p:ph type="pic" idx="18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2529134" y="7891131"/>
            <a:ext cx="6012612" cy="3850040"/>
          </a:xfrm>
          <a:prstGeom prst="rect">
            <a:avLst/>
          </a:prstGeom>
        </p:spPr>
      </p:pic>
      <p:pic>
        <p:nvPicPr>
          <p:cNvPr id="375" name="pasted-image.png"/>
          <p:cNvPicPr>
            <a:picLocks noGrp="1" noChangeAspect="1"/>
          </p:cNvPicPr>
          <p:nvPr>
            <p:ph type="pic" idx="19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9193555" y="7891131"/>
            <a:ext cx="6012612" cy="3850040"/>
          </a:xfrm>
          <a:prstGeom prst="rect">
            <a:avLst/>
          </a:prstGeom>
        </p:spPr>
      </p:pic>
      <p:pic>
        <p:nvPicPr>
          <p:cNvPr id="376" name="pasted-image.png"/>
          <p:cNvPicPr>
            <a:picLocks noGrp="1" noChangeAspect="1"/>
          </p:cNvPicPr>
          <p:nvPr>
            <p:ph type="pic" idx="20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15838068" y="7891131"/>
            <a:ext cx="6012612" cy="38500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HEADER OF THIS PAGE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01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uFill>
                <a:solidFill>
                  <a:srgbClr val="6B6C6E"/>
                </a:solidFill>
              </a:uFill>
            </a:endParaRPr>
          </a:p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uFill>
                <a:solidFill>
                  <a:srgbClr val="6B6C6E"/>
                </a:solidFill>
              </a:uFill>
            </a:endParaRPr>
          </a:p>
          <a:p>
            <a:pPr defTabSz="2438400">
              <a:lnSpc>
                <a:spcPct val="110000"/>
              </a:lnSpc>
              <a:defRPr sz="24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FOR AN IMAGE BELOW</a:t>
            </a:r>
          </a:p>
        </p:txBody>
      </p:sp>
      <p:pic>
        <p:nvPicPr>
          <p:cNvPr id="382" name="pasted-image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b="1824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0" y="0"/>
            <a:ext cx="24384000" cy="13716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10646947" y="-75092"/>
            <a:ext cx="21283305" cy="14442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2" extrusionOk="0">
                <a:moveTo>
                  <a:pt x="0" y="20901"/>
                </a:moveTo>
                <a:cubicBezTo>
                  <a:pt x="52" y="20829"/>
                  <a:pt x="2427" y="0"/>
                  <a:pt x="2427" y="0"/>
                </a:cubicBezTo>
                <a:lnTo>
                  <a:pt x="21600" y="66"/>
                </a:lnTo>
                <a:cubicBezTo>
                  <a:pt x="21600" y="66"/>
                  <a:pt x="19651" y="21600"/>
                  <a:pt x="19470" y="21552"/>
                </a:cubicBezTo>
                <a:cubicBezTo>
                  <a:pt x="19289" y="21505"/>
                  <a:pt x="0" y="20901"/>
                  <a:pt x="0" y="20901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5400" cap="none">
                <a:solidFill>
                  <a:srgbClr val="00D5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16972967" y="4392000"/>
            <a:ext cx="1668110" cy="16681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lnSpc>
                <a:spcPct val="100000"/>
              </a:lnSpc>
              <a:defRPr sz="3200" cap="none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14554846" y="7099165"/>
            <a:ext cx="6504353" cy="706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OBJECT 2</a:t>
            </a:r>
          </a:p>
        </p:txBody>
      </p:sp>
      <p:sp>
        <p:nvSpPr>
          <p:cNvPr id="388" name="Shape 388"/>
          <p:cNvSpPr/>
          <p:nvPr/>
        </p:nvSpPr>
        <p:spPr>
          <a:xfrm>
            <a:off x="2774444" y="7955885"/>
            <a:ext cx="6504353" cy="110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ctr" defTabSz="584200">
              <a:lnSpc>
                <a:spcPct val="110000"/>
              </a:lnSpc>
              <a:defRPr sz="3000" cap="none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Some descriptor text goes here to illustrate between two points</a:t>
            </a:r>
          </a:p>
        </p:txBody>
      </p:sp>
      <p:sp>
        <p:nvSpPr>
          <p:cNvPr id="389" name="Shape 389"/>
          <p:cNvSpPr/>
          <p:nvPr/>
        </p:nvSpPr>
        <p:spPr>
          <a:xfrm>
            <a:off x="14554846" y="7955885"/>
            <a:ext cx="6504353" cy="110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ctr" defTabSz="584200">
              <a:lnSpc>
                <a:spcPct val="110000"/>
              </a:lnSpc>
              <a:defRPr sz="3000" cap="none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Some descriptor text goes here to illustrate between two points</a:t>
            </a:r>
          </a:p>
        </p:txBody>
      </p:sp>
      <p:sp>
        <p:nvSpPr>
          <p:cNvPr id="390" name="Shape 390"/>
          <p:cNvSpPr/>
          <p:nvPr/>
        </p:nvSpPr>
        <p:spPr>
          <a:xfrm>
            <a:off x="5192566" y="4392000"/>
            <a:ext cx="1668110" cy="166811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lnSpc>
                <a:spcPct val="100000"/>
              </a:lnSpc>
              <a:defRPr sz="3200" cap="none">
                <a:solidFill>
                  <a:srgbClr val="00D5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774444" y="7099165"/>
            <a:ext cx="6504353" cy="706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OBJECT 1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*disclaimer or footnote text can go here</a:t>
            </a:r>
          </a:p>
        </p:txBody>
      </p:sp>
      <p:sp>
        <p:nvSpPr>
          <p:cNvPr id="394" name="Shape 39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BIG HEADER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Lorem ipsum dolor sit amet, consectetur adipiscing elit. Sed a lectus vitae quam ultricies ultrices. Quisque mauris tellus, elementum vitae semper eu, maximus vel odio.</a:t>
            </a:r>
          </a:p>
        </p:txBody>
      </p:sp>
      <p:sp>
        <p:nvSpPr>
          <p:cNvPr id="396" name="Shape 396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 HEAD ONE</a:t>
            </a:r>
          </a:p>
        </p:txBody>
      </p:sp>
      <p:sp>
        <p:nvSpPr>
          <p:cNvPr id="397" name="Shape 397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 HEAD TWO</a:t>
            </a:r>
          </a:p>
        </p:txBody>
      </p:sp>
      <p:sp>
        <p:nvSpPr>
          <p:cNvPr id="399" name="Shape 399"/>
          <p:cNvSpPr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 HEAD THREE</a:t>
            </a:r>
          </a:p>
        </p:txBody>
      </p:sp>
      <p:sp>
        <p:nvSpPr>
          <p:cNvPr id="400" name="Shape 400"/>
          <p:cNvSpPr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401" name="Shape 401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“Here’s where you may want a big, impactful quote”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1916" b="373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6" name="Shape 406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HEADER OPTION</a:t>
            </a:r>
          </a:p>
        </p:txBody>
      </p:sp>
      <p:sp>
        <p:nvSpPr>
          <p:cNvPr id="407" name="Shape 407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 head or short description</a:t>
            </a:r>
          </a:p>
        </p:txBody>
      </p:sp>
      <p:sp>
        <p:nvSpPr>
          <p:cNvPr id="408" name="Shape 408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kind of explanatory text, reference or footnote can go here and wrap to two lines, if needed.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HEADER OF THIS PAGE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01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uFill>
                <a:solidFill>
                  <a:srgbClr val="6B6C6E"/>
                </a:solidFill>
              </a:uFill>
            </a:endParaRPr>
          </a:p>
          <a:p>
            <a:pPr defTabSz="546100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uFill>
                <a:solidFill>
                  <a:srgbClr val="6B6C6E"/>
                </a:solidFill>
              </a:uFill>
            </a:endParaRPr>
          </a:p>
          <a:p>
            <a:pPr defTabSz="2438400">
              <a:lnSpc>
                <a:spcPct val="110000"/>
              </a:lnSpc>
              <a:defRPr sz="24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 Neue Light"/>
              </a:defRPr>
            </a:pPr>
            <a:r>
              <a:t>02</a:t>
            </a:r>
          </a:p>
          <a:p>
            <a:pPr defTabSz="2438400">
              <a:lnSpc>
                <a:spcPct val="110000"/>
              </a:lnSpc>
              <a:defRPr sz="3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uFill>
                  <a:solidFill>
                    <a:srgbClr val="6B6C6E"/>
                  </a:solidFill>
                </a:uFill>
              </a:rPr>
              <a:t>Some points that you’d like to go over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*disclaimer or footnote text can go here</a:t>
            </a:r>
          </a:p>
        </p:txBody>
      </p:sp>
      <p:sp>
        <p:nvSpPr>
          <p:cNvPr id="414" name="Shape 41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BIG HEADER</a:t>
            </a:r>
          </a:p>
        </p:txBody>
      </p:sp>
      <p:sp>
        <p:nvSpPr>
          <p:cNvPr id="415" name="Shape 415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Lorem ipsum dolor sit amet, consectetur adipiscing elit. Sed a lectus vitae quam ultricies ultrices. Quisque mauris tellus, elementum vitae semper eu, maximus vel odio.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 HEAD ONE</a:t>
            </a:r>
          </a:p>
        </p:txBody>
      </p:sp>
      <p:sp>
        <p:nvSpPr>
          <p:cNvPr id="417" name="Shape 417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 HEAD TWO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 HEAD THREE</a:t>
            </a:r>
          </a:p>
        </p:txBody>
      </p:sp>
      <p:sp>
        <p:nvSpPr>
          <p:cNvPr id="420" name="Shape 420"/>
          <p:cNvSpPr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  <a:p>
            <a:pPr marL="341923" indent="-341923" defTabSz="457200">
              <a:lnSpc>
                <a:spcPct val="130000"/>
              </a:lnSpc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Bullet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HEADER GOES HERE</a:t>
            </a:r>
          </a:p>
        </p:txBody>
      </p:sp>
      <p:sp>
        <p:nvSpPr>
          <p:cNvPr id="424" name="Shape 42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 HEAD IF NEEDED </a:t>
            </a:r>
            <a:r>
              <a:rPr>
                <a:solidFill>
                  <a:srgbClr val="797979"/>
                </a:solidFill>
              </a:rPr>
              <a:t>(Descriptor text, maybe?)</a:t>
            </a:r>
          </a:p>
        </p:txBody>
      </p:sp>
      <p:sp>
        <p:nvSpPr>
          <p:cNvPr id="425" name="Shape 425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  <a:p>
            <a:pPr marL="341923" indent="-341923" defTabSz="457200">
              <a:lnSpc>
                <a:spcPct val="130000"/>
              </a:lnSpc>
              <a:buClr>
                <a:schemeClr val="accent1">
                  <a:hueOff val="-136794"/>
                  <a:satOff val="-2150"/>
                  <a:lumOff val="15693"/>
                </a:schemeClr>
              </a:buClr>
              <a:buSzPct val="75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FOR AN IMAGE BELOW</a:t>
            </a:r>
          </a:p>
        </p:txBody>
      </p:sp>
      <p:pic>
        <p:nvPicPr>
          <p:cNvPr id="428" name="pasted-image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b="1824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2529134" y="3365098"/>
            <a:ext cx="6012612" cy="3850041"/>
          </a:xfrm>
          <a:prstGeom prst="rect">
            <a:avLst/>
          </a:prstGeom>
        </p:spPr>
      </p:pic>
      <p:pic>
        <p:nvPicPr>
          <p:cNvPr id="431" name="pasted-image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9193555" y="3365098"/>
            <a:ext cx="6012612" cy="3850041"/>
          </a:xfrm>
          <a:prstGeom prst="rect">
            <a:avLst/>
          </a:prstGeom>
        </p:spPr>
      </p:pic>
      <p:pic>
        <p:nvPicPr>
          <p:cNvPr id="432" name="pasted-image.png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15838068" y="3365098"/>
            <a:ext cx="6012612" cy="3850041"/>
          </a:xfrm>
          <a:prstGeom prst="rect">
            <a:avLst/>
          </a:prstGeom>
        </p:spPr>
      </p:pic>
      <p:sp>
        <p:nvSpPr>
          <p:cNvPr id="433" name="Shape 433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HEADER HERE</a:t>
            </a:r>
          </a:p>
        </p:txBody>
      </p:sp>
      <p:sp>
        <p:nvSpPr>
          <p:cNvPr id="434" name="Shape 434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 defTabSz="546100">
              <a:lnSpc>
                <a:spcPct val="90000"/>
              </a:lnSpc>
              <a:defRPr sz="3000">
                <a:solidFill>
                  <a:srgbClr val="A9A9A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SUB HEAD</a:t>
            </a:r>
          </a:p>
        </p:txBody>
      </p:sp>
      <p:pic>
        <p:nvPicPr>
          <p:cNvPr id="435" name="pasted-image.png"/>
          <p:cNvPicPr>
            <a:picLocks noGrp="1" noChangeAspect="1"/>
          </p:cNvPicPr>
          <p:nvPr>
            <p:ph type="pic" idx="18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2529134" y="7891131"/>
            <a:ext cx="6012612" cy="3850040"/>
          </a:xfrm>
          <a:prstGeom prst="rect">
            <a:avLst/>
          </a:prstGeom>
        </p:spPr>
      </p:pic>
      <p:pic>
        <p:nvPicPr>
          <p:cNvPr id="436" name="pasted-image.png"/>
          <p:cNvPicPr>
            <a:picLocks noGrp="1" noChangeAspect="1"/>
          </p:cNvPicPr>
          <p:nvPr>
            <p:ph type="pic" idx="19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9193555" y="7891131"/>
            <a:ext cx="6012612" cy="3850040"/>
          </a:xfrm>
          <a:prstGeom prst="rect">
            <a:avLst/>
          </a:prstGeom>
        </p:spPr>
      </p:pic>
      <p:pic>
        <p:nvPicPr>
          <p:cNvPr id="437" name="pasted-image.png"/>
          <p:cNvPicPr>
            <a:picLocks noGrp="1" noChangeAspect="1"/>
          </p:cNvPicPr>
          <p:nvPr>
            <p:ph type="pic" idx="20"/>
          </p:nvPr>
        </p:nvPicPr>
        <p:blipFill>
          <a:blip r:embed="rId2">
            <a:extLst/>
          </a:blip>
          <a:srcRect r="31761" b="23534"/>
          <a:stretch>
            <a:fillRect/>
          </a:stretch>
        </p:blipFill>
        <p:spPr>
          <a:xfrm>
            <a:off x="15838068" y="7891131"/>
            <a:ext cx="6012612" cy="38500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you.</a:t>
            </a:r>
          </a:p>
        </p:txBody>
      </p:sp>
      <p:sp>
        <p:nvSpPr>
          <p:cNvPr id="440" name="Shape 440"/>
          <p:cNvSpPr/>
          <p:nvPr/>
        </p:nvSpPr>
        <p:spPr>
          <a:xfrm>
            <a:off x="2469389" y="9080500"/>
            <a:ext cx="19769909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546100">
              <a:defRPr sz="4800">
                <a:solidFill>
                  <a:srgbClr val="797979"/>
                </a:solidFill>
              </a:defRPr>
            </a:lvl1pPr>
          </a:lstStyle>
          <a:p>
            <a:pPr>
              <a:defRPr>
                <a:solidFill>
                  <a:srgbClr val="232323"/>
                </a:solidFill>
              </a:defRPr>
            </a:pPr>
            <a:r>
              <a:rPr>
                <a:solidFill>
                  <a:srgbClr val="797979"/>
                </a:solidFill>
              </a:rPr>
              <a:t>Questions?</a:t>
            </a:r>
          </a:p>
        </p:txBody>
      </p:sp>
      <p:sp>
        <p:nvSpPr>
          <p:cNvPr id="441" name="Shape 441"/>
          <p:cNvSpPr/>
          <p:nvPr/>
        </p:nvSpPr>
        <p:spPr>
          <a:xfrm>
            <a:off x="2463800" y="10363200"/>
            <a:ext cx="19651961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20000"/>
              </a:lnSpc>
              <a:spcBef>
                <a:spcPts val="1500"/>
              </a:spcBef>
              <a:defRPr sz="30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Please Contact:</a:t>
            </a:r>
          </a:p>
          <a:p>
            <a:pPr defTabSz="457200">
              <a:lnSpc>
                <a:spcPct val="50000"/>
              </a:lnSpc>
              <a:spcBef>
                <a:spcPts val="1500"/>
              </a:spcBef>
              <a:defRPr sz="30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First Name Last Name </a:t>
            </a:r>
          </a:p>
          <a:p>
            <a:pPr defTabSz="457200">
              <a:lnSpc>
                <a:spcPct val="50000"/>
              </a:lnSpc>
              <a:spcBef>
                <a:spcPts val="1500"/>
              </a:spcBef>
              <a:defRPr sz="30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Title, Organization</a:t>
            </a:r>
          </a:p>
          <a:p>
            <a:pPr defTabSz="457200">
              <a:lnSpc>
                <a:spcPct val="50000"/>
              </a:lnSpc>
              <a:spcBef>
                <a:spcPts val="1500"/>
              </a:spcBef>
              <a:defRPr sz="30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/>
              </a:rPr>
              <a:t>email@email.com</a:t>
            </a:r>
            <a:r>
              <a:t> | twitter handle</a:t>
            </a:r>
          </a:p>
        </p:txBody>
      </p:sp>
      <p:sp>
        <p:nvSpPr>
          <p:cNvPr id="442" name="Shape 442"/>
          <p:cNvSpPr/>
          <p:nvPr/>
        </p:nvSpPr>
        <p:spPr>
          <a:xfrm>
            <a:off x="515395" y="12829637"/>
            <a:ext cx="22091006" cy="98698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7369209" y="9293869"/>
            <a:ext cx="9515243" cy="1463031"/>
          </a:xfrm>
          <a:prstGeom prst="rect">
            <a:avLst/>
          </a:prstGeom>
        </p:spPr>
        <p:txBody>
          <a:bodyPr/>
          <a:lstStyle>
            <a:lvl1pPr defTabSz="338454">
              <a:defRPr sz="6560"/>
            </a:lvl1pPr>
          </a:lstStyle>
          <a:p>
            <a:r>
              <a:t>LOCATION NAME HERE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2469389" y="4127500"/>
            <a:ext cx="11254335" cy="260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46100">
              <a:defRPr sz="7200">
                <a:solidFill>
                  <a:srgbClr val="797979"/>
                </a:solidFill>
              </a:defRPr>
            </a:lvl1pPr>
          </a:lstStyle>
          <a:p>
            <a:r>
              <a:t>TABLE OF CONTENTS</a:t>
            </a:r>
          </a:p>
        </p:txBody>
      </p:sp>
      <p:sp>
        <p:nvSpPr>
          <p:cNvPr id="324" name="Shape 324"/>
          <p:cNvSpPr/>
          <p:nvPr/>
        </p:nvSpPr>
        <p:spPr>
          <a:xfrm>
            <a:off x="2463800" y="5905500"/>
            <a:ext cx="14605000" cy="436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  <a:p>
            <a:pPr marL="197555" indent="-197555" defTabSz="457200">
              <a:lnSpc>
                <a:spcPct val="130000"/>
              </a:lnSpc>
              <a:buClr>
                <a:srgbClr val="1A98FC"/>
              </a:buClr>
              <a:buSzPct val="5000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Some Bullets</a:t>
            </a:r>
          </a:p>
        </p:txBody>
      </p:sp>
      <p:sp>
        <p:nvSpPr>
          <p:cNvPr id="325" name="Shape 325"/>
          <p:cNvSpPr/>
          <p:nvPr/>
        </p:nvSpPr>
        <p:spPr>
          <a:xfrm>
            <a:off x="2463800" y="4013200"/>
            <a:ext cx="635000" cy="38100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4000" cap="none">
                <a:solidFill>
                  <a:srgbClr val="00D5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854" b="18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4" name="Shape 334"/>
          <p:cNvSpPr/>
          <p:nvPr/>
        </p:nvSpPr>
        <p:spPr>
          <a:xfrm>
            <a:off x="21563979" y="13023850"/>
            <a:ext cx="38100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546100">
              <a:lnSpc>
                <a:spcPct val="70000"/>
              </a:lnSpc>
              <a:defRPr sz="1500">
                <a:solidFill>
                  <a:srgbClr val="D6D6D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01</a:t>
            </a:r>
          </a:p>
        </p:txBody>
      </p:sp>
      <p:sp>
        <p:nvSpPr>
          <p:cNvPr id="335" name="Shape 335"/>
          <p:cNvSpPr/>
          <p:nvPr/>
        </p:nvSpPr>
        <p:spPr>
          <a:xfrm>
            <a:off x="2437779" y="13125450"/>
            <a:ext cx="267543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546100">
              <a:lnSpc>
                <a:spcPct val="70000"/>
              </a:lnSpc>
              <a:defRPr sz="1500">
                <a:solidFill>
                  <a:srgbClr val="C0C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WORLD IA DAY 2016</a:t>
            </a:r>
          </a:p>
        </p:txBody>
      </p:sp>
      <p:sp>
        <p:nvSpPr>
          <p:cNvPr id="336" name="Shape 336"/>
          <p:cNvSpPr/>
          <p:nvPr/>
        </p:nvSpPr>
        <p:spPr>
          <a:xfrm>
            <a:off x="-130721" y="7146379"/>
            <a:ext cx="6671221" cy="667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 rot="10800000">
            <a:off x="10716629" y="-1"/>
            <a:ext cx="13716001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 rot="16200000">
            <a:off x="10645827" y="70802"/>
            <a:ext cx="13857606" cy="137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4555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4000" cap="none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5379700" y="9351689"/>
            <a:ext cx="635000" cy="38101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584200">
              <a:lnSpc>
                <a:spcPct val="100000"/>
              </a:lnSpc>
              <a:defRPr sz="3600" cap="none">
                <a:solidFill>
                  <a:srgbClr val="00D5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SPEAKER FIRST</a:t>
            </a:r>
          </a:p>
          <a:p>
            <a:r>
              <a:t>LAST NAME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@Twitter_HANDLE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 Light"/>
        <a:ea typeface="Helvetica Neue Light"/>
        <a:cs typeface="Helvetica Neue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 Light"/>
        <a:ea typeface="Helvetica Neue Light"/>
        <a:cs typeface="Helvetica Neue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458</Words>
  <Application>Microsoft Macintosh PowerPoint</Application>
  <PresentationFormat>Custom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Georgia</vt:lpstr>
      <vt:lpstr>Gill Sans</vt:lpstr>
      <vt:lpstr>Helvetica</vt:lpstr>
      <vt:lpstr>Helvetica Light</vt:lpstr>
      <vt:lpstr>Helvetica Neue</vt:lpstr>
      <vt:lpstr>Helvetica Neue Light</vt:lpstr>
      <vt:lpstr>Helvetica Neue Medium</vt:lpstr>
      <vt:lpstr>Lucida Grande</vt:lpstr>
      <vt:lpstr>Black</vt:lpstr>
      <vt:lpstr>LOCATION NAME HERE</vt:lpstr>
      <vt:lpstr>PRESENTATION TITLE</vt:lpstr>
      <vt:lpstr>LOCATION NAME HERE</vt:lpstr>
      <vt:lpstr>PRESENTATION TITLE</vt:lpstr>
      <vt:lpstr>PowerPoint Presentation</vt:lpstr>
      <vt:lpstr>Title Text</vt:lpstr>
      <vt:lpstr>Title Text</vt:lpstr>
      <vt:lpstr>TITLE TEXT</vt:lpstr>
      <vt:lpstr>SPEAKER FIRST LAST NAME</vt:lpstr>
      <vt:lpstr>SPEAKER FIRST LAST NAME</vt:lpstr>
      <vt:lpstr>Title Text</vt:lpstr>
      <vt:lpstr>Title Text</vt:lpstr>
      <vt:lpstr>Title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“Here’s where you may want a big, impactful quote”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NAME HERE</dc:title>
  <cp:lastModifiedBy>Grace Lau</cp:lastModifiedBy>
  <cp:revision>2</cp:revision>
  <dcterms:modified xsi:type="dcterms:W3CDTF">2018-09-09T16:46:07Z</dcterms:modified>
</cp:coreProperties>
</file>