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24384000" cy="13716000"/>
  <p:notesSz cx="6858000" cy="9144000"/>
  <p:defaultTextStyle>
    <a:lvl1pPr algn="ctr" defTabSz="825500">
      <a:defRPr sz="5600">
        <a:solidFill>
          <a:srgbClr val="FFFFFF"/>
        </a:solidFill>
        <a:latin typeface="+mn-lt"/>
        <a:ea typeface="+mn-ea"/>
        <a:cs typeface="+mn-cs"/>
        <a:sym typeface="Gill Sans"/>
      </a:defRPr>
    </a:lvl1pPr>
    <a:lvl2pPr indent="228600" algn="ctr" defTabSz="825500">
      <a:defRPr sz="5600">
        <a:solidFill>
          <a:srgbClr val="FFFFFF"/>
        </a:solidFill>
        <a:latin typeface="+mn-lt"/>
        <a:ea typeface="+mn-ea"/>
        <a:cs typeface="+mn-cs"/>
        <a:sym typeface="Gill Sans"/>
      </a:defRPr>
    </a:lvl2pPr>
    <a:lvl3pPr indent="457200" algn="ctr" defTabSz="825500">
      <a:defRPr sz="5600">
        <a:solidFill>
          <a:srgbClr val="FFFFFF"/>
        </a:solidFill>
        <a:latin typeface="+mn-lt"/>
        <a:ea typeface="+mn-ea"/>
        <a:cs typeface="+mn-cs"/>
        <a:sym typeface="Gill Sans"/>
      </a:defRPr>
    </a:lvl3pPr>
    <a:lvl4pPr indent="685800" algn="ctr" defTabSz="825500">
      <a:defRPr sz="5600">
        <a:solidFill>
          <a:srgbClr val="FFFFFF"/>
        </a:solidFill>
        <a:latin typeface="+mn-lt"/>
        <a:ea typeface="+mn-ea"/>
        <a:cs typeface="+mn-cs"/>
        <a:sym typeface="Gill Sans"/>
      </a:defRPr>
    </a:lvl4pPr>
    <a:lvl5pPr indent="914400" algn="ctr" defTabSz="825500">
      <a:defRPr sz="5600">
        <a:solidFill>
          <a:srgbClr val="FFFFFF"/>
        </a:solidFill>
        <a:latin typeface="+mn-lt"/>
        <a:ea typeface="+mn-ea"/>
        <a:cs typeface="+mn-cs"/>
        <a:sym typeface="Gill Sans"/>
      </a:defRPr>
    </a:lvl5pPr>
    <a:lvl6pPr indent="1143000" algn="ctr" defTabSz="825500">
      <a:defRPr sz="5600">
        <a:solidFill>
          <a:srgbClr val="FFFFFF"/>
        </a:solidFill>
        <a:latin typeface="+mn-lt"/>
        <a:ea typeface="+mn-ea"/>
        <a:cs typeface="+mn-cs"/>
        <a:sym typeface="Gill Sans"/>
      </a:defRPr>
    </a:lvl6pPr>
    <a:lvl7pPr indent="1371600" algn="ctr" defTabSz="825500">
      <a:defRPr sz="5600">
        <a:solidFill>
          <a:srgbClr val="FFFFFF"/>
        </a:solidFill>
        <a:latin typeface="+mn-lt"/>
        <a:ea typeface="+mn-ea"/>
        <a:cs typeface="+mn-cs"/>
        <a:sym typeface="Gill Sans"/>
      </a:defRPr>
    </a:lvl7pPr>
    <a:lvl8pPr indent="1600200" algn="ctr" defTabSz="825500">
      <a:defRPr sz="5600">
        <a:solidFill>
          <a:srgbClr val="FFFFFF"/>
        </a:solidFill>
        <a:latin typeface="+mn-lt"/>
        <a:ea typeface="+mn-ea"/>
        <a:cs typeface="+mn-cs"/>
        <a:sym typeface="Gill Sans"/>
      </a:defRPr>
    </a:lvl8pPr>
    <a:lvl9pPr indent="1828800" algn="ctr" defTabSz="825500">
      <a:defRPr sz="5600">
        <a:solidFill>
          <a:srgbClr val="FFFFFF"/>
        </a:solidFill>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def" i="de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def" i="de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def" i="de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def" i="de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B">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def" i="de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B">
              <a:alpha val="30000"/>
            </a:srgbClr>
          </a:solidFill>
        </a:fill>
      </a:tcStyle>
    </a:band2H>
    <a:firstCol>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def" i="de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def" i="de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B">
              <a:alpha val="30000"/>
            </a:srgbClr>
          </a:solidFill>
        </a:fill>
      </a:tcStyle>
    </a:band2H>
    <a:firstCol>
      <a:tcTxStyle b="on" i="de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de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D51ADE6A-740E-44AE-83CC-AE7238B6C88D}"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8C8D8F">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4A9BC294-FFE2-49D5-8D69-9E1BD2C41BD5}" styleName="">
    <a:tblBg/>
    <a:wholeTbl>
      <a:tcTxStyle b="off" i="off">
        <a:font>
          <a:latin typeface="Helvetica"/>
          <a:ea typeface="Helvetica"/>
          <a:cs typeface="Helvetica"/>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BBFC77FB-9ED0-4EC9-95AA-A1379042E648}" styleName="">
    <a:tblBg/>
    <a:wholeTbl>
      <a:tcTxStyle b="off" i="off">
        <a:font>
          <a:latin typeface="Helvetica"/>
          <a:ea typeface="Helvetica"/>
          <a:cs typeface="Helvetica"/>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3DC5C2F9-1CAC-4260-A1DD-9FCDBB877499}" styleName="">
    <a:tblBg/>
    <a:wholeTb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Col>
    <a:la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lastRow>
    <a:firstRow>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29292">
              <a:alpha val="50000"/>
            </a:srgbClr>
          </a:solidFill>
        </a:fill>
      </a:tcStyle>
    </a:firstRow>
  </a:tblStyle>
  <a:tblStyle styleId="{6CBB8FF1-D9AA-43F3-AF6F-95CC898621D3}"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Ref idx="minor">
          <a:srgbClr val="FFFFFF"/>
        </a:fontRef>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p:nvPr>
            <p:ph type="sldImg"/>
          </p:nvPr>
        </p:nvSpPr>
        <p:spPr>
          <a:xfrm>
            <a:off x="1143000" y="685800"/>
            <a:ext cx="4572000" cy="3429000"/>
          </a:xfrm>
          <a:prstGeom prst="rect">
            <a:avLst/>
          </a:prstGeom>
        </p:spPr>
        <p:txBody>
          <a:bodyPr/>
          <a:lstStyle/>
          <a:p>
            <a:pPr lvl="0"/>
          </a:p>
        </p:txBody>
      </p:sp>
      <p:sp>
        <p:nvSpPr>
          <p:cNvPr id="167" name="Shape 16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lvl="0"/>
          </a:p>
        </p:txBody>
      </p:sp>
      <p:sp>
        <p:nvSpPr>
          <p:cNvPr id="229" name="Shape 229"/>
          <p:cNvSpPr/>
          <p:nvPr>
            <p:ph type="body" sz="quarter" idx="1"/>
          </p:nvPr>
        </p:nvSpPr>
        <p:spPr>
          <a:prstGeom prst="rect">
            <a:avLst/>
          </a:prstGeom>
        </p:spPr>
        <p:txBody>
          <a:bodyPr/>
          <a:lstStyle>
            <a:lvl1pPr defTabSz="914400">
              <a:defRPr sz="1000">
                <a:solidFill>
                  <a:srgbClr val="606060"/>
                </a:solidFill>
                <a:uFill>
                  <a:solidFill>
                    <a:srgbClr val="606060"/>
                  </a:solidFill>
                </a:uFill>
                <a:latin typeface="Helvetica Neue"/>
                <a:ea typeface="Helvetica Neue"/>
                <a:cs typeface="Helvetica Neue"/>
                <a:sym typeface="Helvetica Neue"/>
              </a:defRPr>
            </a:lvl1pPr>
          </a:lstStyle>
          <a:p>
            <a:pPr lvl="0">
              <a:defRPr sz="1800">
                <a:solidFill>
                  <a:srgbClr val="000000"/>
                </a:solidFill>
                <a:uFillTx/>
              </a:defRPr>
            </a:pPr>
            <a:r>
              <a:rPr sz="1000">
                <a:solidFill>
                  <a:srgbClr val="606060"/>
                </a:solidFill>
                <a:uFill>
                  <a:solidFill>
                    <a:srgbClr val="606060"/>
                  </a:solidFill>
                </a:uFill>
              </a:rPr>
              <a:t>Meeting the rational needs through inspirational messaging that complements the emotional/validates purchase/excites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lvl="0"/>
          </a:p>
        </p:txBody>
      </p:sp>
      <p:sp>
        <p:nvSpPr>
          <p:cNvPr id="241" name="Shape 241"/>
          <p:cNvSpPr/>
          <p:nvPr>
            <p:ph type="body" sz="quarter" idx="1"/>
          </p:nvPr>
        </p:nvSpPr>
        <p:spPr>
          <a:prstGeom prst="rect">
            <a:avLst/>
          </a:prstGeom>
        </p:spPr>
        <p:txBody>
          <a:bodyPr/>
          <a:lstStyle>
            <a:lvl1pPr defTabSz="914400">
              <a:defRPr sz="1800">
                <a:uFill>
                  <a:solidFill/>
                </a:uFill>
                <a:latin typeface="Arial"/>
                <a:ea typeface="Arial"/>
                <a:cs typeface="Arial"/>
                <a:sym typeface="Arial"/>
              </a:defRPr>
            </a:lvl1pPr>
          </a:lstStyle>
          <a:p>
            <a:pPr lvl="0">
              <a:defRPr>
                <a:uFillTx/>
              </a:defRPr>
            </a:pPr>
            <a:r>
              <a:rPr>
                <a:uFill>
                  <a:solidFill/>
                </a:uFill>
              </a:rPr>
              <a:t>mention the need to differentiate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age - Black">
    <p:bg>
      <p:bgPr>
        <a:solidFill>
          <a:srgbClr val="000000"/>
        </a:solidFill>
      </p:bgPr>
    </p:bg>
    <p:spTree>
      <p:nvGrpSpPr>
        <p:cNvPr id="1" name=""/>
        <p:cNvGrpSpPr/>
        <p:nvPr/>
      </p:nvGrpSpPr>
      <p:grpSpPr>
        <a:xfrm>
          <a:off x="0" y="0"/>
          <a:ext cx="0" cy="0"/>
          <a:chOff x="0" y="0"/>
          <a:chExt cx="0" cy="0"/>
        </a:xfrm>
      </p:grpSpPr>
      <p:sp>
        <p:nvSpPr>
          <p:cNvPr id="6" name="Shape 6"/>
          <p:cNvSpPr/>
          <p:nvPr/>
        </p:nvSpPr>
        <p:spPr>
          <a:xfrm>
            <a:off x="-44450" y="-196850"/>
            <a:ext cx="24485600" cy="13944600"/>
          </a:xfrm>
          <a:prstGeom prst="rect">
            <a:avLst/>
          </a:prstGeom>
          <a:solidFill>
            <a:srgbClr val="020511"/>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7" name="Shape 7"/>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8" name="Shape 8"/>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2015</a:t>
            </a:r>
          </a:p>
        </p:txBody>
      </p:sp>
      <p:sp>
        <p:nvSpPr>
          <p:cNvPr id="9" name="Shape 9"/>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Page - White copy">
    <p:bg>
      <p:bgPr>
        <a:solidFill>
          <a:srgbClr val="FFFFFF"/>
        </a:solidFill>
      </p:bgPr>
    </p:bg>
    <p:spTree>
      <p:nvGrpSpPr>
        <p:cNvPr id="1" name=""/>
        <p:cNvGrpSpPr/>
        <p:nvPr/>
      </p:nvGrpSpPr>
      <p:grpSpPr>
        <a:xfrm>
          <a:off x="0" y="0"/>
          <a:ext cx="0" cy="0"/>
          <a:chOff x="0" y="0"/>
          <a:chExt cx="0" cy="0"/>
        </a:xfrm>
      </p:grpSpPr>
      <p:sp>
        <p:nvSpPr>
          <p:cNvPr id="56" name="Shape 56"/>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57" name="Shape 57"/>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58" name="Shape 58"/>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DkGrey Blank">
    <p:bg>
      <p:bgPr>
        <a:solidFill>
          <a:srgbClr val="6B6C6E"/>
        </a:solidFill>
      </p:bgPr>
    </p:bg>
    <p:spTree>
      <p:nvGrpSpPr>
        <p:cNvPr id="1" name=""/>
        <p:cNvGrpSpPr/>
        <p:nvPr/>
      </p:nvGrpSpPr>
      <p:grpSpPr>
        <a:xfrm>
          <a:off x="0" y="0"/>
          <a:ext cx="0" cy="0"/>
          <a:chOff x="0" y="0"/>
          <a:chExt cx="0" cy="0"/>
        </a:xfrm>
      </p:grpSpPr>
      <p:sp>
        <p:nvSpPr>
          <p:cNvPr id="60" name="Shape 60"/>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61" name="Shape 61"/>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62" name="Shape 62"/>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ck Column Layout  copy">
    <p:bg>
      <p:bgPr>
        <a:solidFill>
          <a:srgbClr val="FFFFFF"/>
        </a:solidFill>
      </p:bgPr>
    </p:bg>
    <p:spTree>
      <p:nvGrpSpPr>
        <p:cNvPr id="1" name=""/>
        <p:cNvGrpSpPr/>
        <p:nvPr/>
      </p:nvGrpSpPr>
      <p:grpSpPr>
        <a:xfrm>
          <a:off x="0" y="0"/>
          <a:ext cx="0" cy="0"/>
          <a:chOff x="0" y="0"/>
          <a:chExt cx="0" cy="0"/>
        </a:xfrm>
      </p:grpSpPr>
      <p:sp>
        <p:nvSpPr>
          <p:cNvPr id="64" name="Shape 64"/>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000000"/>
                </a:solidFill>
                <a:latin typeface="Helvetica Neue"/>
                <a:ea typeface="Helvetica Neue"/>
                <a:cs typeface="Helvetica Neue"/>
                <a:sym typeface="Helvetica Neue"/>
              </a:defRPr>
            </a:lvl1pPr>
          </a:lstStyle>
          <a:p>
            <a:pPr lvl="0">
              <a:defRPr sz="1800"/>
            </a:pPr>
            <a:r>
              <a:rPr sz="1500"/>
              <a:t>01</a:t>
            </a:r>
          </a:p>
        </p:txBody>
      </p:sp>
      <p:sp>
        <p:nvSpPr>
          <p:cNvPr id="65" name="Shape 65"/>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000000"/>
                </a:solidFill>
                <a:latin typeface="Helvetica Neue"/>
                <a:ea typeface="Helvetica Neue"/>
                <a:cs typeface="Helvetica Neue"/>
                <a:sym typeface="Helvetica Neue"/>
              </a:defRPr>
            </a:lvl1pPr>
          </a:lstStyle>
          <a:p>
            <a:pPr lvl="0">
              <a:defRPr sz="1800"/>
            </a:pPr>
            <a:r>
              <a:rPr sz="1500"/>
              <a:t>WORLD IA DAY 2016</a:t>
            </a:r>
          </a:p>
        </p:txBody>
      </p:sp>
      <p:sp>
        <p:nvSpPr>
          <p:cNvPr id="66" name="Shape 66"/>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000000"/>
                </a:solidFill>
                <a:latin typeface="Helvetica Neue"/>
                <a:ea typeface="Helvetica Neue"/>
                <a:cs typeface="Helvetica Neue"/>
                <a:sym typeface="Helvetica Neue"/>
              </a:defRPr>
            </a:lvl1pPr>
          </a:lstStyle>
          <a:p>
            <a:pPr lvl="0">
              <a:defRPr sz="1800"/>
            </a:pPr>
            <a:r>
              <a:rPr sz="1500"/>
              <a:t>PRESENTATION TITLE HERE</a:t>
            </a:r>
          </a:p>
        </p:txBody>
      </p:sp>
      <p:sp>
        <p:nvSpPr>
          <p:cNvPr id="67" name="Shape 67"/>
          <p:cNvSpPr/>
          <p:nvPr/>
        </p:nvSpPr>
        <p:spPr>
          <a:xfrm>
            <a:off x="2425079" y="12170689"/>
            <a:ext cx="18908118" cy="3474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2300">
                <a:solidFill>
                  <a:srgbClr val="A6AAA8"/>
                </a:solidFill>
                <a:latin typeface="Helvetica Neue"/>
                <a:ea typeface="Helvetica Neue"/>
                <a:cs typeface="Helvetica Neue"/>
                <a:sym typeface="Helvetica Neue"/>
              </a:defRPr>
            </a:lvl1pPr>
          </a:lstStyle>
          <a:p>
            <a:pPr lvl="0">
              <a:defRPr sz="1800">
                <a:solidFill>
                  <a:srgbClr val="000000"/>
                </a:solidFill>
              </a:defRPr>
            </a:pPr>
            <a:r>
              <a:rPr sz="2300">
                <a:solidFill>
                  <a:srgbClr val="A6AAA8"/>
                </a:solidFill>
              </a:rPr>
              <a:t>*disclaimer or footnote text can go here</a:t>
            </a:r>
          </a:p>
        </p:txBody>
      </p:sp>
      <p:sp>
        <p:nvSpPr>
          <p:cNvPr id="68" name="Shape 68"/>
          <p:cNvSpPr/>
          <p:nvPr/>
        </p:nvSpPr>
        <p:spPr>
          <a:xfrm>
            <a:off x="2463800" y="4013200"/>
            <a:ext cx="635000" cy="38100"/>
          </a:xfrm>
          <a:prstGeom prst="rect">
            <a:avLst/>
          </a:prstGeom>
          <a:solidFill>
            <a:srgbClr val="00D5FF"/>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
        <p:nvSpPr>
          <p:cNvPr id="69" name="Shape 69"/>
          <p:cNvSpPr/>
          <p:nvPr/>
        </p:nvSpPr>
        <p:spPr>
          <a:xfrm>
            <a:off x="2469389" y="4127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latin typeface="Helvetica Neue Medium"/>
                <a:ea typeface="Helvetica Neue Medium"/>
                <a:cs typeface="Helvetica Neue Medium"/>
                <a:sym typeface="Helvetica Neue Medium"/>
              </a:rPr>
              <a:t>BIG</a:t>
            </a:r>
            <a:r>
              <a:rPr cap="all" sz="7200">
                <a:latin typeface="Helvetica Neue Light"/>
                <a:ea typeface="Helvetica Neue Light"/>
                <a:cs typeface="Helvetica Neue Light"/>
                <a:sym typeface="Helvetica Neue Light"/>
              </a:rPr>
              <a:t> HEADER</a:t>
            </a:r>
          </a:p>
        </p:txBody>
      </p:sp>
      <p:sp>
        <p:nvSpPr>
          <p:cNvPr id="70" name="Shape 70"/>
          <p:cNvSpPr/>
          <p:nvPr/>
        </p:nvSpPr>
        <p:spPr>
          <a:xfrm>
            <a:off x="2463800" y="5422900"/>
            <a:ext cx="1985139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457200" algn="l" defTabSz="457200">
              <a:lnSpc>
                <a:spcPct val="120000"/>
              </a:lnSpc>
              <a:defRPr cap="all" sz="2800">
                <a:solidFill>
                  <a:srgbClr val="000000"/>
                </a:solidFill>
                <a:latin typeface="Helvetica Neue Light"/>
                <a:ea typeface="Helvetica Neue Light"/>
                <a:cs typeface="Helvetica Neue Light"/>
                <a:sym typeface="Helvetica Neue Light"/>
              </a:defRPr>
            </a:lvl1pPr>
          </a:lstStyle>
          <a:p>
            <a:pPr lvl="0">
              <a:defRPr cap="none" sz="1800"/>
            </a:pPr>
            <a:r>
              <a:rPr cap="all" sz="2800"/>
              <a:t>Lorem ipsum dolor sit amet, consectetur adipiscing elit. Sed a lectus vitae quam ultricies ultrices. Quisque mauris tellus, elementum vitae semper eu, maximus vel odio.</a:t>
            </a:r>
          </a:p>
        </p:txBody>
      </p:sp>
      <p:sp>
        <p:nvSpPr>
          <p:cNvPr id="71" name="Shape 71"/>
          <p:cNvSpPr/>
          <p:nvPr/>
        </p:nvSpPr>
        <p:spPr>
          <a:xfrm>
            <a:off x="2393189" y="7162800"/>
            <a:ext cx="4050158"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solidFill>
                  <a:srgbClr val="000000"/>
                </a:solidFill>
                <a:latin typeface="Helvetica Neue Light"/>
                <a:ea typeface="Helvetica Neue Light"/>
                <a:cs typeface="Helvetica Neue Light"/>
                <a:sym typeface="Helvetica Neue Light"/>
              </a:defRPr>
            </a:lvl1pPr>
          </a:lstStyle>
          <a:p>
            <a:pPr lvl="0">
              <a:defRPr cap="none" sz="1800"/>
            </a:pPr>
            <a:r>
              <a:rPr cap="all" sz="3000"/>
              <a:t>SUB HEAD ONE</a:t>
            </a:r>
          </a:p>
        </p:txBody>
      </p:sp>
      <p:sp>
        <p:nvSpPr>
          <p:cNvPr id="72" name="Shape 72"/>
          <p:cNvSpPr/>
          <p:nvPr/>
        </p:nvSpPr>
        <p:spPr>
          <a:xfrm>
            <a:off x="2387600" y="6807200"/>
            <a:ext cx="6032500" cy="165100"/>
          </a:xfrm>
          <a:prstGeom prst="rect">
            <a:avLst/>
          </a:prstGeom>
          <a:solidFill>
            <a:srgbClr val="00D5FF"/>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73" name="Shape 73"/>
          <p:cNvSpPr/>
          <p:nvPr/>
        </p:nvSpPr>
        <p:spPr>
          <a:xfrm>
            <a:off x="2387600" y="7950200"/>
            <a:ext cx="6032500" cy="3657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p>
        </p:txBody>
      </p:sp>
      <p:sp>
        <p:nvSpPr>
          <p:cNvPr id="74" name="Shape 74"/>
          <p:cNvSpPr/>
          <p:nvPr/>
        </p:nvSpPr>
        <p:spPr>
          <a:xfrm>
            <a:off x="8928100" y="6807200"/>
            <a:ext cx="6032500" cy="165100"/>
          </a:xfrm>
          <a:prstGeom prst="rect">
            <a:avLst/>
          </a:prstGeom>
          <a:solidFill>
            <a:srgbClr val="FFFB00"/>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75" name="Shape 75"/>
          <p:cNvSpPr/>
          <p:nvPr/>
        </p:nvSpPr>
        <p:spPr>
          <a:xfrm>
            <a:off x="15468600" y="6807200"/>
            <a:ext cx="6032500" cy="165100"/>
          </a:xfrm>
          <a:prstGeom prst="rect">
            <a:avLst/>
          </a:prstGeom>
          <a:solidFill>
            <a:srgbClr val="FF39D6"/>
          </a:solidFill>
          <a:ln w="12700">
            <a:miter lim="400000"/>
          </a:ln>
        </p:spPr>
        <p:txBody>
          <a:bodyPr lIns="0" tIns="0" rIns="0" bIns="0" anchor="ctr"/>
          <a:lstStyle/>
          <a:p>
            <a:pPr lvl="0" defTabSz="584200">
              <a:defRPr sz="4000">
                <a:solidFill>
                  <a:srgbClr val="FF32A9"/>
                </a:solidFill>
                <a:effectLst>
                  <a:outerShdw sx="100000" sy="100000" kx="0" ky="0" algn="b" rotWithShape="0" blurRad="38100" dist="12700" dir="5400000">
                    <a:srgbClr val="000000">
                      <a:alpha val="50000"/>
                    </a:srgbClr>
                  </a:outerShdw>
                </a:effectLst>
              </a:defRPr>
            </a:pPr>
          </a:p>
        </p:txBody>
      </p:sp>
      <p:sp>
        <p:nvSpPr>
          <p:cNvPr id="76" name="Shape 76"/>
          <p:cNvSpPr/>
          <p:nvPr/>
        </p:nvSpPr>
        <p:spPr>
          <a:xfrm>
            <a:off x="8946389" y="7162800"/>
            <a:ext cx="4050158"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solidFill>
                  <a:srgbClr val="000000"/>
                </a:solidFill>
                <a:latin typeface="Helvetica Neue Light"/>
                <a:ea typeface="Helvetica Neue Light"/>
                <a:cs typeface="Helvetica Neue Light"/>
                <a:sym typeface="Helvetica Neue Light"/>
              </a:defRPr>
            </a:lvl1pPr>
          </a:lstStyle>
          <a:p>
            <a:pPr lvl="0">
              <a:defRPr cap="none" sz="1800"/>
            </a:pPr>
            <a:r>
              <a:rPr cap="all" sz="3000"/>
              <a:t>SUB HEAD TWO</a:t>
            </a:r>
          </a:p>
        </p:txBody>
      </p:sp>
      <p:sp>
        <p:nvSpPr>
          <p:cNvPr id="77" name="Shape 77"/>
          <p:cNvSpPr/>
          <p:nvPr/>
        </p:nvSpPr>
        <p:spPr>
          <a:xfrm>
            <a:off x="15499590" y="7162800"/>
            <a:ext cx="6021320" cy="4461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546100">
              <a:lnSpc>
                <a:spcPct val="90000"/>
              </a:lnSpc>
              <a:defRPr cap="all" sz="3000">
                <a:solidFill>
                  <a:srgbClr val="000000"/>
                </a:solidFill>
                <a:latin typeface="Helvetica Neue Light"/>
                <a:ea typeface="Helvetica Neue Light"/>
                <a:cs typeface="Helvetica Neue Light"/>
                <a:sym typeface="Helvetica Neue Light"/>
              </a:defRPr>
            </a:lvl1pPr>
          </a:lstStyle>
          <a:p>
            <a:pPr lvl="0">
              <a:defRPr cap="none" sz="1800"/>
            </a:pPr>
            <a:r>
              <a:rPr cap="all" sz="3000"/>
              <a:t>SUB HEAD THREE</a:t>
            </a:r>
          </a:p>
        </p:txBody>
      </p:sp>
      <p:sp>
        <p:nvSpPr>
          <p:cNvPr id="78" name="Shape 78"/>
          <p:cNvSpPr/>
          <p:nvPr/>
        </p:nvSpPr>
        <p:spPr>
          <a:xfrm>
            <a:off x="15494000" y="7950200"/>
            <a:ext cx="6032500" cy="4572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p>
        </p:txBody>
      </p:sp>
      <p:sp>
        <p:nvSpPr>
          <p:cNvPr id="79" name="Shape 79"/>
          <p:cNvSpPr/>
          <p:nvPr/>
        </p:nvSpPr>
        <p:spPr>
          <a:xfrm>
            <a:off x="8940800" y="7950200"/>
            <a:ext cx="6184900" cy="4051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endParaRPr sz="3000">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latin typeface="Helvetica Light"/>
                <a:ea typeface="Helvetica Light"/>
                <a:cs typeface="Helvetica Light"/>
                <a:sym typeface="Helvetica Light"/>
              </a:rPr>
              <a:t>Bullet</a:t>
            </a:r>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Grey Column Layout">
    <p:bg>
      <p:bgPr>
        <a:solidFill>
          <a:srgbClr val="6B6C6E"/>
        </a:solidFill>
      </p:bgPr>
    </p:bg>
    <p:spTree>
      <p:nvGrpSpPr>
        <p:cNvPr id="1" name=""/>
        <p:cNvGrpSpPr/>
        <p:nvPr/>
      </p:nvGrpSpPr>
      <p:grpSpPr>
        <a:xfrm>
          <a:off x="0" y="0"/>
          <a:ext cx="0" cy="0"/>
          <a:chOff x="0" y="0"/>
          <a:chExt cx="0" cy="0"/>
        </a:xfrm>
      </p:grpSpPr>
      <p:sp>
        <p:nvSpPr>
          <p:cNvPr id="81" name="Shape 81"/>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82" name="Shape 82"/>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83" name="Shape 83"/>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84" name="Shape 84"/>
          <p:cNvSpPr/>
          <p:nvPr/>
        </p:nvSpPr>
        <p:spPr>
          <a:xfrm>
            <a:off x="2425079" y="12170689"/>
            <a:ext cx="18908118" cy="3474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2300">
                <a:solidFill>
                  <a:srgbClr val="C0C0C0"/>
                </a:solidFill>
                <a:latin typeface="Helvetica Neue"/>
                <a:ea typeface="Helvetica Neue"/>
                <a:cs typeface="Helvetica Neue"/>
                <a:sym typeface="Helvetica Neue"/>
              </a:defRPr>
            </a:lvl1pPr>
          </a:lstStyle>
          <a:p>
            <a:pPr lvl="0">
              <a:defRPr sz="1800">
                <a:solidFill>
                  <a:srgbClr val="000000"/>
                </a:solidFill>
              </a:defRPr>
            </a:pPr>
            <a:r>
              <a:rPr sz="2300">
                <a:solidFill>
                  <a:srgbClr val="C0C0C0"/>
                </a:solidFill>
              </a:rPr>
              <a:t>*disclaimer or footnote text can go here</a:t>
            </a:r>
          </a:p>
        </p:txBody>
      </p:sp>
      <p:sp>
        <p:nvSpPr>
          <p:cNvPr id="85" name="Shape 85"/>
          <p:cNvSpPr/>
          <p:nvPr/>
        </p:nvSpPr>
        <p:spPr>
          <a:xfrm>
            <a:off x="2463800" y="4013200"/>
            <a:ext cx="635000" cy="38100"/>
          </a:xfrm>
          <a:prstGeom prst="rect">
            <a:avLst/>
          </a:prstGeom>
          <a:solidFill>
            <a:srgbClr val="00D5FF"/>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
        <p:nvSpPr>
          <p:cNvPr id="86" name="Shape 86"/>
          <p:cNvSpPr/>
          <p:nvPr/>
        </p:nvSpPr>
        <p:spPr>
          <a:xfrm>
            <a:off x="2469389" y="4127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FFFFFF"/>
                </a:solidFill>
                <a:latin typeface="Helvetica Neue Medium"/>
                <a:ea typeface="Helvetica Neue Medium"/>
                <a:cs typeface="Helvetica Neue Medium"/>
                <a:sym typeface="Helvetica Neue Medium"/>
              </a:rPr>
              <a:t>BIG</a:t>
            </a:r>
            <a:r>
              <a:rPr cap="all" sz="7200">
                <a:solidFill>
                  <a:srgbClr val="FFFFFF"/>
                </a:solidFill>
                <a:latin typeface="Helvetica Neue Light"/>
                <a:ea typeface="Helvetica Neue Light"/>
                <a:cs typeface="Helvetica Neue Light"/>
                <a:sym typeface="Helvetica Neue Light"/>
              </a:rPr>
              <a:t> HEADER</a:t>
            </a:r>
          </a:p>
        </p:txBody>
      </p:sp>
      <p:sp>
        <p:nvSpPr>
          <p:cNvPr id="87" name="Shape 87"/>
          <p:cNvSpPr/>
          <p:nvPr/>
        </p:nvSpPr>
        <p:spPr>
          <a:xfrm>
            <a:off x="2463800" y="5422900"/>
            <a:ext cx="1985139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457200" algn="l" defTabSz="457200">
              <a:lnSpc>
                <a:spcPct val="120000"/>
              </a:lnSpc>
              <a:defRPr cap="all" sz="2800">
                <a:latin typeface="Helvetica Neue Light"/>
                <a:ea typeface="Helvetica Neue Light"/>
                <a:cs typeface="Helvetica Neue Light"/>
                <a:sym typeface="Helvetica Neue Light"/>
              </a:defRPr>
            </a:lvl1pPr>
          </a:lstStyle>
          <a:p>
            <a:pPr lvl="0">
              <a:defRPr cap="none" sz="1800">
                <a:solidFill>
                  <a:srgbClr val="000000"/>
                </a:solidFill>
              </a:defRPr>
            </a:pPr>
            <a:r>
              <a:rPr cap="all" sz="2800">
                <a:solidFill>
                  <a:srgbClr val="FFFFFF"/>
                </a:solidFill>
              </a:rPr>
              <a:t>Lorem ipsum dolor sit amet, consectetur adipiscing elit. Sed a lectus vitae quam ultricies ultrices. Quisque mauris tellus, elementum vitae semper eu, maximus vel odio.</a:t>
            </a:r>
          </a:p>
        </p:txBody>
      </p:sp>
      <p:sp>
        <p:nvSpPr>
          <p:cNvPr id="88" name="Shape 88"/>
          <p:cNvSpPr/>
          <p:nvPr/>
        </p:nvSpPr>
        <p:spPr>
          <a:xfrm>
            <a:off x="2393189" y="7162800"/>
            <a:ext cx="4050158"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FFFFFF"/>
                </a:solidFill>
              </a:rPr>
              <a:t>SUB HEAD ONE</a:t>
            </a:r>
          </a:p>
        </p:txBody>
      </p:sp>
      <p:sp>
        <p:nvSpPr>
          <p:cNvPr id="89" name="Shape 89"/>
          <p:cNvSpPr/>
          <p:nvPr/>
        </p:nvSpPr>
        <p:spPr>
          <a:xfrm>
            <a:off x="2387600" y="6807200"/>
            <a:ext cx="6032500" cy="165100"/>
          </a:xfrm>
          <a:prstGeom prst="rect">
            <a:avLst/>
          </a:prstGeom>
          <a:solidFill>
            <a:srgbClr val="00D5FF"/>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90" name="Shape 90"/>
          <p:cNvSpPr/>
          <p:nvPr/>
        </p:nvSpPr>
        <p:spPr>
          <a:xfrm>
            <a:off x="2387600" y="7950200"/>
            <a:ext cx="6032500" cy="3657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p>
        </p:txBody>
      </p:sp>
      <p:sp>
        <p:nvSpPr>
          <p:cNvPr id="91" name="Shape 91"/>
          <p:cNvSpPr/>
          <p:nvPr/>
        </p:nvSpPr>
        <p:spPr>
          <a:xfrm>
            <a:off x="8928100" y="6807200"/>
            <a:ext cx="6032500" cy="165100"/>
          </a:xfrm>
          <a:prstGeom prst="rect">
            <a:avLst/>
          </a:prstGeom>
          <a:solidFill>
            <a:srgbClr val="FFFB00"/>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92" name="Shape 92"/>
          <p:cNvSpPr/>
          <p:nvPr/>
        </p:nvSpPr>
        <p:spPr>
          <a:xfrm>
            <a:off x="15468600" y="6807200"/>
            <a:ext cx="6032500" cy="165100"/>
          </a:xfrm>
          <a:prstGeom prst="rect">
            <a:avLst/>
          </a:prstGeom>
          <a:solidFill>
            <a:srgbClr val="FF39D6"/>
          </a:solidFill>
          <a:ln w="12700">
            <a:miter lim="400000"/>
          </a:ln>
        </p:spPr>
        <p:txBody>
          <a:bodyPr lIns="0" tIns="0" rIns="0" bIns="0" anchor="ctr"/>
          <a:lstStyle/>
          <a:p>
            <a:pPr lvl="0" defTabSz="584200">
              <a:defRPr sz="4000">
                <a:solidFill>
                  <a:srgbClr val="FF32A9"/>
                </a:solidFill>
                <a:effectLst>
                  <a:outerShdw sx="100000" sy="100000" kx="0" ky="0" algn="b" rotWithShape="0" blurRad="38100" dist="12700" dir="5400000">
                    <a:srgbClr val="000000">
                      <a:alpha val="50000"/>
                    </a:srgbClr>
                  </a:outerShdw>
                </a:effectLst>
              </a:defRPr>
            </a:pPr>
          </a:p>
        </p:txBody>
      </p:sp>
      <p:sp>
        <p:nvSpPr>
          <p:cNvPr id="93" name="Shape 93"/>
          <p:cNvSpPr/>
          <p:nvPr/>
        </p:nvSpPr>
        <p:spPr>
          <a:xfrm>
            <a:off x="8946389" y="7162800"/>
            <a:ext cx="4050158"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FFFFFF"/>
                </a:solidFill>
              </a:rPr>
              <a:t>SUB HEAD TWO</a:t>
            </a:r>
          </a:p>
        </p:txBody>
      </p:sp>
      <p:sp>
        <p:nvSpPr>
          <p:cNvPr id="94" name="Shape 94"/>
          <p:cNvSpPr/>
          <p:nvPr/>
        </p:nvSpPr>
        <p:spPr>
          <a:xfrm>
            <a:off x="15499590" y="7162800"/>
            <a:ext cx="6021320" cy="4461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546100">
              <a:lnSpc>
                <a:spcPct val="90000"/>
              </a:lnSpc>
              <a:defRPr cap="all" sz="3000">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FFFFFF"/>
                </a:solidFill>
              </a:rPr>
              <a:t>SUB HEAD THREE</a:t>
            </a:r>
          </a:p>
        </p:txBody>
      </p:sp>
      <p:sp>
        <p:nvSpPr>
          <p:cNvPr id="95" name="Shape 95"/>
          <p:cNvSpPr/>
          <p:nvPr/>
        </p:nvSpPr>
        <p:spPr>
          <a:xfrm>
            <a:off x="15494000" y="7950200"/>
            <a:ext cx="6032500" cy="4572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p>
        </p:txBody>
      </p:sp>
      <p:sp>
        <p:nvSpPr>
          <p:cNvPr id="96" name="Shape 96"/>
          <p:cNvSpPr/>
          <p:nvPr/>
        </p:nvSpPr>
        <p:spPr>
          <a:xfrm>
            <a:off x="8940800" y="7950200"/>
            <a:ext cx="6184900" cy="4051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Black Column Layout ">
    <p:bg>
      <p:bgPr>
        <a:solidFill>
          <a:srgbClr val="000000"/>
        </a:solidFill>
      </p:bgPr>
    </p:bg>
    <p:spTree>
      <p:nvGrpSpPr>
        <p:cNvPr id="1" name=""/>
        <p:cNvGrpSpPr/>
        <p:nvPr/>
      </p:nvGrpSpPr>
      <p:grpSpPr>
        <a:xfrm>
          <a:off x="0" y="0"/>
          <a:ext cx="0" cy="0"/>
          <a:chOff x="0" y="0"/>
          <a:chExt cx="0" cy="0"/>
        </a:xfrm>
      </p:grpSpPr>
      <p:sp>
        <p:nvSpPr>
          <p:cNvPr id="98" name="Shape 98"/>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99" name="Shape 99"/>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100" name="Shape 100"/>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101" name="Shape 101"/>
          <p:cNvSpPr/>
          <p:nvPr/>
        </p:nvSpPr>
        <p:spPr>
          <a:xfrm>
            <a:off x="2425079" y="12170689"/>
            <a:ext cx="18908118" cy="3474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2300">
                <a:solidFill>
                  <a:srgbClr val="C0C0C0"/>
                </a:solidFill>
                <a:latin typeface="Helvetica Neue"/>
                <a:ea typeface="Helvetica Neue"/>
                <a:cs typeface="Helvetica Neue"/>
                <a:sym typeface="Helvetica Neue"/>
              </a:defRPr>
            </a:lvl1pPr>
          </a:lstStyle>
          <a:p>
            <a:pPr lvl="0">
              <a:defRPr sz="1800">
                <a:solidFill>
                  <a:srgbClr val="000000"/>
                </a:solidFill>
              </a:defRPr>
            </a:pPr>
            <a:r>
              <a:rPr sz="2300">
                <a:solidFill>
                  <a:srgbClr val="C0C0C0"/>
                </a:solidFill>
              </a:rPr>
              <a:t>*disclaimer or footnote text can go here</a:t>
            </a:r>
          </a:p>
        </p:txBody>
      </p:sp>
      <p:sp>
        <p:nvSpPr>
          <p:cNvPr id="102" name="Shape 102"/>
          <p:cNvSpPr/>
          <p:nvPr/>
        </p:nvSpPr>
        <p:spPr>
          <a:xfrm>
            <a:off x="2463800" y="4013200"/>
            <a:ext cx="635000" cy="38100"/>
          </a:xfrm>
          <a:prstGeom prst="rect">
            <a:avLst/>
          </a:prstGeom>
          <a:solidFill>
            <a:srgbClr val="00D5FF"/>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
        <p:nvSpPr>
          <p:cNvPr id="103" name="Shape 103"/>
          <p:cNvSpPr/>
          <p:nvPr/>
        </p:nvSpPr>
        <p:spPr>
          <a:xfrm>
            <a:off x="2469389" y="4127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FFFFFF"/>
                </a:solidFill>
                <a:latin typeface="Helvetica Neue Medium"/>
                <a:ea typeface="Helvetica Neue Medium"/>
                <a:cs typeface="Helvetica Neue Medium"/>
                <a:sym typeface="Helvetica Neue Medium"/>
              </a:rPr>
              <a:t>BIG</a:t>
            </a:r>
            <a:r>
              <a:rPr cap="all" sz="7200">
                <a:solidFill>
                  <a:srgbClr val="FFFFFF"/>
                </a:solidFill>
                <a:latin typeface="Helvetica Neue Light"/>
                <a:ea typeface="Helvetica Neue Light"/>
                <a:cs typeface="Helvetica Neue Light"/>
                <a:sym typeface="Helvetica Neue Light"/>
              </a:rPr>
              <a:t> HEADER</a:t>
            </a:r>
          </a:p>
        </p:txBody>
      </p:sp>
      <p:sp>
        <p:nvSpPr>
          <p:cNvPr id="104" name="Shape 104"/>
          <p:cNvSpPr/>
          <p:nvPr/>
        </p:nvSpPr>
        <p:spPr>
          <a:xfrm>
            <a:off x="2463800" y="5422900"/>
            <a:ext cx="19851390" cy="939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R="457200" algn="l" defTabSz="457200">
              <a:lnSpc>
                <a:spcPct val="120000"/>
              </a:lnSpc>
              <a:defRPr cap="all" sz="2800">
                <a:latin typeface="Helvetica Neue Light"/>
                <a:ea typeface="Helvetica Neue Light"/>
                <a:cs typeface="Helvetica Neue Light"/>
                <a:sym typeface="Helvetica Neue Light"/>
              </a:defRPr>
            </a:lvl1pPr>
          </a:lstStyle>
          <a:p>
            <a:pPr lvl="0">
              <a:defRPr cap="none" sz="1800">
                <a:solidFill>
                  <a:srgbClr val="000000"/>
                </a:solidFill>
              </a:defRPr>
            </a:pPr>
            <a:r>
              <a:rPr cap="all" sz="2800">
                <a:solidFill>
                  <a:srgbClr val="FFFFFF"/>
                </a:solidFill>
              </a:rPr>
              <a:t>Lorem ipsum dolor sit amet, consectetur adipiscing elit. Sed a lectus vitae quam ultricies ultrices. Quisque mauris tellus, elementum vitae semper eu, maximus vel odio.</a:t>
            </a:r>
          </a:p>
        </p:txBody>
      </p:sp>
      <p:sp>
        <p:nvSpPr>
          <p:cNvPr id="105" name="Shape 105"/>
          <p:cNvSpPr/>
          <p:nvPr/>
        </p:nvSpPr>
        <p:spPr>
          <a:xfrm>
            <a:off x="2393189" y="7162800"/>
            <a:ext cx="4050158"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FFFFFF"/>
                </a:solidFill>
              </a:rPr>
              <a:t>SUB HEAD ONE</a:t>
            </a:r>
          </a:p>
        </p:txBody>
      </p:sp>
      <p:sp>
        <p:nvSpPr>
          <p:cNvPr id="106" name="Shape 106"/>
          <p:cNvSpPr/>
          <p:nvPr/>
        </p:nvSpPr>
        <p:spPr>
          <a:xfrm>
            <a:off x="2387600" y="6807200"/>
            <a:ext cx="6032500" cy="165100"/>
          </a:xfrm>
          <a:prstGeom prst="rect">
            <a:avLst/>
          </a:prstGeom>
          <a:solidFill>
            <a:srgbClr val="00D5FF"/>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107" name="Shape 107"/>
          <p:cNvSpPr/>
          <p:nvPr/>
        </p:nvSpPr>
        <p:spPr>
          <a:xfrm>
            <a:off x="2387600" y="7950200"/>
            <a:ext cx="6032500" cy="3657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p>
        </p:txBody>
      </p:sp>
      <p:sp>
        <p:nvSpPr>
          <p:cNvPr id="108" name="Shape 108"/>
          <p:cNvSpPr/>
          <p:nvPr/>
        </p:nvSpPr>
        <p:spPr>
          <a:xfrm>
            <a:off x="8928100" y="6807200"/>
            <a:ext cx="6032500" cy="165100"/>
          </a:xfrm>
          <a:prstGeom prst="rect">
            <a:avLst/>
          </a:prstGeom>
          <a:solidFill>
            <a:srgbClr val="FFFB00"/>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109" name="Shape 109"/>
          <p:cNvSpPr/>
          <p:nvPr/>
        </p:nvSpPr>
        <p:spPr>
          <a:xfrm>
            <a:off x="15468600" y="6807200"/>
            <a:ext cx="6032500" cy="165100"/>
          </a:xfrm>
          <a:prstGeom prst="rect">
            <a:avLst/>
          </a:prstGeom>
          <a:solidFill>
            <a:srgbClr val="FF39D6"/>
          </a:solidFill>
          <a:ln w="12700">
            <a:miter lim="400000"/>
          </a:ln>
        </p:spPr>
        <p:txBody>
          <a:bodyPr lIns="0" tIns="0" rIns="0" bIns="0" anchor="ctr"/>
          <a:lstStyle/>
          <a:p>
            <a:pPr lvl="0" defTabSz="584200">
              <a:defRPr sz="4000">
                <a:solidFill>
                  <a:srgbClr val="FF32A9"/>
                </a:solidFill>
                <a:effectLst>
                  <a:outerShdw sx="100000" sy="100000" kx="0" ky="0" algn="b" rotWithShape="0" blurRad="38100" dist="12700" dir="5400000">
                    <a:srgbClr val="000000">
                      <a:alpha val="50000"/>
                    </a:srgbClr>
                  </a:outerShdw>
                </a:effectLst>
              </a:defRPr>
            </a:pPr>
          </a:p>
        </p:txBody>
      </p:sp>
      <p:sp>
        <p:nvSpPr>
          <p:cNvPr id="110" name="Shape 110"/>
          <p:cNvSpPr/>
          <p:nvPr/>
        </p:nvSpPr>
        <p:spPr>
          <a:xfrm>
            <a:off x="8946389" y="7162800"/>
            <a:ext cx="4050158"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FFFFFF"/>
                </a:solidFill>
              </a:rPr>
              <a:t>SUB HEAD TWO</a:t>
            </a:r>
          </a:p>
        </p:txBody>
      </p:sp>
      <p:sp>
        <p:nvSpPr>
          <p:cNvPr id="111" name="Shape 111"/>
          <p:cNvSpPr/>
          <p:nvPr/>
        </p:nvSpPr>
        <p:spPr>
          <a:xfrm>
            <a:off x="15499590" y="7162800"/>
            <a:ext cx="6021320" cy="4461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546100">
              <a:lnSpc>
                <a:spcPct val="90000"/>
              </a:lnSpc>
              <a:defRPr cap="all" sz="3000">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FFFFFF"/>
                </a:solidFill>
              </a:rPr>
              <a:t>SUB HEAD THREE</a:t>
            </a:r>
          </a:p>
        </p:txBody>
      </p:sp>
      <p:sp>
        <p:nvSpPr>
          <p:cNvPr id="112" name="Shape 112"/>
          <p:cNvSpPr/>
          <p:nvPr/>
        </p:nvSpPr>
        <p:spPr>
          <a:xfrm>
            <a:off x="15494000" y="7950200"/>
            <a:ext cx="6032500" cy="45720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p>
        </p:txBody>
      </p:sp>
      <p:sp>
        <p:nvSpPr>
          <p:cNvPr id="113" name="Shape 113"/>
          <p:cNvSpPr/>
          <p:nvPr/>
        </p:nvSpPr>
        <p:spPr>
          <a:xfrm>
            <a:off x="8940800" y="7950200"/>
            <a:ext cx="6184900" cy="4051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endParaRPr sz="3000">
              <a:solidFill>
                <a:srgbClr val="FFFFFF"/>
              </a:solidFill>
              <a:latin typeface="Helvetica Light"/>
              <a:ea typeface="Helvetica Light"/>
              <a:cs typeface="Helvetica Light"/>
              <a:sym typeface="Helvetica Light"/>
            </a:endParaRPr>
          </a:p>
          <a:p>
            <a:pPr lvl="0" marL="863600" indent="-228600" algn="l" defTabSz="457200">
              <a:buClr>
                <a:srgbClr val="00D5FF"/>
              </a:buClr>
              <a:buSzPct val="50000"/>
              <a:buChar char="•"/>
              <a:defRPr sz="1800">
                <a:solidFill>
                  <a:srgbClr val="000000"/>
                </a:solidFill>
              </a:defRPr>
            </a:pPr>
            <a:r>
              <a:rPr sz="3000">
                <a:solidFill>
                  <a:srgbClr val="FFFFFF"/>
                </a:solidFill>
                <a:latin typeface="Helvetica Light"/>
                <a:ea typeface="Helvetica Light"/>
                <a:cs typeface="Helvetica Light"/>
                <a:sym typeface="Helvetica Light"/>
              </a:rPr>
              <a:t>Bullet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Header with Pink Line">
    <p:bg>
      <p:bgPr>
        <a:solidFill>
          <a:srgbClr val="FFFFFF"/>
        </a:solidFill>
      </p:bgPr>
    </p:bg>
    <p:spTree>
      <p:nvGrpSpPr>
        <p:cNvPr id="1" name=""/>
        <p:cNvGrpSpPr/>
        <p:nvPr/>
      </p:nvGrpSpPr>
      <p:grpSpPr>
        <a:xfrm>
          <a:off x="0" y="0"/>
          <a:ext cx="0" cy="0"/>
          <a:chOff x="0" y="0"/>
          <a:chExt cx="0" cy="0"/>
        </a:xfrm>
      </p:grpSpPr>
      <p:sp>
        <p:nvSpPr>
          <p:cNvPr id="115" name="Shape 115"/>
          <p:cNvSpPr/>
          <p:nvPr/>
        </p:nvSpPr>
        <p:spPr>
          <a:xfrm>
            <a:off x="2469389" y="4127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797979"/>
                </a:solidFill>
                <a:latin typeface="Helvetica Neue Medium"/>
                <a:ea typeface="Helvetica Neue Medium"/>
                <a:cs typeface="Helvetica Neue Medium"/>
                <a:sym typeface="Helvetica Neue Medium"/>
              </a:rPr>
              <a:t>New</a:t>
            </a:r>
            <a:r>
              <a:rPr cap="all" sz="7200">
                <a:solidFill>
                  <a:srgbClr val="797979"/>
                </a:solidFill>
                <a:latin typeface="Helvetica Neue Light"/>
                <a:ea typeface="Helvetica Neue Light"/>
                <a:cs typeface="Helvetica Neue Light"/>
                <a:sym typeface="Helvetica Neue Light"/>
              </a:rPr>
              <a:t> HEADER GOES HERE</a:t>
            </a:r>
          </a:p>
        </p:txBody>
      </p:sp>
      <p:sp>
        <p:nvSpPr>
          <p:cNvPr id="116" name="Shape 116"/>
          <p:cNvSpPr/>
          <p:nvPr/>
        </p:nvSpPr>
        <p:spPr>
          <a:xfrm>
            <a:off x="2463800" y="4013200"/>
            <a:ext cx="635000" cy="38100"/>
          </a:xfrm>
          <a:prstGeom prst="rect">
            <a:avLst/>
          </a:prstGeom>
          <a:solidFill>
            <a:srgbClr val="FF39D6"/>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
        <p:nvSpPr>
          <p:cNvPr id="117" name="Shape 117"/>
          <p:cNvSpPr/>
          <p:nvPr/>
        </p:nvSpPr>
        <p:spPr>
          <a:xfrm>
            <a:off x="2463800" y="5422900"/>
            <a:ext cx="12496800" cy="99257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R="457200" algn="l" defTabSz="457200">
              <a:lnSpc>
                <a:spcPct val="120000"/>
              </a:lnSpc>
              <a:defRPr sz="1800">
                <a:solidFill>
                  <a:srgbClr val="000000"/>
                </a:solidFill>
              </a:defRPr>
            </a:pPr>
            <a:r>
              <a:rPr sz="3000">
                <a:solidFill>
                  <a:srgbClr val="FF39D6"/>
                </a:solidFill>
                <a:latin typeface="Helvetica Neue Light"/>
                <a:ea typeface="Helvetica Neue Light"/>
                <a:cs typeface="Helvetica Neue Light"/>
                <a:sym typeface="Helvetica Neue Light"/>
              </a:rPr>
              <a:t>SUB HEAD IF NEEDED </a:t>
            </a:r>
            <a:r>
              <a:rPr sz="3000">
                <a:solidFill>
                  <a:srgbClr val="797979"/>
                </a:solidFill>
                <a:latin typeface="Helvetica Neue Light"/>
                <a:ea typeface="Helvetica Neue Light"/>
                <a:cs typeface="Helvetica Neue Light"/>
                <a:sym typeface="Helvetica Neue Light"/>
              </a:rPr>
              <a:t>(Descriptor text, maybe?)</a:t>
            </a:r>
          </a:p>
        </p:txBody>
      </p:sp>
      <p:sp>
        <p:nvSpPr>
          <p:cNvPr id="118" name="Shape 118"/>
          <p:cNvSpPr/>
          <p:nvPr/>
        </p:nvSpPr>
        <p:spPr>
          <a:xfrm>
            <a:off x="2463800" y="6286500"/>
            <a:ext cx="20148054" cy="3454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228600" indent="-228600" algn="l" defTabSz="457200">
              <a:buClr>
                <a:srgbClr val="FF39D6"/>
              </a:buClr>
              <a:buSzPct val="50000"/>
              <a:buChar char="•"/>
              <a:defRPr sz="1800">
                <a:solidFill>
                  <a:srgbClr val="000000"/>
                </a:solidFill>
              </a:defRPr>
            </a:pPr>
            <a:r>
              <a:rPr sz="2800">
                <a:solidFill>
                  <a:srgbClr val="797979"/>
                </a:solidFill>
                <a:latin typeface="Helvetica Light"/>
                <a:ea typeface="Helvetica Light"/>
                <a:cs typeface="Helvetica Light"/>
                <a:sym typeface="Helvetica Light"/>
              </a:rPr>
              <a:t>Some bullets.</a:t>
            </a:r>
            <a:endParaRPr sz="2800">
              <a:solidFill>
                <a:srgbClr val="797979"/>
              </a:solidFill>
              <a:latin typeface="Helvetica Light"/>
              <a:ea typeface="Helvetica Light"/>
              <a:cs typeface="Helvetica Light"/>
              <a:sym typeface="Helvetica Light"/>
            </a:endParaRPr>
          </a:p>
          <a:p>
            <a:pPr lvl="0" marL="228600" indent="-228600" algn="l" defTabSz="457200">
              <a:buClr>
                <a:srgbClr val="FF39D6"/>
              </a:buClr>
              <a:buSzPct val="50000"/>
              <a:buChar char="•"/>
              <a:defRPr sz="1800">
                <a:solidFill>
                  <a:srgbClr val="000000"/>
                </a:solidFill>
              </a:defRPr>
            </a:pPr>
            <a:r>
              <a:rPr sz="2800">
                <a:solidFill>
                  <a:srgbClr val="797979"/>
                </a:solidFill>
                <a:latin typeface="Helvetica Light"/>
                <a:ea typeface="Helvetica Light"/>
                <a:cs typeface="Helvetica Light"/>
                <a:sym typeface="Helvetica Light"/>
              </a:rPr>
              <a:t>Some bullets.</a:t>
            </a:r>
            <a:endParaRPr sz="2800">
              <a:solidFill>
                <a:srgbClr val="797979"/>
              </a:solidFill>
              <a:latin typeface="Helvetica Light"/>
              <a:ea typeface="Helvetica Light"/>
              <a:cs typeface="Helvetica Light"/>
              <a:sym typeface="Helvetica Light"/>
            </a:endParaRPr>
          </a:p>
          <a:p>
            <a:pPr lvl="0" marL="228600" indent="-228600" algn="l" defTabSz="457200">
              <a:buClr>
                <a:srgbClr val="FF39D6"/>
              </a:buClr>
              <a:buSzPct val="50000"/>
              <a:buChar char="•"/>
              <a:defRPr sz="1800">
                <a:solidFill>
                  <a:srgbClr val="000000"/>
                </a:solidFill>
              </a:defRPr>
            </a:pPr>
            <a:r>
              <a:rPr sz="2800">
                <a:solidFill>
                  <a:srgbClr val="797979"/>
                </a:solidFill>
                <a:latin typeface="Helvetica Light"/>
                <a:ea typeface="Helvetica Light"/>
                <a:cs typeface="Helvetica Light"/>
                <a:sym typeface="Helvetica Light"/>
              </a:rPr>
              <a:t>Some bullets.</a:t>
            </a:r>
            <a:endParaRPr sz="2800">
              <a:solidFill>
                <a:srgbClr val="797979"/>
              </a:solidFill>
              <a:latin typeface="Helvetica Light"/>
              <a:ea typeface="Helvetica Light"/>
              <a:cs typeface="Helvetica Light"/>
              <a:sym typeface="Helvetica Light"/>
            </a:endParaRPr>
          </a:p>
          <a:p>
            <a:pPr lvl="0" marL="228600" indent="-228600" algn="l" defTabSz="457200">
              <a:buClr>
                <a:srgbClr val="FF39D6"/>
              </a:buClr>
              <a:buSzPct val="50000"/>
              <a:buChar char="•"/>
              <a:defRPr sz="1800">
                <a:solidFill>
                  <a:srgbClr val="000000"/>
                </a:solidFill>
              </a:defRPr>
            </a:pPr>
            <a:r>
              <a:rPr sz="2800">
                <a:solidFill>
                  <a:srgbClr val="797979"/>
                </a:solidFill>
                <a:latin typeface="Helvetica Light"/>
                <a:ea typeface="Helvetica Light"/>
                <a:cs typeface="Helvetica Light"/>
                <a:sym typeface="Helvetica Light"/>
              </a:rPr>
              <a:t>Some bullets.</a:t>
            </a:r>
            <a:endParaRPr sz="2800">
              <a:solidFill>
                <a:srgbClr val="797979"/>
              </a:solidFill>
              <a:latin typeface="Helvetica Light"/>
              <a:ea typeface="Helvetica Light"/>
              <a:cs typeface="Helvetica Light"/>
              <a:sym typeface="Helvetica Light"/>
            </a:endParaRPr>
          </a:p>
          <a:p>
            <a:pPr lvl="0" marL="228600" indent="-228600" algn="l" defTabSz="457200">
              <a:buClr>
                <a:srgbClr val="FF39D6"/>
              </a:buClr>
              <a:buSzPct val="50000"/>
              <a:buChar char="•"/>
              <a:defRPr sz="1800">
                <a:solidFill>
                  <a:srgbClr val="000000"/>
                </a:solidFill>
              </a:defRPr>
            </a:pPr>
            <a:r>
              <a:rPr sz="2800">
                <a:solidFill>
                  <a:srgbClr val="797979"/>
                </a:solidFill>
                <a:latin typeface="Helvetica Light"/>
                <a:ea typeface="Helvetica Light"/>
                <a:cs typeface="Helvetica Light"/>
                <a:sym typeface="Helvetica Light"/>
              </a:rPr>
              <a:t>Some bullets.</a:t>
            </a:r>
          </a:p>
        </p:txBody>
      </p:sp>
      <p:sp>
        <p:nvSpPr>
          <p:cNvPr id="119" name="Shape 119"/>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20" name="Shape 120"/>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121" name="Shape 121"/>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White Page">
    <p:bg>
      <p:bgPr>
        <a:solidFill>
          <a:srgbClr val="FFFFFF"/>
        </a:solidFill>
      </p:bgPr>
    </p:bg>
    <p:spTree>
      <p:nvGrpSpPr>
        <p:cNvPr id="1" name=""/>
        <p:cNvGrpSpPr/>
        <p:nvPr/>
      </p:nvGrpSpPr>
      <p:grpSpPr>
        <a:xfrm>
          <a:off x="0" y="0"/>
          <a:ext cx="0" cy="0"/>
          <a:chOff x="0" y="0"/>
          <a:chExt cx="0" cy="0"/>
        </a:xfrm>
      </p:grpSpPr>
      <p:sp>
        <p:nvSpPr>
          <p:cNvPr id="123" name="Shape 123"/>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24" name="Shape 124"/>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125" name="Shape 125"/>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Big Image Page">
    <p:bg>
      <p:bgPr>
        <a:solidFill>
          <a:srgbClr val="FFFFFF"/>
        </a:solidFill>
      </p:bgPr>
    </p:bg>
    <p:spTree>
      <p:nvGrpSpPr>
        <p:cNvPr id="1" name=""/>
        <p:cNvGrpSpPr/>
        <p:nvPr/>
      </p:nvGrpSpPr>
      <p:grpSpPr>
        <a:xfrm>
          <a:off x="0" y="0"/>
          <a:ext cx="0" cy="0"/>
          <a:chOff x="0" y="0"/>
          <a:chExt cx="0" cy="0"/>
        </a:xfrm>
      </p:grpSpPr>
      <p:sp>
        <p:nvSpPr>
          <p:cNvPr id="127" name="Shape 127"/>
          <p:cNvSpPr/>
          <p:nvPr/>
        </p:nvSpPr>
        <p:spPr>
          <a:xfrm>
            <a:off x="2314978" y="2595280"/>
            <a:ext cx="19992277" cy="8663391"/>
          </a:xfrm>
          <a:prstGeom prst="rect">
            <a:avLst/>
          </a:prstGeom>
          <a:solidFill>
            <a:srgbClr val="53585F"/>
          </a:solidFill>
          <a:ln w="12700">
            <a:miter lim="400000"/>
          </a:ln>
        </p:spPr>
        <p:txBody>
          <a:bodyPr lIns="0" tIns="0" rIns="0" bIns="0" anchor="ctr"/>
          <a:lstStyle/>
          <a:p>
            <a:pPr lvl="0">
              <a:defRPr sz="4000">
                <a:solidFill>
                  <a:srgbClr val="000000"/>
                </a:solidFill>
                <a:effectLst>
                  <a:outerShdw sx="100000" sy="100000" kx="0" ky="0" algn="b" rotWithShape="0" blurRad="38100" dist="12700" dir="5400000">
                    <a:srgbClr val="000000">
                      <a:alpha val="50000"/>
                    </a:srgbClr>
                  </a:outerShdw>
                </a:effectLst>
              </a:defRPr>
            </a:pPr>
          </a:p>
        </p:txBody>
      </p:sp>
      <p:sp>
        <p:nvSpPr>
          <p:cNvPr id="128" name="Shape 128"/>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29" name="Shape 129"/>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130" name="Shape 130"/>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131" name="Shape 131"/>
          <p:cNvSpPr/>
          <p:nvPr/>
        </p:nvSpPr>
        <p:spPr>
          <a:xfrm>
            <a:off x="2393189" y="939800"/>
            <a:ext cx="9242197" cy="5461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600">
                <a:solidFill>
                  <a:srgbClr val="232323"/>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3600">
                <a:solidFill>
                  <a:srgbClr val="232323"/>
                </a:solidFill>
              </a:rPr>
              <a:t>TITLE FOR AN IMAGE BELOW</a:t>
            </a:r>
          </a:p>
        </p:txBody>
      </p:sp>
      <p:sp>
        <p:nvSpPr>
          <p:cNvPr id="132" name="Shape 132"/>
          <p:cNvSpPr/>
          <p:nvPr/>
        </p:nvSpPr>
        <p:spPr>
          <a:xfrm>
            <a:off x="2387600" y="825500"/>
            <a:ext cx="635000" cy="38100"/>
          </a:xfrm>
          <a:prstGeom prst="rect">
            <a:avLst/>
          </a:prstGeom>
          <a:solidFill>
            <a:srgbClr val="FF40FF"/>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Tree>
  </p:cSld>
  <p:clrMapOvr>
    <a:masterClrMapping/>
  </p:clrMapOvr>
  <p:transitio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type="tx" showMasterSp="0" showMasterPhAnim="1">
  <p:cSld name="Header with Blue Line">
    <p:bg>
      <p:bgPr>
        <a:solidFill>
          <a:srgbClr val="FFFFFF"/>
        </a:solidFill>
      </p:bgPr>
    </p:bg>
    <p:spTree>
      <p:nvGrpSpPr>
        <p:cNvPr id="1" name=""/>
        <p:cNvGrpSpPr/>
        <p:nvPr/>
      </p:nvGrpSpPr>
      <p:grpSpPr>
        <a:xfrm>
          <a:off x="0" y="0"/>
          <a:ext cx="0" cy="0"/>
          <a:chOff x="0" y="0"/>
          <a:chExt cx="0" cy="0"/>
        </a:xfrm>
      </p:grpSpPr>
      <p:sp>
        <p:nvSpPr>
          <p:cNvPr id="134" name="Shape 134"/>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35" name="Shape 135"/>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136" name="Shape 136"/>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137" name="Shape 137"/>
          <p:cNvSpPr/>
          <p:nvPr/>
        </p:nvSpPr>
        <p:spPr>
          <a:xfrm>
            <a:off x="2469389" y="4127500"/>
            <a:ext cx="13390139"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797979"/>
                </a:solidFill>
                <a:latin typeface="Helvetica Neue Medium"/>
                <a:ea typeface="Helvetica Neue Medium"/>
                <a:cs typeface="Helvetica Neue Medium"/>
                <a:sym typeface="Helvetica Neue Medium"/>
              </a:rPr>
              <a:t>HEADER</a:t>
            </a:r>
            <a:r>
              <a:rPr cap="all" sz="7200">
                <a:solidFill>
                  <a:srgbClr val="797979"/>
                </a:solidFill>
                <a:latin typeface="Helvetica Neue Light"/>
                <a:ea typeface="Helvetica Neue Light"/>
                <a:cs typeface="Helvetica Neue Light"/>
                <a:sym typeface="Helvetica Neue Light"/>
              </a:rPr>
              <a:t> GOES HERE</a:t>
            </a:r>
          </a:p>
        </p:txBody>
      </p:sp>
      <p:sp>
        <p:nvSpPr>
          <p:cNvPr id="138" name="Shape 138"/>
          <p:cNvSpPr/>
          <p:nvPr/>
        </p:nvSpPr>
        <p:spPr>
          <a:xfrm>
            <a:off x="2463800" y="4013200"/>
            <a:ext cx="635000" cy="38100"/>
          </a:xfrm>
          <a:prstGeom prst="rect">
            <a:avLst/>
          </a:prstGeom>
          <a:solidFill>
            <a:srgbClr val="00D5FF"/>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
        <p:nvSpPr>
          <p:cNvPr id="139" name="Shape 139"/>
          <p:cNvSpPr/>
          <p:nvPr/>
        </p:nvSpPr>
        <p:spPr>
          <a:xfrm>
            <a:off x="2463800" y="5905500"/>
            <a:ext cx="20148054" cy="52959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254000" indent="-254000" algn="l" defTabSz="457200">
              <a:lnSpc>
                <a:spcPct val="110000"/>
              </a:lnSpc>
              <a:spcBef>
                <a:spcPts val="1500"/>
              </a:spcBef>
              <a:buClr>
                <a:srgbClr val="1A98FC"/>
              </a:buClr>
              <a:buSzPct val="50000"/>
              <a:buChar char="•"/>
              <a:defRPr sz="1800">
                <a:solidFill>
                  <a:srgbClr val="000000"/>
                </a:solidFill>
              </a:defRPr>
            </a:pPr>
            <a:r>
              <a:rPr sz="3000">
                <a:solidFill>
                  <a:srgbClr val="606060"/>
                </a:solidFill>
                <a:latin typeface="Helvetica"/>
                <a:ea typeface="Helvetica"/>
                <a:cs typeface="Helvetica"/>
                <a:sym typeface="Helvetica"/>
              </a:rPr>
              <a:t>Some Bullets</a:t>
            </a:r>
            <a:endParaRPr sz="30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000">
                <a:solidFill>
                  <a:srgbClr val="606060"/>
                </a:solidFill>
                <a:latin typeface="Helvetica"/>
                <a:ea typeface="Helvetica"/>
                <a:cs typeface="Helvetica"/>
                <a:sym typeface="Helvetica"/>
              </a:rPr>
              <a:t>Some Bullets</a:t>
            </a:r>
            <a:endParaRPr sz="30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000">
                <a:solidFill>
                  <a:srgbClr val="606060"/>
                </a:solidFill>
                <a:latin typeface="Helvetica"/>
                <a:ea typeface="Helvetica"/>
                <a:cs typeface="Helvetica"/>
                <a:sym typeface="Helvetica"/>
              </a:rPr>
              <a:t>Some Bullets</a:t>
            </a:r>
            <a:endParaRPr sz="30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000">
                <a:solidFill>
                  <a:srgbClr val="606060"/>
                </a:solidFill>
                <a:latin typeface="Helvetica"/>
                <a:ea typeface="Helvetica"/>
                <a:cs typeface="Helvetica"/>
                <a:sym typeface="Helvetica"/>
              </a:rPr>
              <a:t>Some Bullets</a:t>
            </a:r>
            <a:endParaRPr sz="30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000">
                <a:solidFill>
                  <a:srgbClr val="606060"/>
                </a:solidFill>
                <a:latin typeface="Helvetica"/>
                <a:ea typeface="Helvetica"/>
                <a:cs typeface="Helvetica"/>
                <a:sym typeface="Helvetica"/>
              </a:rPr>
              <a:t>Some Bullets</a:t>
            </a:r>
            <a:endParaRPr sz="30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000">
                <a:solidFill>
                  <a:srgbClr val="606060"/>
                </a:solidFill>
                <a:latin typeface="Helvetica"/>
                <a:ea typeface="Helvetica"/>
                <a:cs typeface="Helvetica"/>
                <a:sym typeface="Helvetica"/>
              </a:rPr>
              <a:t>Some Bullets</a:t>
            </a:r>
          </a:p>
        </p:txBody>
      </p:sp>
    </p:spTree>
  </p:cSld>
  <p:clrMapOvr>
    <a:masterClrMapping/>
  </p:clrMapOvr>
  <p:transitio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type="tx" showMasterSp="0" showMasterPhAnim="1">
  <p:cSld name="Header with image grid">
    <p:bg>
      <p:bgPr>
        <a:solidFill>
          <a:srgbClr val="FFFFFF"/>
        </a:solidFill>
      </p:bgPr>
    </p:bg>
    <p:spTree>
      <p:nvGrpSpPr>
        <p:cNvPr id="1" name=""/>
        <p:cNvGrpSpPr/>
        <p:nvPr/>
      </p:nvGrpSpPr>
      <p:grpSpPr>
        <a:xfrm>
          <a:off x="0" y="0"/>
          <a:ext cx="0" cy="0"/>
          <a:chOff x="0" y="0"/>
          <a:chExt cx="0" cy="0"/>
        </a:xfrm>
      </p:grpSpPr>
      <p:sp>
        <p:nvSpPr>
          <p:cNvPr id="141" name="Shape 141"/>
          <p:cNvSpPr/>
          <p:nvPr/>
        </p:nvSpPr>
        <p:spPr>
          <a:xfrm>
            <a:off x="2469389" y="952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797979"/>
                </a:solidFill>
                <a:latin typeface="Helvetica Neue Medium"/>
                <a:ea typeface="Helvetica Neue Medium"/>
                <a:cs typeface="Helvetica Neue Medium"/>
                <a:sym typeface="Helvetica Neue Medium"/>
              </a:rPr>
              <a:t>HEADER</a:t>
            </a:r>
            <a:r>
              <a:rPr cap="all" sz="7200">
                <a:solidFill>
                  <a:srgbClr val="797979"/>
                </a:solidFill>
                <a:latin typeface="Helvetica Neue Light"/>
                <a:ea typeface="Helvetica Neue Light"/>
                <a:cs typeface="Helvetica Neue Light"/>
                <a:sym typeface="Helvetica Neue Light"/>
              </a:rPr>
              <a:t> HERE</a:t>
            </a:r>
          </a:p>
        </p:txBody>
      </p:sp>
      <p:sp>
        <p:nvSpPr>
          <p:cNvPr id="142" name="Shape 142"/>
          <p:cNvSpPr/>
          <p:nvPr/>
        </p:nvSpPr>
        <p:spPr>
          <a:xfrm>
            <a:off x="2514600" y="2438400"/>
            <a:ext cx="2630933"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defTabSz="546100">
              <a:lnSpc>
                <a:spcPct val="90000"/>
              </a:lnSpc>
              <a:defRPr sz="1800">
                <a:solidFill>
                  <a:srgbClr val="000000"/>
                </a:solidFill>
              </a:defRPr>
            </a:pPr>
            <a:r>
              <a:rPr cap="all" sz="3000">
                <a:solidFill>
                  <a:srgbClr val="A9A9A9"/>
                </a:solidFill>
                <a:latin typeface="Helvetica Neue Medium"/>
                <a:ea typeface="Helvetica Neue Medium"/>
                <a:cs typeface="Helvetica Neue Medium"/>
                <a:sym typeface="Helvetica Neue Medium"/>
              </a:rPr>
              <a:t>SUB</a:t>
            </a:r>
            <a:r>
              <a:rPr cap="all" sz="3000">
                <a:solidFill>
                  <a:srgbClr val="A9A9A9"/>
                </a:solidFill>
                <a:latin typeface="Helvetica Neue Light"/>
                <a:ea typeface="Helvetica Neue Light"/>
                <a:cs typeface="Helvetica Neue Light"/>
                <a:sym typeface="Helvetica Neue Light"/>
              </a:rPr>
              <a:t> HEAD</a:t>
            </a:r>
          </a:p>
        </p:txBody>
      </p:sp>
      <p:sp>
        <p:nvSpPr>
          <p:cNvPr id="143" name="Shape 143"/>
          <p:cNvSpPr/>
          <p:nvPr/>
        </p:nvSpPr>
        <p:spPr>
          <a:xfrm>
            <a:off x="9344297" y="1039876"/>
            <a:ext cx="7684518"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546100">
              <a:lnSpc>
                <a:spcPct val="90000"/>
              </a:lnSpc>
              <a:defRPr cap="all" sz="3000">
                <a:solidFill>
                  <a:srgbClr val="797979"/>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797979"/>
                </a:solidFill>
              </a:rPr>
              <a:t>(SOME KIND OF DETAIL TEXT, MAYBE?)</a:t>
            </a:r>
          </a:p>
        </p:txBody>
      </p:sp>
      <p:sp>
        <p:nvSpPr>
          <p:cNvPr id="144" name="Shape 144"/>
          <p:cNvSpPr/>
          <p:nvPr/>
        </p:nvSpPr>
        <p:spPr>
          <a:xfrm>
            <a:off x="2527460" y="3365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45" name="Shape 145"/>
          <p:cNvSpPr/>
          <p:nvPr/>
        </p:nvSpPr>
        <p:spPr>
          <a:xfrm>
            <a:off x="9461660" y="3365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46" name="Shape 146"/>
          <p:cNvSpPr/>
          <p:nvPr/>
        </p:nvSpPr>
        <p:spPr>
          <a:xfrm>
            <a:off x="16243461" y="3365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47" name="Shape 147"/>
          <p:cNvSpPr/>
          <p:nvPr/>
        </p:nvSpPr>
        <p:spPr>
          <a:xfrm>
            <a:off x="2527460" y="8191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48" name="Shape 148"/>
          <p:cNvSpPr/>
          <p:nvPr/>
        </p:nvSpPr>
        <p:spPr>
          <a:xfrm>
            <a:off x="9461660" y="8191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49" name="Shape 149"/>
          <p:cNvSpPr/>
          <p:nvPr/>
        </p:nvSpPr>
        <p:spPr>
          <a:xfrm>
            <a:off x="16243461" y="8191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50" name="Shape 150"/>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51" name="Shape 151"/>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152" name="Shape 152"/>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LtGrey Blank">
    <p:spTree>
      <p:nvGrpSpPr>
        <p:cNvPr id="1" name=""/>
        <p:cNvGrpSpPr/>
        <p:nvPr/>
      </p:nvGrpSpPr>
      <p:grpSpPr>
        <a:xfrm>
          <a:off x="0" y="0"/>
          <a:ext cx="0" cy="0"/>
          <a:chOff x="0" y="0"/>
          <a:chExt cx="0" cy="0"/>
        </a:xfrm>
      </p:grpSpPr>
      <p:sp>
        <p:nvSpPr>
          <p:cNvPr id="11" name="Shape 1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type="tx" showMasterSp="0" showMasterPhAnim="1">
  <p:cSld name="Header with image grid copy">
    <p:bg>
      <p:bgPr>
        <a:solidFill>
          <a:srgbClr val="000000"/>
        </a:solidFill>
      </p:bgPr>
    </p:bg>
    <p:spTree>
      <p:nvGrpSpPr>
        <p:cNvPr id="1" name=""/>
        <p:cNvGrpSpPr/>
        <p:nvPr/>
      </p:nvGrpSpPr>
      <p:grpSpPr>
        <a:xfrm>
          <a:off x="0" y="0"/>
          <a:ext cx="0" cy="0"/>
          <a:chOff x="0" y="0"/>
          <a:chExt cx="0" cy="0"/>
        </a:xfrm>
      </p:grpSpPr>
      <p:sp>
        <p:nvSpPr>
          <p:cNvPr id="154" name="Shape 154"/>
          <p:cNvSpPr/>
          <p:nvPr/>
        </p:nvSpPr>
        <p:spPr>
          <a:xfrm>
            <a:off x="2469389" y="952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A6AAA8"/>
                </a:solidFill>
                <a:latin typeface="Helvetica Neue Medium"/>
                <a:ea typeface="Helvetica Neue Medium"/>
                <a:cs typeface="Helvetica Neue Medium"/>
                <a:sym typeface="Helvetica Neue Medium"/>
              </a:rPr>
              <a:t>HEADER</a:t>
            </a:r>
            <a:r>
              <a:rPr cap="all" sz="7200">
                <a:solidFill>
                  <a:srgbClr val="A6AAA8"/>
                </a:solidFill>
                <a:latin typeface="Helvetica Neue Light"/>
                <a:ea typeface="Helvetica Neue Light"/>
                <a:cs typeface="Helvetica Neue Light"/>
                <a:sym typeface="Helvetica Neue Light"/>
              </a:rPr>
              <a:t> HERE</a:t>
            </a:r>
          </a:p>
        </p:txBody>
      </p:sp>
      <p:sp>
        <p:nvSpPr>
          <p:cNvPr id="155" name="Shape 155"/>
          <p:cNvSpPr/>
          <p:nvPr/>
        </p:nvSpPr>
        <p:spPr>
          <a:xfrm>
            <a:off x="2514600" y="2438400"/>
            <a:ext cx="2630933"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defTabSz="546100">
              <a:lnSpc>
                <a:spcPct val="90000"/>
              </a:lnSpc>
              <a:defRPr sz="1800">
                <a:solidFill>
                  <a:srgbClr val="000000"/>
                </a:solidFill>
              </a:defRPr>
            </a:pPr>
            <a:r>
              <a:rPr cap="all" sz="3000">
                <a:solidFill>
                  <a:srgbClr val="A6AAA8"/>
                </a:solidFill>
                <a:latin typeface="Helvetica Neue Medium"/>
                <a:ea typeface="Helvetica Neue Medium"/>
                <a:cs typeface="Helvetica Neue Medium"/>
                <a:sym typeface="Helvetica Neue Medium"/>
              </a:rPr>
              <a:t>SUB</a:t>
            </a:r>
            <a:r>
              <a:rPr cap="all" sz="3000">
                <a:solidFill>
                  <a:srgbClr val="A6AAA8"/>
                </a:solidFill>
                <a:latin typeface="Helvetica Neue Light"/>
                <a:ea typeface="Helvetica Neue Light"/>
                <a:cs typeface="Helvetica Neue Light"/>
                <a:sym typeface="Helvetica Neue Light"/>
              </a:rPr>
              <a:t> HEAD</a:t>
            </a:r>
          </a:p>
        </p:txBody>
      </p:sp>
      <p:sp>
        <p:nvSpPr>
          <p:cNvPr id="156" name="Shape 156"/>
          <p:cNvSpPr/>
          <p:nvPr/>
        </p:nvSpPr>
        <p:spPr>
          <a:xfrm>
            <a:off x="9344297" y="1039876"/>
            <a:ext cx="7684518"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b">
            <a:spAutoFit/>
          </a:bodyPr>
          <a:lstStyle>
            <a:lvl1pPr algn="l" defTabSz="546100">
              <a:lnSpc>
                <a:spcPct val="90000"/>
              </a:lnSpc>
              <a:defRPr cap="all" sz="3000">
                <a:solidFill>
                  <a:srgbClr val="797979"/>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3000">
                <a:solidFill>
                  <a:srgbClr val="797979"/>
                </a:solidFill>
              </a:rPr>
              <a:t>(SOME KIND OF DETAIL TEXT, MAYBE?)</a:t>
            </a:r>
          </a:p>
        </p:txBody>
      </p:sp>
      <p:sp>
        <p:nvSpPr>
          <p:cNvPr id="157" name="Shape 157"/>
          <p:cNvSpPr/>
          <p:nvPr/>
        </p:nvSpPr>
        <p:spPr>
          <a:xfrm>
            <a:off x="2527460" y="3365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58" name="Shape 158"/>
          <p:cNvSpPr/>
          <p:nvPr/>
        </p:nvSpPr>
        <p:spPr>
          <a:xfrm>
            <a:off x="9461660" y="3365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59" name="Shape 159"/>
          <p:cNvSpPr/>
          <p:nvPr/>
        </p:nvSpPr>
        <p:spPr>
          <a:xfrm>
            <a:off x="16243461" y="3365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60" name="Shape 160"/>
          <p:cNvSpPr/>
          <p:nvPr/>
        </p:nvSpPr>
        <p:spPr>
          <a:xfrm>
            <a:off x="2527460" y="8191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61" name="Shape 161"/>
          <p:cNvSpPr/>
          <p:nvPr/>
        </p:nvSpPr>
        <p:spPr>
          <a:xfrm>
            <a:off x="9461660" y="8191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62" name="Shape 162"/>
          <p:cNvSpPr/>
          <p:nvPr/>
        </p:nvSpPr>
        <p:spPr>
          <a:xfrm>
            <a:off x="16243461" y="8191098"/>
            <a:ext cx="4348051" cy="4348051"/>
          </a:xfrm>
          <a:prstGeom prst="rect">
            <a:avLst/>
          </a:prstGeom>
          <a:solidFill>
            <a:srgbClr val="53585F"/>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63" name="Shape 163"/>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64" name="Shape 164"/>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165" name="Shape 165"/>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Cyan Title">
    <p:bg>
      <p:bgPr>
        <a:solidFill>
          <a:srgbClr val="00D5FF"/>
        </a:solidFill>
      </p:bgPr>
    </p:bg>
    <p:spTree>
      <p:nvGrpSpPr>
        <p:cNvPr id="1" name=""/>
        <p:cNvGrpSpPr/>
        <p:nvPr/>
      </p:nvGrpSpPr>
      <p:grpSpPr>
        <a:xfrm>
          <a:off x="0" y="0"/>
          <a:ext cx="0" cy="0"/>
          <a:chOff x="0" y="0"/>
          <a:chExt cx="0" cy="0"/>
        </a:xfrm>
      </p:grpSpPr>
      <p:sp>
        <p:nvSpPr>
          <p:cNvPr id="13" name="Shape 13"/>
          <p:cNvSpPr/>
          <p:nvPr/>
        </p:nvSpPr>
        <p:spPr>
          <a:xfrm>
            <a:off x="3702050" y="5867400"/>
            <a:ext cx="16979900"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FFFFFF"/>
                </a:solidFill>
              </a:rPr>
              <a:t>Thank you.</a:t>
            </a:r>
          </a:p>
        </p:txBody>
      </p:sp>
      <p:sp>
        <p:nvSpPr>
          <p:cNvPr id="14" name="Shape 14"/>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15" name="Shape 15"/>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2015</a:t>
            </a:r>
          </a:p>
        </p:txBody>
      </p:sp>
      <p:sp>
        <p:nvSpPr>
          <p:cNvPr id="16" name="Shape 16"/>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Grey Title">
    <p:bg>
      <p:bgPr>
        <a:solidFill>
          <a:srgbClr val="53585F"/>
        </a:solidFill>
      </p:bgPr>
    </p:bg>
    <p:spTree>
      <p:nvGrpSpPr>
        <p:cNvPr id="1" name=""/>
        <p:cNvGrpSpPr/>
        <p:nvPr/>
      </p:nvGrpSpPr>
      <p:grpSpPr>
        <a:xfrm>
          <a:off x="0" y="0"/>
          <a:ext cx="0" cy="0"/>
          <a:chOff x="0" y="0"/>
          <a:chExt cx="0" cy="0"/>
        </a:xfrm>
      </p:grpSpPr>
      <p:sp>
        <p:nvSpPr>
          <p:cNvPr id="18" name="Shape 18"/>
          <p:cNvSpPr/>
          <p:nvPr/>
        </p:nvSpPr>
        <p:spPr>
          <a:xfrm>
            <a:off x="3702050" y="5867400"/>
            <a:ext cx="16979900"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FFFFFF"/>
                </a:solidFill>
              </a:rPr>
              <a:t>Thank you.</a:t>
            </a:r>
          </a:p>
        </p:txBody>
      </p:sp>
      <p:sp>
        <p:nvSpPr>
          <p:cNvPr id="19" name="Shape 19"/>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20" name="Shape 20"/>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21" name="Shape 21"/>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Black Title">
    <p:bg>
      <p:bgPr>
        <a:solidFill>
          <a:srgbClr val="000000"/>
        </a:solidFill>
      </p:bgPr>
    </p:bg>
    <p:spTree>
      <p:nvGrpSpPr>
        <p:cNvPr id="1" name=""/>
        <p:cNvGrpSpPr/>
        <p:nvPr/>
      </p:nvGrpSpPr>
      <p:grpSpPr>
        <a:xfrm>
          <a:off x="0" y="0"/>
          <a:ext cx="0" cy="0"/>
          <a:chOff x="0" y="0"/>
          <a:chExt cx="0" cy="0"/>
        </a:xfrm>
      </p:grpSpPr>
      <p:sp>
        <p:nvSpPr>
          <p:cNvPr id="23" name="Shape 23"/>
          <p:cNvSpPr/>
          <p:nvPr/>
        </p:nvSpPr>
        <p:spPr>
          <a:xfrm>
            <a:off x="3702050" y="5867400"/>
            <a:ext cx="16979900"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FFFFFF"/>
                </a:solidFill>
              </a:rPr>
              <a:t>Thank you.</a:t>
            </a:r>
          </a:p>
        </p:txBody>
      </p:sp>
      <p:sp>
        <p:nvSpPr>
          <p:cNvPr id="24" name="Shape 24"/>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25" name="Shape 25"/>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2015</a:t>
            </a:r>
          </a:p>
        </p:txBody>
      </p:sp>
      <p:sp>
        <p:nvSpPr>
          <p:cNvPr id="26" name="Shape 26"/>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Full Screen Photo">
    <p:bg>
      <p:bgPr>
        <a:solidFill>
          <a:srgbClr val="FFFFFF"/>
        </a:solidFill>
      </p:bgPr>
    </p:bg>
    <p:spTree>
      <p:nvGrpSpPr>
        <p:cNvPr id="1" name=""/>
        <p:cNvGrpSpPr/>
        <p:nvPr/>
      </p:nvGrpSpPr>
      <p:grpSpPr>
        <a:xfrm>
          <a:off x="0" y="0"/>
          <a:ext cx="0" cy="0"/>
          <a:chOff x="0" y="0"/>
          <a:chExt cx="0" cy="0"/>
        </a:xfrm>
      </p:grpSpPr>
      <p:sp>
        <p:nvSpPr>
          <p:cNvPr id="28" name="Shape 28"/>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29" name="Shape 29"/>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2015</a:t>
            </a:r>
          </a:p>
        </p:txBody>
      </p:sp>
      <p:sp>
        <p:nvSpPr>
          <p:cNvPr id="30" name="Shape 30"/>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pic>
        <p:nvPicPr>
          <p:cNvPr id="31" name="pasted-image.jpg"/>
          <p:cNvPicPr/>
          <p:nvPr/>
        </p:nvPicPr>
        <p:blipFill>
          <a:blip r:embed="rId2">
            <a:alphaModFix amt="19809"/>
            <a:extLst/>
          </a:blip>
          <a:stretch>
            <a:fillRect/>
          </a:stretch>
        </p:blipFill>
        <p:spPr>
          <a:xfrm>
            <a:off x="445308" y="-251386"/>
            <a:ext cx="23934483" cy="17232828"/>
          </a:xfrm>
          <a:prstGeom prst="rect">
            <a:avLst/>
          </a:prstGeom>
          <a:ln w="12700">
            <a:miter lim="400000"/>
          </a:ln>
        </p:spPr>
      </p:pic>
      <p:sp>
        <p:nvSpPr>
          <p:cNvPr id="32" name="Shape 32"/>
          <p:cNvSpPr/>
          <p:nvPr/>
        </p:nvSpPr>
        <p:spPr>
          <a:xfrm>
            <a:off x="6199049" y="4794249"/>
            <a:ext cx="12427001" cy="377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2000">
                <a:solidFill>
                  <a:srgbClr val="00D5FF"/>
                </a:solidFill>
                <a:latin typeface="Helvetica Neue"/>
                <a:ea typeface="Helvetica Neue"/>
                <a:cs typeface="Helvetica Neue"/>
                <a:sym typeface="Helvetica Neue"/>
              </a:defRPr>
            </a:lvl1pPr>
          </a:lstStyle>
          <a:p>
            <a:pPr lvl="0">
              <a:defRPr b="0" sz="1800">
                <a:solidFill>
                  <a:srgbClr val="000000"/>
                </a:solidFill>
              </a:defRPr>
            </a:pPr>
            <a:r>
              <a:rPr b="1" sz="12000">
                <a:solidFill>
                  <a:srgbClr val="00D5FF"/>
                </a:solidFill>
              </a:rPr>
              <a:t>BIG CAPTION CAN GO HERE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IG QUOTE">
    <p:bg>
      <p:bgPr>
        <a:solidFill>
          <a:srgbClr val="000000"/>
        </a:solidFill>
      </p:bgPr>
    </p:bg>
    <p:spTree>
      <p:nvGrpSpPr>
        <p:cNvPr id="1" name=""/>
        <p:cNvGrpSpPr/>
        <p:nvPr/>
      </p:nvGrpSpPr>
      <p:grpSpPr>
        <a:xfrm>
          <a:off x="0" y="0"/>
          <a:ext cx="0" cy="0"/>
          <a:chOff x="0" y="0"/>
          <a:chExt cx="0" cy="0"/>
        </a:xfrm>
      </p:grpSpPr>
      <p:sp>
        <p:nvSpPr>
          <p:cNvPr id="34" name="Shape 34"/>
          <p:cNvSpPr/>
          <p:nvPr/>
        </p:nvSpPr>
        <p:spPr>
          <a:xfrm>
            <a:off x="-44450" y="-196850"/>
            <a:ext cx="24485600" cy="13944600"/>
          </a:xfrm>
          <a:prstGeom prst="rect">
            <a:avLst/>
          </a:prstGeom>
          <a:solidFill>
            <a:srgbClr val="020511"/>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35" name="Shape 35"/>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36" name="Shape 36"/>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37" name="Shape 37"/>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38" name="Shape 38"/>
          <p:cNvSpPr/>
          <p:nvPr/>
        </p:nvSpPr>
        <p:spPr>
          <a:xfrm>
            <a:off x="2493069" y="4980685"/>
            <a:ext cx="19397862" cy="358953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defRPr cap="all" i="1" sz="10000">
                <a:latin typeface="Helvetica Neue"/>
                <a:ea typeface="Helvetica Neue"/>
                <a:cs typeface="Helvetica Neue"/>
                <a:sym typeface="Helvetica Neue"/>
              </a:defRPr>
            </a:lvl1pPr>
          </a:lstStyle>
          <a:p>
            <a:pPr lvl="0">
              <a:defRPr cap="none" i="0" sz="1800">
                <a:solidFill>
                  <a:srgbClr val="000000"/>
                </a:solidFill>
              </a:defRPr>
            </a:pPr>
            <a:r>
              <a:rPr cap="all" i="1" sz="10000">
                <a:solidFill>
                  <a:srgbClr val="FFFFFF"/>
                </a:solidFill>
              </a:rPr>
              <a:t>Here’s where you may want a big, impactful quote.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Page - White">
    <p:bg>
      <p:bgPr>
        <a:solidFill>
          <a:srgbClr val="FFFFFF"/>
        </a:solidFill>
      </p:bgPr>
    </p:bg>
    <p:spTree>
      <p:nvGrpSpPr>
        <p:cNvPr id="1" name=""/>
        <p:cNvGrpSpPr/>
        <p:nvPr/>
      </p:nvGrpSpPr>
      <p:grpSpPr>
        <a:xfrm>
          <a:off x="0" y="0"/>
          <a:ext cx="0" cy="0"/>
          <a:chOff x="0" y="0"/>
          <a:chExt cx="0" cy="0"/>
        </a:xfrm>
      </p:grpSpPr>
      <p:sp>
        <p:nvSpPr>
          <p:cNvPr id="40" name="Shape 40"/>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41" name="Shape 41"/>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42" name="Shape 42"/>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43" name="Shape 43"/>
          <p:cNvSpPr/>
          <p:nvPr/>
        </p:nvSpPr>
        <p:spPr>
          <a:xfrm>
            <a:off x="2469389" y="952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797979"/>
                </a:solidFill>
                <a:latin typeface="Helvetica Neue Medium"/>
                <a:ea typeface="Helvetica Neue Medium"/>
                <a:cs typeface="Helvetica Neue Medium"/>
                <a:sym typeface="Helvetica Neue Medium"/>
              </a:rPr>
              <a:t>HEADER</a:t>
            </a:r>
            <a:r>
              <a:rPr cap="all" sz="7200">
                <a:solidFill>
                  <a:srgbClr val="797979"/>
                </a:solidFill>
                <a:latin typeface="Helvetica Neue Light"/>
                <a:ea typeface="Helvetica Neue Light"/>
                <a:cs typeface="Helvetica Neue Light"/>
                <a:sym typeface="Helvetica Neue Light"/>
              </a:rPr>
              <a:t> OPTION</a:t>
            </a:r>
          </a:p>
        </p:txBody>
      </p:sp>
      <p:sp>
        <p:nvSpPr>
          <p:cNvPr id="44" name="Shape 44"/>
          <p:cNvSpPr/>
          <p:nvPr/>
        </p:nvSpPr>
        <p:spPr>
          <a:xfrm>
            <a:off x="2514600" y="2438400"/>
            <a:ext cx="6689344"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lnSpc>
                <a:spcPct val="90000"/>
              </a:lnSpc>
              <a:defRPr cap="all" sz="3000">
                <a:solidFill>
                  <a:srgbClr val="A9A9A9"/>
                </a:solidFill>
                <a:latin typeface="Helvetica Neue Medium"/>
                <a:ea typeface="Helvetica Neue Medium"/>
                <a:cs typeface="Helvetica Neue Medium"/>
                <a:sym typeface="Helvetica Neue Medium"/>
              </a:defRPr>
            </a:lvl1pPr>
          </a:lstStyle>
          <a:p>
            <a:pPr lvl="0">
              <a:defRPr cap="none" sz="1800">
                <a:solidFill>
                  <a:srgbClr val="000000"/>
                </a:solidFill>
              </a:defRPr>
            </a:pPr>
            <a:r>
              <a:rPr cap="all" sz="3000">
                <a:solidFill>
                  <a:srgbClr val="A9A9A9"/>
                </a:solidFill>
              </a:rPr>
              <a:t>Sub head or short description</a:t>
            </a:r>
          </a:p>
        </p:txBody>
      </p:sp>
      <p:sp>
        <p:nvSpPr>
          <p:cNvPr id="45" name="Shape 45"/>
          <p:cNvSpPr/>
          <p:nvPr/>
        </p:nvSpPr>
        <p:spPr>
          <a:xfrm>
            <a:off x="2514600" y="10820400"/>
            <a:ext cx="16559542" cy="60248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2000">
                <a:solidFill>
                  <a:srgbClr val="1497FC"/>
                </a:solidFill>
                <a:latin typeface="Helvetica Neue"/>
                <a:ea typeface="Helvetica Neue"/>
                <a:cs typeface="Helvetica Neue"/>
                <a:sym typeface="Helvetica Neue"/>
              </a:defRPr>
            </a:lvl1pPr>
          </a:lstStyle>
          <a:p>
            <a:pPr lvl="0">
              <a:defRPr sz="1800">
                <a:solidFill>
                  <a:srgbClr val="000000"/>
                </a:solidFill>
              </a:defRPr>
            </a:pPr>
            <a:r>
              <a:rPr sz="2000">
                <a:solidFill>
                  <a:srgbClr val="1497FC"/>
                </a:solidFill>
              </a:rPr>
              <a:t>Some kind of explanatory text, reference or footnote can go here and wrap to two lines, if needed.</a:t>
            </a:r>
          </a:p>
        </p:txBody>
      </p:sp>
      <p:sp>
        <p:nvSpPr>
          <p:cNvPr id="46" name="Shape 46"/>
          <p:cNvSpPr/>
          <p:nvPr/>
        </p:nvSpPr>
        <p:spPr>
          <a:xfrm>
            <a:off x="-141714" y="3249626"/>
            <a:ext cx="24667428" cy="7047749"/>
          </a:xfrm>
          <a:prstGeom prst="rect">
            <a:avLst/>
          </a:prstGeom>
          <a:solidFill>
            <a:srgbClr val="A6AAA8"/>
          </a:solidFill>
          <a:ln w="12700">
            <a:miter lim="400000"/>
          </a:ln>
          <a:extLst>
            <a:ext uri="{C572A759-6A51-4108-AA02-DFA0A04FC94B}">
              <ma14:wrappingTextBoxFlag xmlns:ma14="http://schemas.microsoft.com/office/mac/drawingml/2011/main" val="1"/>
            </a:ext>
          </a:extLst>
        </p:spPr>
        <p:txBody>
          <a:bodyPr lIns="0" tIns="0" rIns="0" bIns="0" anchor="ctr"/>
          <a:lstStyle>
            <a:lvl1pPr>
              <a:defRPr sz="4000">
                <a:effectLst>
                  <a:outerShdw sx="100000" sy="100000" kx="0" ky="0" algn="b" rotWithShape="0" blurRad="38100" dist="12700" dir="5400000">
                    <a:srgbClr val="000000">
                      <a:alpha val="50000"/>
                    </a:srgbClr>
                  </a:outerShdw>
                </a:effectLst>
                <a:latin typeface="Helvetica Neue"/>
                <a:ea typeface="Helvetica Neue"/>
                <a:cs typeface="Helvetica Neue"/>
                <a:sym typeface="Helvetica Neue"/>
              </a:defRPr>
            </a:lvl1pPr>
          </a:lstStyle>
          <a:p>
            <a:pPr lvl="0">
              <a:defRPr sz="1800">
                <a:solidFill>
                  <a:srgbClr val="000000"/>
                </a:solidFill>
                <a:effectLst/>
              </a:defRPr>
            </a:pPr>
            <a:r>
              <a:rPr sz="4000">
                <a:solidFill>
                  <a:srgbClr val="FFFFFF"/>
                </a:solidFill>
                <a:effectLst>
                  <a:outerShdw sx="100000" sy="100000" kx="0" ky="0" algn="b" rotWithShape="0" blurRad="38100" dist="12700" dir="5400000">
                    <a:srgbClr val="000000">
                      <a:alpha val="50000"/>
                    </a:srgbClr>
                  </a:outerShdw>
                </a:effectLst>
              </a:rPr>
              <a:t>Some kind of illustration or image?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Split Page">
    <p:bg>
      <p:bgPr>
        <a:solidFill>
          <a:srgbClr val="FFFFFF"/>
        </a:solidFill>
      </p:bgPr>
    </p:bg>
    <p:spTree>
      <p:nvGrpSpPr>
        <p:cNvPr id="1" name=""/>
        <p:cNvGrpSpPr/>
        <p:nvPr/>
      </p:nvGrpSpPr>
      <p:grpSpPr>
        <a:xfrm>
          <a:off x="0" y="0"/>
          <a:ext cx="0" cy="0"/>
          <a:chOff x="0" y="0"/>
          <a:chExt cx="0" cy="0"/>
        </a:xfrm>
      </p:grpSpPr>
      <p:sp>
        <p:nvSpPr>
          <p:cNvPr id="48" name="Shape 48"/>
          <p:cNvSpPr/>
          <p:nvPr/>
        </p:nvSpPr>
        <p:spPr>
          <a:xfrm>
            <a:off x="21563979" y="13023850"/>
            <a:ext cx="3810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546100">
              <a:lnSpc>
                <a:spcPct val="70000"/>
              </a:lnSpc>
              <a:defRPr sz="1500">
                <a:solidFill>
                  <a:srgbClr val="D6D6D6"/>
                </a:solidFill>
                <a:latin typeface="Helvetica Neue"/>
                <a:ea typeface="Helvetica Neue"/>
                <a:cs typeface="Helvetica Neue"/>
                <a:sym typeface="Helvetica Neue"/>
              </a:defRPr>
            </a:lvl1pPr>
          </a:lstStyle>
          <a:p>
            <a:pPr lvl="0">
              <a:defRPr sz="1800">
                <a:solidFill>
                  <a:srgbClr val="000000"/>
                </a:solidFill>
              </a:defRPr>
            </a:pPr>
            <a:r>
              <a:rPr sz="1500">
                <a:solidFill>
                  <a:srgbClr val="D6D6D6"/>
                </a:solidFill>
              </a:rPr>
              <a:t>01</a:t>
            </a:r>
          </a:p>
        </p:txBody>
      </p:sp>
      <p:sp>
        <p:nvSpPr>
          <p:cNvPr id="49" name="Shape 49"/>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2016</a:t>
            </a:r>
          </a:p>
        </p:txBody>
      </p:sp>
      <p:sp>
        <p:nvSpPr>
          <p:cNvPr id="50" name="Shape 50"/>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PRESENTATION TITLE HERE</a:t>
            </a:r>
          </a:p>
        </p:txBody>
      </p:sp>
      <p:sp>
        <p:nvSpPr>
          <p:cNvPr id="51" name="Shape 51"/>
          <p:cNvSpPr/>
          <p:nvPr/>
        </p:nvSpPr>
        <p:spPr>
          <a:xfrm>
            <a:off x="12185650" y="-285751"/>
            <a:ext cx="12192000" cy="14033501"/>
          </a:xfrm>
          <a:prstGeom prst="rect">
            <a:avLst/>
          </a:prstGeom>
          <a:solidFill>
            <a:srgbClr val="020511"/>
          </a:solidFill>
          <a:ln w="12700">
            <a:miter lim="400000"/>
          </a:ln>
        </p:spPr>
        <p:txBody>
          <a:bodyPr lIns="19050" tIns="19050" rIns="19050" bIns="19050" anchor="ctr"/>
          <a:lstStyle/>
          <a:p>
            <a:pPr lvl="0" defTabSz="584200">
              <a:defRPr sz="3600">
                <a:effectLst>
                  <a:outerShdw sx="100000" sy="100000" kx="0" ky="0" algn="b" rotWithShape="0" blurRad="38100" dist="12700" dir="5400000">
                    <a:srgbClr val="000000">
                      <a:alpha val="50000"/>
                    </a:srgbClr>
                  </a:outerShdw>
                </a:effectLst>
              </a:defRPr>
            </a:pPr>
          </a:p>
        </p:txBody>
      </p:sp>
      <p:sp>
        <p:nvSpPr>
          <p:cNvPr id="52" name="Shape 52"/>
          <p:cNvSpPr/>
          <p:nvPr/>
        </p:nvSpPr>
        <p:spPr>
          <a:xfrm>
            <a:off x="2476499" y="4127500"/>
            <a:ext cx="7601481" cy="1968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6800">
                <a:solidFill>
                  <a:srgbClr val="232323"/>
                </a:solidFill>
                <a:latin typeface="Helvetica Neue Medium"/>
                <a:ea typeface="Helvetica Neue Medium"/>
                <a:cs typeface="Helvetica Neue Medium"/>
                <a:sym typeface="Helvetica Neue Medium"/>
              </a:rPr>
              <a:t>HEADER</a:t>
            </a:r>
            <a:r>
              <a:rPr cap="all" sz="6800">
                <a:solidFill>
                  <a:srgbClr val="232323"/>
                </a:solidFill>
                <a:latin typeface="Helvetica Neue Light"/>
                <a:ea typeface="Helvetica Neue Light"/>
                <a:cs typeface="Helvetica Neue Light"/>
                <a:sym typeface="Helvetica Neue Light"/>
              </a:rPr>
              <a:t> OF THIS PAGE</a:t>
            </a:r>
          </a:p>
        </p:txBody>
      </p:sp>
      <p:sp>
        <p:nvSpPr>
          <p:cNvPr id="53" name="Shape 53"/>
          <p:cNvSpPr/>
          <p:nvPr/>
        </p:nvSpPr>
        <p:spPr>
          <a:xfrm>
            <a:off x="2476499" y="4013200"/>
            <a:ext cx="635001" cy="38100"/>
          </a:xfrm>
          <a:prstGeom prst="rect">
            <a:avLst/>
          </a:prstGeom>
          <a:solidFill>
            <a:srgbClr val="00D5FF"/>
          </a:solidFill>
          <a:ln w="12700">
            <a:miter lim="400000"/>
          </a:ln>
        </p:spPr>
        <p:txBody>
          <a:bodyPr lIns="19050" tIns="19050" rIns="19050" bIns="19050" anchor="ctr"/>
          <a:lstStyle/>
          <a:p>
            <a:pPr lvl="0" defTabSz="584200">
              <a:defRPr sz="3600">
                <a:solidFill>
                  <a:srgbClr val="00D5FF"/>
                </a:solidFill>
                <a:effectLst>
                  <a:outerShdw sx="100000" sy="100000" kx="0" ky="0" algn="b" rotWithShape="0" blurRad="38100" dist="12700" dir="5400000">
                    <a:srgbClr val="000000">
                      <a:alpha val="50000"/>
                    </a:srgbClr>
                  </a:outerShdw>
                </a:effectLst>
              </a:defRPr>
            </a:pPr>
          </a:p>
        </p:txBody>
      </p:sp>
      <p:sp>
        <p:nvSpPr>
          <p:cNvPr id="54" name="Shape 54"/>
          <p:cNvSpPr/>
          <p:nvPr/>
        </p:nvSpPr>
        <p:spPr>
          <a:xfrm>
            <a:off x="13335000" y="4127500"/>
            <a:ext cx="8498880" cy="379896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defRPr sz="1800">
                <a:solidFill>
                  <a:srgbClr val="000000"/>
                </a:solidFill>
              </a:defRPr>
            </a:pPr>
            <a:r>
              <a:rPr sz="2400">
                <a:solidFill>
                  <a:srgbClr val="FFFFFF"/>
                </a:solidFill>
                <a:latin typeface="Helvetica Neue Light"/>
                <a:ea typeface="Helvetica Neue Light"/>
                <a:cs typeface="Helvetica Neue Light"/>
                <a:sym typeface="Helvetica Neue Light"/>
              </a:rPr>
              <a:t>01</a:t>
            </a:r>
            <a:endParaRPr sz="2400">
              <a:solidFill>
                <a:srgbClr val="FFFFFF"/>
              </a:solidFill>
              <a:latin typeface="Helvetica Neue Light"/>
              <a:ea typeface="Helvetica Neue Light"/>
              <a:cs typeface="Helvetica Neue Light"/>
              <a:sym typeface="Helvetica Neue Light"/>
            </a:endParaRPr>
          </a:p>
          <a:p>
            <a:pPr lvl="0" algn="l" defTabSz="2438400">
              <a:lnSpc>
                <a:spcPct val="110000"/>
              </a:lnSpc>
              <a:defRPr sz="1800">
                <a:solidFill>
                  <a:srgbClr val="000000"/>
                </a:solidFill>
              </a:defRPr>
            </a:pPr>
            <a:r>
              <a:rPr sz="3200">
                <a:solidFill>
                  <a:srgbClr val="FFFFFF"/>
                </a:solidFill>
                <a:uFill>
                  <a:solidFill>
                    <a:srgbClr val="6B6C6E"/>
                  </a:solidFill>
                </a:uFill>
                <a:latin typeface="Helvetica Neue Medium"/>
                <a:ea typeface="Helvetica Neue Medium"/>
                <a:cs typeface="Helvetica Neue Medium"/>
                <a:sym typeface="Helvetica Neue Medium"/>
              </a:rPr>
              <a:t>Some points that you’d like to go over</a:t>
            </a:r>
            <a:endParaRPr sz="3200">
              <a:solidFill>
                <a:srgbClr val="FFFFFF"/>
              </a:solidFill>
              <a:uFill>
                <a:solidFill>
                  <a:srgbClr val="6B6C6E"/>
                </a:solidFill>
              </a:uFill>
              <a:latin typeface="Helvetica Neue Medium"/>
              <a:ea typeface="Helvetica Neue Medium"/>
              <a:cs typeface="Helvetica Neue Medium"/>
              <a:sym typeface="Helvetica Neue Medium"/>
            </a:endParaRPr>
          </a:p>
          <a:p>
            <a:pPr lvl="0" algn="l" defTabSz="2438400">
              <a:lnSpc>
                <a:spcPct val="110000"/>
              </a:lnSpc>
              <a:defRPr sz="1800">
                <a:solidFill>
                  <a:srgbClr val="000000"/>
                </a:solidFill>
              </a:defRPr>
            </a:pPr>
            <a:endParaRPr sz="3200">
              <a:solidFill>
                <a:srgbClr val="FFFFFF"/>
              </a:solidFill>
              <a:uFill>
                <a:solidFill/>
              </a:uFill>
              <a:latin typeface="Helvetica Neue Medium"/>
              <a:ea typeface="Helvetica Neue Medium"/>
              <a:cs typeface="Helvetica Neue Medium"/>
              <a:sym typeface="Helvetica Neue Medium"/>
            </a:endParaRPr>
          </a:p>
          <a:p>
            <a:pPr lvl="0" algn="l" defTabSz="546100">
              <a:defRPr sz="1800">
                <a:solidFill>
                  <a:srgbClr val="000000"/>
                </a:solidFill>
              </a:defRPr>
            </a:pPr>
            <a:r>
              <a:rPr sz="2400">
                <a:solidFill>
                  <a:srgbClr val="FFFFFF"/>
                </a:solidFill>
                <a:latin typeface="Helvetica Neue Light"/>
                <a:ea typeface="Helvetica Neue Light"/>
                <a:cs typeface="Helvetica Neue Light"/>
                <a:sym typeface="Helvetica Neue Light"/>
              </a:rPr>
              <a:t>02</a:t>
            </a:r>
            <a:endParaRPr sz="2400">
              <a:solidFill>
                <a:srgbClr val="FFFFFF"/>
              </a:solidFill>
              <a:latin typeface="Helvetica Neue Light"/>
              <a:ea typeface="Helvetica Neue Light"/>
              <a:cs typeface="Helvetica Neue Light"/>
              <a:sym typeface="Helvetica Neue Light"/>
            </a:endParaRPr>
          </a:p>
          <a:p>
            <a:pPr lvl="0" algn="l" defTabSz="2438400">
              <a:lnSpc>
                <a:spcPct val="110000"/>
              </a:lnSpc>
              <a:defRPr sz="1800">
                <a:solidFill>
                  <a:srgbClr val="000000"/>
                </a:solidFill>
              </a:defRPr>
            </a:pPr>
            <a:r>
              <a:rPr sz="3200">
                <a:solidFill>
                  <a:srgbClr val="FFFFFF"/>
                </a:solidFill>
                <a:uFill>
                  <a:solidFill>
                    <a:srgbClr val="6B6C6E"/>
                  </a:solidFill>
                </a:uFill>
                <a:latin typeface="Helvetica Neue Medium"/>
                <a:ea typeface="Helvetica Neue Medium"/>
                <a:cs typeface="Helvetica Neue Medium"/>
                <a:sym typeface="Helvetica Neue Medium"/>
              </a:rPr>
              <a:t>Some points that you’d like to go over</a:t>
            </a:r>
            <a:endParaRPr sz="3200">
              <a:solidFill>
                <a:srgbClr val="FFFFFF"/>
              </a:solidFill>
              <a:uFill>
                <a:solidFill/>
              </a:uFill>
              <a:latin typeface="Helvetica Neue Medium"/>
              <a:ea typeface="Helvetica Neue Medium"/>
              <a:cs typeface="Helvetica Neue Medium"/>
              <a:sym typeface="Helvetica Neue Medium"/>
            </a:endParaRPr>
          </a:p>
          <a:p>
            <a:pPr lvl="0" algn="l" defTabSz="2438400">
              <a:lnSpc>
                <a:spcPct val="110000"/>
              </a:lnSpc>
              <a:defRPr sz="1800">
                <a:solidFill>
                  <a:srgbClr val="000000"/>
                </a:solidFill>
              </a:defRPr>
            </a:pPr>
            <a:endParaRPr sz="3200">
              <a:solidFill>
                <a:srgbClr val="FFFFFF"/>
              </a:solidFill>
              <a:uFill>
                <a:solidFill/>
              </a:uFill>
              <a:latin typeface="Helvetica Neue Medium"/>
              <a:ea typeface="Helvetica Neue Medium"/>
              <a:cs typeface="Helvetica Neue Medium"/>
              <a:sym typeface="Helvetica Neue Medium"/>
            </a:endParaRPr>
          </a:p>
          <a:p>
            <a:pPr lvl="0" algn="l" defTabSz="2438400">
              <a:lnSpc>
                <a:spcPct val="110000"/>
              </a:lnSpc>
              <a:defRPr sz="1800">
                <a:solidFill>
                  <a:srgbClr val="000000"/>
                </a:solidFill>
              </a:defRPr>
            </a:pPr>
            <a:r>
              <a:rPr sz="2400">
                <a:solidFill>
                  <a:srgbClr val="FFFFFF"/>
                </a:solidFill>
                <a:uFill>
                  <a:solidFill/>
                </a:uFill>
                <a:latin typeface="Helvetica Neue Light"/>
                <a:ea typeface="Helvetica Neue Light"/>
                <a:cs typeface="Helvetica Neue Light"/>
                <a:sym typeface="Helvetica Neue Light"/>
              </a:rPr>
              <a:t>02</a:t>
            </a:r>
            <a:endParaRPr sz="2400">
              <a:solidFill>
                <a:srgbClr val="FFFFFF"/>
              </a:solidFill>
              <a:uFill>
                <a:solidFill/>
              </a:uFill>
              <a:latin typeface="Helvetica Neue Light"/>
              <a:ea typeface="Helvetica Neue Light"/>
              <a:cs typeface="Helvetica Neue Light"/>
              <a:sym typeface="Helvetica Neue Light"/>
            </a:endParaRPr>
          </a:p>
          <a:p>
            <a:pPr lvl="0" algn="l" defTabSz="2438400">
              <a:lnSpc>
                <a:spcPct val="110000"/>
              </a:lnSpc>
              <a:defRPr sz="1800">
                <a:solidFill>
                  <a:srgbClr val="000000"/>
                </a:solidFill>
              </a:defRPr>
            </a:pPr>
            <a:r>
              <a:rPr sz="3200">
                <a:solidFill>
                  <a:srgbClr val="FFFFFF"/>
                </a:solidFill>
                <a:uFill>
                  <a:solidFill>
                    <a:srgbClr val="6B6C6E"/>
                  </a:solidFill>
                </a:uFill>
                <a:latin typeface="Helvetica Neue Medium"/>
                <a:ea typeface="Helvetica Neue Medium"/>
                <a:cs typeface="Helvetica Neue Medium"/>
                <a:sym typeface="Helvetica Neue Medium"/>
              </a:rPr>
              <a:t>Some points that you’d like to go over</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D6"/>
        </a:solidFill>
      </p:bgPr>
    </p:bg>
    <p:spTree>
      <p:nvGrpSpPr>
        <p:cNvPr id="1" name=""/>
        <p:cNvGrpSpPr/>
        <p:nvPr/>
      </p:nvGrpSpPr>
      <p:grpSpPr>
        <a:xfrm>
          <a:off x="0" y="0"/>
          <a:ext cx="0" cy="0"/>
          <a:chOff x="0" y="0"/>
          <a:chExt cx="0" cy="0"/>
        </a:xfrm>
      </p:grpSpPr>
      <p:sp>
        <p:nvSpPr>
          <p:cNvPr id="2" name="Shape 2"/>
          <p:cNvSpPr/>
          <p:nvPr/>
        </p:nvSpPr>
        <p:spPr>
          <a:xfrm>
            <a:off x="2437779" y="13125450"/>
            <a:ext cx="2675434"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WORLD IA DAY 2015</a:t>
            </a:r>
          </a:p>
        </p:txBody>
      </p:sp>
      <p:sp>
        <p:nvSpPr>
          <p:cNvPr id="3" name="Shape 3"/>
          <p:cNvSpPr/>
          <p:nvPr/>
        </p:nvSpPr>
        <p:spPr>
          <a:xfrm>
            <a:off x="7924179" y="13125450"/>
            <a:ext cx="4025901" cy="2159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l" defTabSz="546100">
              <a:lnSpc>
                <a:spcPct val="70000"/>
              </a:lnSpc>
              <a:defRPr sz="1500">
                <a:solidFill>
                  <a:srgbClr val="C0C0C0"/>
                </a:solidFill>
                <a:latin typeface="Helvetica Neue"/>
                <a:ea typeface="Helvetica Neue"/>
                <a:cs typeface="Helvetica Neue"/>
                <a:sym typeface="Helvetica Neue"/>
              </a:defRPr>
            </a:lvl1pPr>
          </a:lstStyle>
          <a:p>
            <a:pPr lvl="0">
              <a:defRPr sz="1800">
                <a:solidFill>
                  <a:srgbClr val="000000"/>
                </a:solidFill>
              </a:defRPr>
            </a:pPr>
            <a:r>
              <a:rPr sz="1500">
                <a:solidFill>
                  <a:srgbClr val="C0C0C0"/>
                </a:solidFill>
              </a:rPr>
              <a:t>STYLE GUIDE</a:t>
            </a:r>
          </a:p>
        </p:txBody>
      </p:sp>
      <p:sp>
        <p:nvSpPr>
          <p:cNvPr id="4" name="Shape 4"/>
          <p:cNvSpPr/>
          <p:nvPr>
            <p:ph type="sldNum" sz="quarter" idx="2"/>
          </p:nvPr>
        </p:nvSpPr>
        <p:spPr>
          <a:xfrm>
            <a:off x="22707327" y="13106400"/>
            <a:ext cx="432346" cy="444500"/>
          </a:xfrm>
          <a:prstGeom prst="rect">
            <a:avLst/>
          </a:prstGeom>
          <a:ln w="12700">
            <a:miter lim="400000"/>
          </a:ln>
        </p:spPr>
        <p:txBody>
          <a:bodyPr wrap="none" lIns="0" tIns="0" rIns="0" bIns="0">
            <a:spAutoFit/>
          </a:bodyPr>
          <a:lstStyle>
            <a:lvl1pPr>
              <a:defRPr i="1" sz="2400">
                <a:solidFill>
                  <a:srgbClr val="545554"/>
                </a:solidFill>
                <a:latin typeface="Georgia"/>
                <a:ea typeface="Georgia"/>
                <a:cs typeface="Georgia"/>
                <a:sym typeface="Georgia"/>
              </a:defRPr>
            </a:lvl1pPr>
          </a:lstStyle>
          <a:p>
            <a:pPr lvl="0"/>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spd="med" advClick="1"/>
  <p:txStyles>
    <p:titleStyle>
      <a:lvl1pPr defTabSz="825500">
        <a:defRPr b="1" spc="-467" sz="15600">
          <a:solidFill>
            <a:srgbClr val="D8232A"/>
          </a:solidFill>
          <a:latin typeface="Helvetica"/>
          <a:ea typeface="Helvetica"/>
          <a:cs typeface="Helvetica"/>
          <a:sym typeface="Helvetica"/>
        </a:defRPr>
      </a:lvl1pPr>
      <a:lvl2pPr indent="228600" defTabSz="825500">
        <a:defRPr b="1" spc="-467" sz="15600">
          <a:solidFill>
            <a:srgbClr val="D8232A"/>
          </a:solidFill>
          <a:latin typeface="Helvetica"/>
          <a:ea typeface="Helvetica"/>
          <a:cs typeface="Helvetica"/>
          <a:sym typeface="Helvetica"/>
        </a:defRPr>
      </a:lvl2pPr>
      <a:lvl3pPr indent="457200" defTabSz="825500">
        <a:defRPr b="1" spc="-467" sz="15600">
          <a:solidFill>
            <a:srgbClr val="D8232A"/>
          </a:solidFill>
          <a:latin typeface="Helvetica"/>
          <a:ea typeface="Helvetica"/>
          <a:cs typeface="Helvetica"/>
          <a:sym typeface="Helvetica"/>
        </a:defRPr>
      </a:lvl3pPr>
      <a:lvl4pPr indent="685800" defTabSz="825500">
        <a:defRPr b="1" spc="-467" sz="15600">
          <a:solidFill>
            <a:srgbClr val="D8232A"/>
          </a:solidFill>
          <a:latin typeface="Helvetica"/>
          <a:ea typeface="Helvetica"/>
          <a:cs typeface="Helvetica"/>
          <a:sym typeface="Helvetica"/>
        </a:defRPr>
      </a:lvl4pPr>
      <a:lvl5pPr indent="914400" defTabSz="825500">
        <a:defRPr b="1" spc="-467" sz="15600">
          <a:solidFill>
            <a:srgbClr val="D8232A"/>
          </a:solidFill>
          <a:latin typeface="Helvetica"/>
          <a:ea typeface="Helvetica"/>
          <a:cs typeface="Helvetica"/>
          <a:sym typeface="Helvetica"/>
        </a:defRPr>
      </a:lvl5pPr>
      <a:lvl6pPr indent="1143000" defTabSz="825500">
        <a:defRPr b="1" spc="-467" sz="15600">
          <a:solidFill>
            <a:srgbClr val="D8232A"/>
          </a:solidFill>
          <a:latin typeface="Helvetica"/>
          <a:ea typeface="Helvetica"/>
          <a:cs typeface="Helvetica"/>
          <a:sym typeface="Helvetica"/>
        </a:defRPr>
      </a:lvl6pPr>
      <a:lvl7pPr indent="1371600" defTabSz="825500">
        <a:defRPr b="1" spc="-467" sz="15600">
          <a:solidFill>
            <a:srgbClr val="D8232A"/>
          </a:solidFill>
          <a:latin typeface="Helvetica"/>
          <a:ea typeface="Helvetica"/>
          <a:cs typeface="Helvetica"/>
          <a:sym typeface="Helvetica"/>
        </a:defRPr>
      </a:lvl7pPr>
      <a:lvl8pPr indent="1600200" defTabSz="825500">
        <a:defRPr b="1" spc="-467" sz="15600">
          <a:solidFill>
            <a:srgbClr val="D8232A"/>
          </a:solidFill>
          <a:latin typeface="Helvetica"/>
          <a:ea typeface="Helvetica"/>
          <a:cs typeface="Helvetica"/>
          <a:sym typeface="Helvetica"/>
        </a:defRPr>
      </a:lvl8pPr>
      <a:lvl9pPr indent="1828800" defTabSz="825500">
        <a:defRPr b="1" spc="-467" sz="15600">
          <a:solidFill>
            <a:srgbClr val="D8232A"/>
          </a:solidFill>
          <a:latin typeface="Helvetica"/>
          <a:ea typeface="Helvetica"/>
          <a:cs typeface="Helvetica"/>
          <a:sym typeface="Helvetica"/>
        </a:defRPr>
      </a:lvl9pPr>
    </p:titleStyle>
    <p:bodyStyle>
      <a:lvl1pPr defTabSz="825500">
        <a:defRPr sz="7200">
          <a:solidFill>
            <a:srgbClr val="9E9F9E"/>
          </a:solidFill>
          <a:latin typeface="Georgia"/>
          <a:ea typeface="Georgia"/>
          <a:cs typeface="Georgia"/>
          <a:sym typeface="Georgia"/>
        </a:defRPr>
      </a:lvl1pPr>
      <a:lvl2pPr defTabSz="825500">
        <a:defRPr sz="7200">
          <a:solidFill>
            <a:srgbClr val="9E9F9E"/>
          </a:solidFill>
          <a:latin typeface="Georgia"/>
          <a:ea typeface="Georgia"/>
          <a:cs typeface="Georgia"/>
          <a:sym typeface="Georgia"/>
        </a:defRPr>
      </a:lvl2pPr>
      <a:lvl3pPr defTabSz="825500">
        <a:defRPr sz="7200">
          <a:solidFill>
            <a:srgbClr val="9E9F9E"/>
          </a:solidFill>
          <a:latin typeface="Georgia"/>
          <a:ea typeface="Georgia"/>
          <a:cs typeface="Georgia"/>
          <a:sym typeface="Georgia"/>
        </a:defRPr>
      </a:lvl3pPr>
      <a:lvl4pPr defTabSz="825500">
        <a:defRPr sz="7200">
          <a:solidFill>
            <a:srgbClr val="9E9F9E"/>
          </a:solidFill>
          <a:latin typeface="Georgia"/>
          <a:ea typeface="Georgia"/>
          <a:cs typeface="Georgia"/>
          <a:sym typeface="Georgia"/>
        </a:defRPr>
      </a:lvl4pPr>
      <a:lvl5pPr defTabSz="825500">
        <a:defRPr sz="7200">
          <a:solidFill>
            <a:srgbClr val="9E9F9E"/>
          </a:solidFill>
          <a:latin typeface="Georgia"/>
          <a:ea typeface="Georgia"/>
          <a:cs typeface="Georgia"/>
          <a:sym typeface="Georgia"/>
        </a:defRPr>
      </a:lvl5pPr>
      <a:lvl6pPr indent="355600" defTabSz="825500">
        <a:defRPr sz="7200">
          <a:solidFill>
            <a:srgbClr val="9E9F9E"/>
          </a:solidFill>
          <a:latin typeface="Georgia"/>
          <a:ea typeface="Georgia"/>
          <a:cs typeface="Georgia"/>
          <a:sym typeface="Georgia"/>
        </a:defRPr>
      </a:lvl6pPr>
      <a:lvl7pPr indent="711200" defTabSz="825500">
        <a:defRPr sz="7200">
          <a:solidFill>
            <a:srgbClr val="9E9F9E"/>
          </a:solidFill>
          <a:latin typeface="Georgia"/>
          <a:ea typeface="Georgia"/>
          <a:cs typeface="Georgia"/>
          <a:sym typeface="Georgia"/>
        </a:defRPr>
      </a:lvl7pPr>
      <a:lvl8pPr indent="1066800" defTabSz="825500">
        <a:defRPr sz="7200">
          <a:solidFill>
            <a:srgbClr val="9E9F9E"/>
          </a:solidFill>
          <a:latin typeface="Georgia"/>
          <a:ea typeface="Georgia"/>
          <a:cs typeface="Georgia"/>
          <a:sym typeface="Georgia"/>
        </a:defRPr>
      </a:lvl8pPr>
      <a:lvl9pPr indent="1422400" defTabSz="825500">
        <a:defRPr sz="7200">
          <a:solidFill>
            <a:srgbClr val="9E9F9E"/>
          </a:solidFill>
          <a:latin typeface="Georgia"/>
          <a:ea typeface="Georgia"/>
          <a:cs typeface="Georgia"/>
          <a:sym typeface="Georgia"/>
        </a:defRPr>
      </a:lvl9pPr>
    </p:bodyStyle>
    <p:otherStyle>
      <a:lvl1pPr algn="ctr" defTabSz="825500">
        <a:defRPr i="1" sz="2400">
          <a:solidFill>
            <a:schemeClr val="tx1"/>
          </a:solidFill>
          <a:latin typeface="+mn-lt"/>
          <a:ea typeface="+mn-ea"/>
          <a:cs typeface="+mn-cs"/>
          <a:sym typeface="Georgia"/>
        </a:defRPr>
      </a:lvl1pPr>
      <a:lvl2pPr indent="228600" algn="ctr" defTabSz="825500">
        <a:defRPr i="1" sz="2400">
          <a:solidFill>
            <a:schemeClr val="tx1"/>
          </a:solidFill>
          <a:latin typeface="+mn-lt"/>
          <a:ea typeface="+mn-ea"/>
          <a:cs typeface="+mn-cs"/>
          <a:sym typeface="Georgia"/>
        </a:defRPr>
      </a:lvl2pPr>
      <a:lvl3pPr indent="457200" algn="ctr" defTabSz="825500">
        <a:defRPr i="1" sz="2400">
          <a:solidFill>
            <a:schemeClr val="tx1"/>
          </a:solidFill>
          <a:latin typeface="+mn-lt"/>
          <a:ea typeface="+mn-ea"/>
          <a:cs typeface="+mn-cs"/>
          <a:sym typeface="Georgia"/>
        </a:defRPr>
      </a:lvl3pPr>
      <a:lvl4pPr indent="685800" algn="ctr" defTabSz="825500">
        <a:defRPr i="1" sz="2400">
          <a:solidFill>
            <a:schemeClr val="tx1"/>
          </a:solidFill>
          <a:latin typeface="+mn-lt"/>
          <a:ea typeface="+mn-ea"/>
          <a:cs typeface="+mn-cs"/>
          <a:sym typeface="Georgia"/>
        </a:defRPr>
      </a:lvl4pPr>
      <a:lvl5pPr indent="914400" algn="ctr" defTabSz="825500">
        <a:defRPr i="1" sz="2400">
          <a:solidFill>
            <a:schemeClr val="tx1"/>
          </a:solidFill>
          <a:latin typeface="+mn-lt"/>
          <a:ea typeface="+mn-ea"/>
          <a:cs typeface="+mn-cs"/>
          <a:sym typeface="Georgia"/>
        </a:defRPr>
      </a:lvl5pPr>
      <a:lvl6pPr indent="1143000" algn="ctr" defTabSz="825500">
        <a:defRPr i="1" sz="2400">
          <a:solidFill>
            <a:schemeClr val="tx1"/>
          </a:solidFill>
          <a:latin typeface="+mn-lt"/>
          <a:ea typeface="+mn-ea"/>
          <a:cs typeface="+mn-cs"/>
          <a:sym typeface="Georgia"/>
        </a:defRPr>
      </a:lvl6pPr>
      <a:lvl7pPr indent="1371600" algn="ctr" defTabSz="825500">
        <a:defRPr i="1" sz="2400">
          <a:solidFill>
            <a:schemeClr val="tx1"/>
          </a:solidFill>
          <a:latin typeface="+mn-lt"/>
          <a:ea typeface="+mn-ea"/>
          <a:cs typeface="+mn-cs"/>
          <a:sym typeface="Georgia"/>
        </a:defRPr>
      </a:lvl7pPr>
      <a:lvl8pPr indent="1600200" algn="ctr" defTabSz="825500">
        <a:defRPr i="1" sz="2400">
          <a:solidFill>
            <a:schemeClr val="tx1"/>
          </a:solidFill>
          <a:latin typeface="+mn-lt"/>
          <a:ea typeface="+mn-ea"/>
          <a:cs typeface="+mn-cs"/>
          <a:sym typeface="Georgia"/>
        </a:defRPr>
      </a:lvl8pPr>
      <a:lvl9pPr indent="1828800" algn="ctr" defTabSz="825500">
        <a:defRPr i="1" sz="2400">
          <a:solidFill>
            <a:schemeClr val="tx1"/>
          </a:solidFill>
          <a:latin typeface="+mn-lt"/>
          <a:ea typeface="+mn-ea"/>
          <a:cs typeface="+mn-cs"/>
          <a:sym typeface="Georgi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2.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hyperlink" Target="http://www.elektropastete.de/origami-tessellation/" TargetMode="External"/><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hyperlink" Target="https://c2.staticflickr.com/8/7185/6881397761_470d81ae60_z.jpg" TargetMode="External"/><Relationship Id="rId8" Type="http://schemas.openxmlformats.org/officeDocument/2006/relationships/hyperlink" Target="http://www.123rf.com/photo_25126315_couple-of-buildings-in-high-contrast-black-and-white.html" TargetMode="Externa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email@email.com"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nvSpPr>
        <p:spPr>
          <a:xfrm>
            <a:off x="3695079" y="8763000"/>
            <a:ext cx="16979901"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solidFill>
                  <a:srgbClr val="797979"/>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797979"/>
                </a:solidFill>
              </a:rPr>
              <a:t>PRESENTATION TITLE</a:t>
            </a:r>
          </a:p>
        </p:txBody>
      </p:sp>
      <p:sp>
        <p:nvSpPr>
          <p:cNvPr id="170" name="Shape 170"/>
          <p:cNvSpPr/>
          <p:nvPr/>
        </p:nvSpPr>
        <p:spPr>
          <a:xfrm>
            <a:off x="515395" y="12729017"/>
            <a:ext cx="22091006" cy="986983"/>
          </a:xfrm>
          <a:prstGeom prst="rect">
            <a:avLst/>
          </a:prstGeom>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pic>
        <p:nvPicPr>
          <p:cNvPr id="171" name="pasted-image.tif"/>
          <p:cNvPicPr/>
          <p:nvPr/>
        </p:nvPicPr>
        <p:blipFill>
          <a:blip r:embed="rId2">
            <a:extLst/>
          </a:blip>
          <a:stretch>
            <a:fillRect/>
          </a:stretch>
        </p:blipFill>
        <p:spPr>
          <a:xfrm>
            <a:off x="7249932" y="883160"/>
            <a:ext cx="9590793" cy="7084716"/>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D5FF"/>
        </a:solidFill>
      </p:bgPr>
    </p:bg>
    <p:spTree>
      <p:nvGrpSpPr>
        <p:cNvPr id="1" name=""/>
        <p:cNvGrpSpPr/>
        <p:nvPr/>
      </p:nvGrpSpPr>
      <p:grpSpPr>
        <a:xfrm>
          <a:off x="0" y="0"/>
          <a:ext cx="0" cy="0"/>
          <a:chOff x="0" y="0"/>
          <a:chExt cx="0" cy="0"/>
        </a:xfrm>
      </p:grpSpPr>
      <p:sp>
        <p:nvSpPr>
          <p:cNvPr id="196" name="Shape 196"/>
          <p:cNvSpPr/>
          <p:nvPr/>
        </p:nvSpPr>
        <p:spPr>
          <a:xfrm>
            <a:off x="0" y="0"/>
            <a:ext cx="24384000" cy="13716000"/>
          </a:xfrm>
          <a:prstGeom prst="roundRect">
            <a:avLst>
              <a:gd name="adj" fmla="val 0"/>
            </a:avLst>
          </a:prstGeom>
          <a:solidFill>
            <a:srgbClr val="FFFFFF"/>
          </a:solidFill>
          <a:ln w="12700">
            <a:solidFill/>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197" name="Shape 197"/>
          <p:cNvSpPr/>
          <p:nvPr/>
        </p:nvSpPr>
        <p:spPr>
          <a:xfrm>
            <a:off x="10646947" y="-75092"/>
            <a:ext cx="21283305" cy="14442705"/>
          </a:xfrm>
          <a:custGeom>
            <a:avLst/>
            <a:gdLst/>
            <a:ahLst/>
            <a:cxnLst>
              <a:cxn ang="0">
                <a:pos x="wd2" y="hd2"/>
              </a:cxn>
              <a:cxn ang="5400000">
                <a:pos x="wd2" y="hd2"/>
              </a:cxn>
              <a:cxn ang="10800000">
                <a:pos x="wd2" y="hd2"/>
              </a:cxn>
              <a:cxn ang="16200000">
                <a:pos x="wd2" y="hd2"/>
              </a:cxn>
            </a:cxnLst>
            <a:rect l="0" t="0" r="r" b="b"/>
            <a:pathLst>
              <a:path w="21600" h="21552" fill="norm" stroke="1" extrusionOk="0">
                <a:moveTo>
                  <a:pt x="0" y="20901"/>
                </a:moveTo>
                <a:cubicBezTo>
                  <a:pt x="52" y="20829"/>
                  <a:pt x="2427" y="0"/>
                  <a:pt x="2427" y="0"/>
                </a:cubicBezTo>
                <a:lnTo>
                  <a:pt x="21600" y="66"/>
                </a:lnTo>
                <a:cubicBezTo>
                  <a:pt x="21600" y="66"/>
                  <a:pt x="19651" y="21600"/>
                  <a:pt x="19470" y="21552"/>
                </a:cubicBezTo>
                <a:cubicBezTo>
                  <a:pt x="19289" y="21505"/>
                  <a:pt x="0" y="20901"/>
                  <a:pt x="0" y="20901"/>
                </a:cubicBezTo>
                <a:close/>
              </a:path>
            </a:pathLst>
          </a:custGeom>
          <a:solidFill>
            <a:srgbClr val="00D5FF"/>
          </a:solidFill>
          <a:ln w="12700">
            <a:miter lim="400000"/>
          </a:ln>
        </p:spPr>
        <p:txBody>
          <a:bodyPr lIns="0" tIns="0" rIns="0" bIns="0" anchor="ctr"/>
          <a:lstStyle/>
          <a:p>
            <a:pPr lvl="0">
              <a:defRPr sz="5400">
                <a:solidFill>
                  <a:srgbClr val="00D5FF"/>
                </a:solidFill>
              </a:defRPr>
            </a:pPr>
          </a:p>
        </p:txBody>
      </p:sp>
      <p:sp>
        <p:nvSpPr>
          <p:cNvPr id="198" name="Shape 198"/>
          <p:cNvSpPr/>
          <p:nvPr/>
        </p:nvSpPr>
        <p:spPr>
          <a:xfrm>
            <a:off x="16912497" y="4392000"/>
            <a:ext cx="1668111" cy="16681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71437" tIns="71437" rIns="71437" bIns="71437" anchor="ctr"/>
          <a:lstStyle/>
          <a:p>
            <a:pPr lvl="0" defTabSz="584200">
              <a:defRPr sz="3200">
                <a:latin typeface="Helvetica Light"/>
                <a:ea typeface="Helvetica Light"/>
                <a:cs typeface="Helvetica Light"/>
                <a:sym typeface="Helvetica Light"/>
              </a:defRPr>
            </a:pPr>
          </a:p>
        </p:txBody>
      </p:sp>
      <p:sp>
        <p:nvSpPr>
          <p:cNvPr id="199" name="Shape 199"/>
          <p:cNvSpPr/>
          <p:nvPr/>
        </p:nvSpPr>
        <p:spPr>
          <a:xfrm>
            <a:off x="4682778" y="6369475"/>
            <a:ext cx="2673581"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46100">
              <a:defRPr b="1" cap="all" sz="3000">
                <a:solidFill>
                  <a:srgbClr val="000000"/>
                </a:solidFill>
                <a:latin typeface="Helvetica Neue"/>
                <a:ea typeface="Helvetica Neue"/>
                <a:cs typeface="Helvetica Neue"/>
                <a:sym typeface="Helvetica Neue"/>
              </a:defRPr>
            </a:lvl1pPr>
          </a:lstStyle>
          <a:p>
            <a:pPr lvl="0">
              <a:defRPr b="0" cap="none" sz="1800"/>
            </a:pPr>
            <a:r>
              <a:rPr b="1" cap="all" sz="3000"/>
              <a:t>OBJECT 1</a:t>
            </a:r>
          </a:p>
        </p:txBody>
      </p:sp>
      <p:sp>
        <p:nvSpPr>
          <p:cNvPr id="200" name="Shape 200"/>
          <p:cNvSpPr/>
          <p:nvPr/>
        </p:nvSpPr>
        <p:spPr>
          <a:xfrm>
            <a:off x="16447608" y="6369475"/>
            <a:ext cx="2673582"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46100">
              <a:defRPr b="1" cap="all" sz="3000">
                <a:latin typeface="Helvetica Neue"/>
                <a:ea typeface="Helvetica Neue"/>
                <a:cs typeface="Helvetica Neue"/>
                <a:sym typeface="Helvetica Neue"/>
              </a:defRPr>
            </a:lvl1pPr>
          </a:lstStyle>
          <a:p>
            <a:pPr lvl="0">
              <a:defRPr b="0" cap="none" sz="1800">
                <a:solidFill>
                  <a:srgbClr val="000000"/>
                </a:solidFill>
              </a:defRPr>
            </a:pPr>
            <a:r>
              <a:rPr b="1" cap="all" sz="3000">
                <a:solidFill>
                  <a:srgbClr val="FFFFFF"/>
                </a:solidFill>
              </a:rPr>
              <a:t>OBJECT 2</a:t>
            </a:r>
          </a:p>
        </p:txBody>
      </p:sp>
      <p:sp>
        <p:nvSpPr>
          <p:cNvPr id="201" name="Shape 201"/>
          <p:cNvSpPr/>
          <p:nvPr/>
        </p:nvSpPr>
        <p:spPr>
          <a:xfrm>
            <a:off x="2729544" y="7226196"/>
            <a:ext cx="6504353" cy="1743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584200">
              <a:defRPr sz="3500">
                <a:solidFill>
                  <a:srgbClr val="53585F"/>
                </a:solidFill>
                <a:latin typeface="Helvetica Light"/>
                <a:ea typeface="Helvetica Light"/>
                <a:cs typeface="Helvetica Light"/>
                <a:sym typeface="Helvetica Light"/>
              </a:defRPr>
            </a:lvl1pPr>
          </a:lstStyle>
          <a:p>
            <a:pPr lvl="0">
              <a:defRPr sz="1800">
                <a:solidFill>
                  <a:srgbClr val="000000"/>
                </a:solidFill>
              </a:defRPr>
            </a:pPr>
            <a:r>
              <a:rPr sz="3500">
                <a:solidFill>
                  <a:srgbClr val="53585F"/>
                </a:solidFill>
              </a:rPr>
              <a:t>Some descriptor text goes here to illustrate between two points</a:t>
            </a:r>
          </a:p>
        </p:txBody>
      </p:sp>
      <p:sp>
        <p:nvSpPr>
          <p:cNvPr id="202" name="Shape 202"/>
          <p:cNvSpPr/>
          <p:nvPr/>
        </p:nvSpPr>
        <p:spPr>
          <a:xfrm>
            <a:off x="14494375" y="7260825"/>
            <a:ext cx="6504353" cy="227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584200">
              <a:defRPr sz="3500">
                <a:latin typeface="Helvetica Light"/>
                <a:ea typeface="Helvetica Light"/>
                <a:cs typeface="Helvetica Light"/>
                <a:sym typeface="Helvetica Light"/>
              </a:defRPr>
            </a:lvl1pPr>
          </a:lstStyle>
          <a:p>
            <a:pPr lvl="0">
              <a:defRPr sz="1800">
                <a:solidFill>
                  <a:srgbClr val="000000"/>
                </a:solidFill>
              </a:defRPr>
            </a:pPr>
            <a:r>
              <a:rPr sz="3500">
                <a:solidFill>
                  <a:srgbClr val="FFFFFF"/>
                </a:solidFill>
              </a:rPr>
              <a:t>Some descriptor text goes here to illustrate between two points</a:t>
            </a:r>
          </a:p>
        </p:txBody>
      </p:sp>
      <p:sp>
        <p:nvSpPr>
          <p:cNvPr id="203" name="Shape 203"/>
          <p:cNvSpPr/>
          <p:nvPr/>
        </p:nvSpPr>
        <p:spPr>
          <a:xfrm>
            <a:off x="5147666" y="4303493"/>
            <a:ext cx="1668110" cy="16681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D5FF"/>
          </a:solidFill>
          <a:ln w="12700">
            <a:miter lim="400000"/>
          </a:ln>
        </p:spPr>
        <p:txBody>
          <a:bodyPr lIns="71437" tIns="71437" rIns="71437" bIns="71437" anchor="ctr"/>
          <a:lstStyle/>
          <a:p>
            <a:pPr lvl="0" defTabSz="584200">
              <a:defRPr sz="3200">
                <a:solidFill>
                  <a:srgbClr val="00D5FF"/>
                </a:solidFill>
                <a:latin typeface="Helvetica Light"/>
                <a:ea typeface="Helvetica Light"/>
                <a:cs typeface="Helvetica Light"/>
                <a:sym typeface="Helvetica Light"/>
              </a:defRPr>
            </a:pP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D5FF"/>
        </a:solidFill>
      </p:bgPr>
    </p:bg>
    <p:spTree>
      <p:nvGrpSpPr>
        <p:cNvPr id="1" name=""/>
        <p:cNvGrpSpPr/>
        <p:nvPr/>
      </p:nvGrpSpPr>
      <p:grpSpPr>
        <a:xfrm>
          <a:off x="0" y="0"/>
          <a:ext cx="0" cy="0"/>
          <a:chOff x="0" y="0"/>
          <a:chExt cx="0" cy="0"/>
        </a:xfrm>
      </p:grpSpPr>
      <p:sp>
        <p:nvSpPr>
          <p:cNvPr id="205" name="Shape 205"/>
          <p:cNvSpPr/>
          <p:nvPr/>
        </p:nvSpPr>
        <p:spPr>
          <a:xfrm>
            <a:off x="0" y="0"/>
            <a:ext cx="24384000" cy="13716000"/>
          </a:xfrm>
          <a:prstGeom prst="roundRect">
            <a:avLst>
              <a:gd name="adj" fmla="val 0"/>
            </a:avLst>
          </a:prstGeom>
          <a:solidFill>
            <a:srgbClr val="FFFFFF"/>
          </a:solidFill>
          <a:ln w="12700">
            <a:solidFill/>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206" name="Shape 206"/>
          <p:cNvSpPr/>
          <p:nvPr/>
        </p:nvSpPr>
        <p:spPr>
          <a:xfrm>
            <a:off x="10646947" y="-75092"/>
            <a:ext cx="21283305" cy="14442705"/>
          </a:xfrm>
          <a:custGeom>
            <a:avLst/>
            <a:gdLst/>
            <a:ahLst/>
            <a:cxnLst>
              <a:cxn ang="0">
                <a:pos x="wd2" y="hd2"/>
              </a:cxn>
              <a:cxn ang="5400000">
                <a:pos x="wd2" y="hd2"/>
              </a:cxn>
              <a:cxn ang="10800000">
                <a:pos x="wd2" y="hd2"/>
              </a:cxn>
              <a:cxn ang="16200000">
                <a:pos x="wd2" y="hd2"/>
              </a:cxn>
            </a:cxnLst>
            <a:rect l="0" t="0" r="r" b="b"/>
            <a:pathLst>
              <a:path w="21600" h="21552" fill="norm" stroke="1" extrusionOk="0">
                <a:moveTo>
                  <a:pt x="0" y="20901"/>
                </a:moveTo>
                <a:cubicBezTo>
                  <a:pt x="52" y="20829"/>
                  <a:pt x="2427" y="0"/>
                  <a:pt x="2427" y="0"/>
                </a:cubicBezTo>
                <a:lnTo>
                  <a:pt x="21600" y="66"/>
                </a:lnTo>
                <a:cubicBezTo>
                  <a:pt x="21600" y="66"/>
                  <a:pt x="19651" y="21600"/>
                  <a:pt x="19470" y="21552"/>
                </a:cubicBezTo>
                <a:cubicBezTo>
                  <a:pt x="19289" y="21505"/>
                  <a:pt x="0" y="20901"/>
                  <a:pt x="0" y="20901"/>
                </a:cubicBezTo>
                <a:close/>
              </a:path>
            </a:pathLst>
          </a:custGeom>
          <a:solidFill>
            <a:srgbClr val="53585F"/>
          </a:solidFill>
          <a:ln w="12700">
            <a:miter lim="400000"/>
          </a:ln>
        </p:spPr>
        <p:txBody>
          <a:bodyPr lIns="0" tIns="0" rIns="0" bIns="0" anchor="ctr"/>
          <a:lstStyle/>
          <a:p>
            <a:pPr lvl="0">
              <a:defRPr sz="5400">
                <a:solidFill>
                  <a:srgbClr val="00D5FF"/>
                </a:solidFill>
              </a:defRPr>
            </a:pPr>
          </a:p>
        </p:txBody>
      </p:sp>
      <p:sp>
        <p:nvSpPr>
          <p:cNvPr id="207" name="Shape 207"/>
          <p:cNvSpPr/>
          <p:nvPr/>
        </p:nvSpPr>
        <p:spPr>
          <a:xfrm>
            <a:off x="16912497" y="4392000"/>
            <a:ext cx="1668111" cy="16681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miter lim="400000"/>
          </a:ln>
        </p:spPr>
        <p:txBody>
          <a:bodyPr lIns="71437" tIns="71437" rIns="71437" bIns="71437" anchor="ctr"/>
          <a:lstStyle/>
          <a:p>
            <a:pPr lvl="0" defTabSz="584200">
              <a:defRPr sz="3200">
                <a:latin typeface="Helvetica Light"/>
                <a:ea typeface="Helvetica Light"/>
                <a:cs typeface="Helvetica Light"/>
                <a:sym typeface="Helvetica Light"/>
              </a:defRPr>
            </a:pPr>
          </a:p>
        </p:txBody>
      </p:sp>
      <p:sp>
        <p:nvSpPr>
          <p:cNvPr id="208" name="Shape 208"/>
          <p:cNvSpPr/>
          <p:nvPr/>
        </p:nvSpPr>
        <p:spPr>
          <a:xfrm>
            <a:off x="4682778" y="6369475"/>
            <a:ext cx="2673581"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46100">
              <a:defRPr b="1" cap="all" sz="3000">
                <a:solidFill>
                  <a:srgbClr val="000000"/>
                </a:solidFill>
                <a:latin typeface="Helvetica Neue"/>
                <a:ea typeface="Helvetica Neue"/>
                <a:cs typeface="Helvetica Neue"/>
                <a:sym typeface="Helvetica Neue"/>
              </a:defRPr>
            </a:lvl1pPr>
          </a:lstStyle>
          <a:p>
            <a:pPr lvl="0">
              <a:defRPr b="0" cap="none" sz="1800"/>
            </a:pPr>
            <a:r>
              <a:rPr b="1" cap="all" sz="3000"/>
              <a:t>OBJECT 1</a:t>
            </a:r>
          </a:p>
        </p:txBody>
      </p:sp>
      <p:sp>
        <p:nvSpPr>
          <p:cNvPr id="209" name="Shape 209"/>
          <p:cNvSpPr/>
          <p:nvPr/>
        </p:nvSpPr>
        <p:spPr>
          <a:xfrm>
            <a:off x="16447608" y="6369475"/>
            <a:ext cx="2673582" cy="4588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546100">
              <a:defRPr b="1" cap="all" sz="3000">
                <a:latin typeface="Helvetica Neue"/>
                <a:ea typeface="Helvetica Neue"/>
                <a:cs typeface="Helvetica Neue"/>
                <a:sym typeface="Helvetica Neue"/>
              </a:defRPr>
            </a:lvl1pPr>
          </a:lstStyle>
          <a:p>
            <a:pPr lvl="0">
              <a:defRPr b="0" cap="none" sz="1800">
                <a:solidFill>
                  <a:srgbClr val="000000"/>
                </a:solidFill>
              </a:defRPr>
            </a:pPr>
            <a:r>
              <a:rPr b="1" cap="all" sz="3000">
                <a:solidFill>
                  <a:srgbClr val="FFFFFF"/>
                </a:solidFill>
              </a:rPr>
              <a:t>OBJECT 2</a:t>
            </a:r>
          </a:p>
        </p:txBody>
      </p:sp>
      <p:sp>
        <p:nvSpPr>
          <p:cNvPr id="210" name="Shape 210"/>
          <p:cNvSpPr/>
          <p:nvPr/>
        </p:nvSpPr>
        <p:spPr>
          <a:xfrm>
            <a:off x="2729544" y="7226196"/>
            <a:ext cx="6504353" cy="1743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584200">
              <a:defRPr sz="3500">
                <a:solidFill>
                  <a:srgbClr val="53585F"/>
                </a:solidFill>
                <a:latin typeface="Helvetica Light"/>
                <a:ea typeface="Helvetica Light"/>
                <a:cs typeface="Helvetica Light"/>
                <a:sym typeface="Helvetica Light"/>
              </a:defRPr>
            </a:lvl1pPr>
          </a:lstStyle>
          <a:p>
            <a:pPr lvl="0">
              <a:defRPr sz="1800">
                <a:solidFill>
                  <a:srgbClr val="000000"/>
                </a:solidFill>
              </a:defRPr>
            </a:pPr>
            <a:r>
              <a:rPr sz="3500">
                <a:solidFill>
                  <a:srgbClr val="53585F"/>
                </a:solidFill>
              </a:rPr>
              <a:t>Some descriptor text goes here to illustrate between two points</a:t>
            </a:r>
          </a:p>
        </p:txBody>
      </p:sp>
      <p:sp>
        <p:nvSpPr>
          <p:cNvPr id="211" name="Shape 211"/>
          <p:cNvSpPr/>
          <p:nvPr/>
        </p:nvSpPr>
        <p:spPr>
          <a:xfrm>
            <a:off x="14494375" y="7260825"/>
            <a:ext cx="6504353" cy="227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defTabSz="584200">
              <a:defRPr sz="3500">
                <a:latin typeface="Helvetica Light"/>
                <a:ea typeface="Helvetica Light"/>
                <a:cs typeface="Helvetica Light"/>
                <a:sym typeface="Helvetica Light"/>
              </a:defRPr>
            </a:lvl1pPr>
          </a:lstStyle>
          <a:p>
            <a:pPr lvl="0">
              <a:defRPr sz="1800">
                <a:solidFill>
                  <a:srgbClr val="000000"/>
                </a:solidFill>
              </a:defRPr>
            </a:pPr>
            <a:r>
              <a:rPr sz="3500">
                <a:solidFill>
                  <a:srgbClr val="FFFFFF"/>
                </a:solidFill>
              </a:rPr>
              <a:t>Some descriptor text goes here to illustrate between two points</a:t>
            </a:r>
          </a:p>
        </p:txBody>
      </p:sp>
      <p:sp>
        <p:nvSpPr>
          <p:cNvPr id="212" name="Shape 212"/>
          <p:cNvSpPr/>
          <p:nvPr/>
        </p:nvSpPr>
        <p:spPr>
          <a:xfrm>
            <a:off x="5147666" y="4303493"/>
            <a:ext cx="1668110" cy="1668111"/>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3585F"/>
          </a:solidFill>
          <a:ln w="12700">
            <a:miter lim="400000"/>
          </a:ln>
        </p:spPr>
        <p:txBody>
          <a:bodyPr lIns="71437" tIns="71437" rIns="71437" bIns="71437" anchor="ctr"/>
          <a:lstStyle/>
          <a:p>
            <a:pPr lvl="0" defTabSz="584200">
              <a:defRPr sz="3200">
                <a:solidFill>
                  <a:srgbClr val="00D5FF"/>
                </a:solidFill>
                <a:latin typeface="Helvetica Light"/>
                <a:ea typeface="Helvetica Light"/>
                <a:cs typeface="Helvetica Light"/>
                <a:sym typeface="Helvetica Light"/>
              </a:defRPr>
            </a:pP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nvSpPr>
        <p:spPr>
          <a:xfrm>
            <a:off x="0" y="0"/>
            <a:ext cx="24384000" cy="13716000"/>
          </a:xfrm>
          <a:prstGeom prst="roundRect">
            <a:avLst>
              <a:gd name="adj" fmla="val 0"/>
            </a:avLst>
          </a:prstGeom>
          <a:solidFill>
            <a:srgbClr val="FFFFFF"/>
          </a:solidFill>
          <a:ln w="12700">
            <a:solidFill/>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pic>
        <p:nvPicPr>
          <p:cNvPr id="215" name="AvsA3.png"/>
          <p:cNvPicPr/>
          <p:nvPr/>
        </p:nvPicPr>
        <p:blipFill>
          <a:blip r:embed="rId2">
            <a:extLst/>
          </a:blip>
          <a:stretch>
            <a:fillRect/>
          </a:stretch>
        </p:blipFill>
        <p:spPr>
          <a:xfrm>
            <a:off x="0" y="0"/>
            <a:ext cx="24384000" cy="13716000"/>
          </a:xfrm>
          <a:prstGeom prst="rect">
            <a:avLst/>
          </a:prstGeom>
          <a:ln w="12700">
            <a:miter lim="400000"/>
          </a:ln>
        </p:spPr>
      </p:pic>
      <p:sp>
        <p:nvSpPr>
          <p:cNvPr id="216" name="Shape 216"/>
          <p:cNvSpPr/>
          <p:nvPr/>
        </p:nvSpPr>
        <p:spPr>
          <a:xfrm>
            <a:off x="1943100" y="12547600"/>
            <a:ext cx="10439400" cy="1295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457200">
              <a:spcBef>
                <a:spcPts val="1200"/>
              </a:spcBef>
              <a:defRPr sz="1800">
                <a:solidFill>
                  <a:srgbClr val="000000"/>
                </a:solidFill>
              </a:defRPr>
            </a:pPr>
            <a:r>
              <a:rPr b="1" cap="all" sz="2400">
                <a:solidFill>
                  <a:srgbClr val="454849"/>
                </a:solidFill>
                <a:latin typeface="Helvetica"/>
                <a:ea typeface="Helvetica"/>
                <a:cs typeface="Helvetica"/>
                <a:sym typeface="Helvetica"/>
              </a:rPr>
              <a:t>CAPTION:</a:t>
            </a:r>
            <a:r>
              <a:rPr sz="2400">
                <a:solidFill>
                  <a:srgbClr val="454849"/>
                </a:solidFill>
                <a:latin typeface="Helvetica"/>
                <a:ea typeface="Helvetica"/>
                <a:cs typeface="Helvetica"/>
                <a:sym typeface="Helvetica"/>
              </a:rPr>
              <a:t> </a:t>
            </a:r>
            <a:br>
              <a:rPr sz="2400">
                <a:solidFill>
                  <a:srgbClr val="454849"/>
                </a:solidFill>
                <a:latin typeface="Helvetica"/>
                <a:ea typeface="Helvetica"/>
                <a:cs typeface="Helvetica"/>
                <a:sym typeface="Helvetica"/>
              </a:rPr>
            </a:br>
            <a:r>
              <a:rPr sz="2400">
                <a:solidFill>
                  <a:srgbClr val="454849"/>
                </a:solidFill>
                <a:latin typeface="Helvetica"/>
                <a:ea typeface="Helvetica"/>
                <a:cs typeface="Helvetica"/>
                <a:sym typeface="Helvetica"/>
              </a:rPr>
              <a:t>Lorem ipsum dolor sit amet, consectetur adipiscing elit. </a:t>
            </a:r>
          </a:p>
        </p:txBody>
      </p:sp>
      <p:sp>
        <p:nvSpPr>
          <p:cNvPr id="217" name="Shape 217"/>
          <p:cNvSpPr/>
          <p:nvPr/>
        </p:nvSpPr>
        <p:spPr>
          <a:xfrm>
            <a:off x="5040416" y="8121649"/>
            <a:ext cx="193212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Helvetica"/>
                <a:ea typeface="Helvetica"/>
                <a:cs typeface="Helvetica"/>
                <a:sym typeface="Helvetica"/>
              </a:defRPr>
            </a:lvl1pPr>
          </a:lstStyle>
          <a:p>
            <a:pPr lvl="0">
              <a:defRPr sz="1800">
                <a:solidFill>
                  <a:srgbClr val="000000"/>
                </a:solidFill>
              </a:defRPr>
            </a:pPr>
            <a:r>
              <a:rPr sz="2400">
                <a:solidFill>
                  <a:srgbClr val="FFFFFF"/>
                </a:solidFill>
              </a:rPr>
              <a:t>Apple iPhone</a:t>
            </a:r>
          </a:p>
        </p:txBody>
      </p:sp>
      <p:sp>
        <p:nvSpPr>
          <p:cNvPr id="218" name="Shape 218"/>
          <p:cNvSpPr/>
          <p:nvPr/>
        </p:nvSpPr>
        <p:spPr>
          <a:xfrm>
            <a:off x="14630400" y="8896984"/>
            <a:ext cx="7035800" cy="8750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lnSpc>
                <a:spcPct val="110000"/>
              </a:lnSpc>
              <a:defRPr spc="72" sz="2400">
                <a:latin typeface="Helvetica"/>
                <a:ea typeface="Helvetica"/>
                <a:cs typeface="Helvetica"/>
                <a:sym typeface="Helvetica"/>
              </a:defRPr>
            </a:lvl1pPr>
          </a:lstStyle>
          <a:p>
            <a:pPr lvl="0">
              <a:defRPr spc="0" sz="1800">
                <a:solidFill>
                  <a:srgbClr val="000000"/>
                </a:solidFill>
              </a:defRPr>
            </a:pPr>
            <a:r>
              <a:rPr spc="72" sz="2400">
                <a:solidFill>
                  <a:srgbClr val="FFFFFF"/>
                </a:solidFill>
              </a:rPr>
              <a:t>Lorem ipsum dolor sit amet, consectetur adipiscing elit. </a:t>
            </a:r>
          </a:p>
        </p:txBody>
      </p:sp>
      <p:sp>
        <p:nvSpPr>
          <p:cNvPr id="219" name="Shape 219"/>
          <p:cNvSpPr/>
          <p:nvPr/>
        </p:nvSpPr>
        <p:spPr>
          <a:xfrm>
            <a:off x="5689600" y="7759700"/>
            <a:ext cx="635000" cy="38100"/>
          </a:xfrm>
          <a:prstGeom prst="rect">
            <a:avLst/>
          </a:prstGeom>
          <a:solidFill>
            <a:srgbClr val="D7232A"/>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220" name="Shape 220"/>
          <p:cNvSpPr/>
          <p:nvPr/>
        </p:nvSpPr>
        <p:spPr>
          <a:xfrm>
            <a:off x="17830800" y="8509000"/>
            <a:ext cx="635000" cy="38100"/>
          </a:xfrm>
          <a:prstGeom prst="rect">
            <a:avLst/>
          </a:prstGeom>
          <a:solidFill>
            <a:srgbClr val="D7232A"/>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nvSpPr>
        <p:spPr>
          <a:xfrm>
            <a:off x="0" y="0"/>
            <a:ext cx="24384000" cy="13716000"/>
          </a:xfrm>
          <a:prstGeom prst="roundRect">
            <a:avLst>
              <a:gd name="adj" fmla="val 0"/>
            </a:avLst>
          </a:prstGeom>
          <a:solidFill>
            <a:srgbClr val="FFFFFF"/>
          </a:solidFill>
          <a:ln w="12700">
            <a:solidFill/>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223" name="Shape 223"/>
          <p:cNvSpPr/>
          <p:nvPr/>
        </p:nvSpPr>
        <p:spPr>
          <a:xfrm>
            <a:off x="2469389" y="1257300"/>
            <a:ext cx="11757317" cy="2184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546100">
              <a:defRPr cap="all" sz="7200">
                <a:solidFill>
                  <a:srgbClr val="000000"/>
                </a:solidFill>
                <a:latin typeface="Helvetica Neue Light"/>
                <a:ea typeface="Helvetica Neue Light"/>
                <a:cs typeface="Helvetica Neue Light"/>
                <a:sym typeface="Helvetica Neue Light"/>
              </a:defRPr>
            </a:lvl1pPr>
          </a:lstStyle>
          <a:p>
            <a:pPr lvl="0">
              <a:defRPr cap="none" sz="1800"/>
            </a:pPr>
            <a:r>
              <a:rPr cap="all" sz="7200"/>
              <a:t>HEADER</a:t>
            </a:r>
            <a:endParaRPr cap="all" sz="7200"/>
          </a:p>
        </p:txBody>
      </p:sp>
      <p:sp>
        <p:nvSpPr>
          <p:cNvPr id="224" name="Shape 224"/>
          <p:cNvSpPr/>
          <p:nvPr/>
        </p:nvSpPr>
        <p:spPr>
          <a:xfrm>
            <a:off x="2463800" y="2925233"/>
            <a:ext cx="14605000" cy="13373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53585F"/>
                </a:solidFill>
                <a:latin typeface="Helvetica"/>
                <a:ea typeface="Helvetica"/>
                <a:cs typeface="Helvetica"/>
                <a:sym typeface="Helvetica"/>
              </a:rPr>
              <a:t>Lorem ipsum dolor sit amet, consectetur adipiscing elit. </a:t>
            </a:r>
            <a:endParaRPr sz="3600">
              <a:solidFill>
                <a:srgbClr val="53585F"/>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53585F"/>
                </a:solidFill>
                <a:latin typeface="Helvetica"/>
                <a:ea typeface="Helvetica"/>
                <a:cs typeface="Helvetica"/>
                <a:sym typeface="Helvetica"/>
              </a:rPr>
              <a:t>Lorem ipsum dolor sit amet, consectetur adipiscing elit. </a:t>
            </a:r>
          </a:p>
        </p:txBody>
      </p:sp>
      <p:sp>
        <p:nvSpPr>
          <p:cNvPr id="225" name="Shape 225"/>
          <p:cNvSpPr/>
          <p:nvPr/>
        </p:nvSpPr>
        <p:spPr>
          <a:xfrm>
            <a:off x="2463800" y="1143000"/>
            <a:ext cx="635000" cy="38100"/>
          </a:xfrm>
          <a:prstGeom prst="rect">
            <a:avLst/>
          </a:prstGeom>
          <a:solidFill>
            <a:srgbClr val="00D5FF"/>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
        <p:nvSpPr>
          <p:cNvPr id="226" name="Shape 226"/>
          <p:cNvSpPr/>
          <p:nvPr/>
        </p:nvSpPr>
        <p:spPr>
          <a:xfrm>
            <a:off x="342900" y="6779979"/>
            <a:ext cx="23698202" cy="6585113"/>
          </a:xfrm>
          <a:prstGeom prst="rect">
            <a:avLst/>
          </a:prstGeom>
          <a:solidFill>
            <a:srgbClr val="A6AAA8"/>
          </a:solidFill>
          <a:ln w="12700">
            <a:miter lim="400000"/>
          </a:ln>
        </p:spPr>
        <p:txBody>
          <a:bodyPr lIns="0" tIns="0" rIns="0" bIns="0" anchor="ctr"/>
          <a:lstStyle/>
          <a:p>
            <a:pPr lvl="0">
              <a:defRPr sz="4000">
                <a:solidFill>
                  <a:srgbClr val="00D5FF"/>
                </a:solidFill>
                <a:effectLst>
                  <a:outerShdw sx="100000" sy="100000" kx="0" ky="0" algn="b" rotWithShape="0" blurRad="38100" dist="12700" dir="5400000">
                    <a:srgbClr val="000000">
                      <a:alpha val="50000"/>
                    </a:srgbClr>
                  </a:outerShdw>
                </a:effectLst>
              </a:defRPr>
            </a:pPr>
          </a:p>
        </p:txBody>
      </p:sp>
      <p:sp>
        <p:nvSpPr>
          <p:cNvPr id="227" name="Shape 227"/>
          <p:cNvSpPr/>
          <p:nvPr/>
        </p:nvSpPr>
        <p:spPr>
          <a:xfrm>
            <a:off x="9524156" y="8067755"/>
            <a:ext cx="5335688"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0000">
                <a:latin typeface="Helvetica"/>
                <a:ea typeface="Helvetica"/>
                <a:cs typeface="Helvetica"/>
                <a:sym typeface="Helvetica"/>
              </a:defRPr>
            </a:lvl1pPr>
          </a:lstStyle>
          <a:p>
            <a:pPr lvl="0">
              <a:defRPr sz="1800">
                <a:solidFill>
                  <a:srgbClr val="000000"/>
                </a:solidFill>
              </a:defRPr>
            </a:pPr>
            <a:r>
              <a:rPr sz="20000">
                <a:solidFill>
                  <a:srgbClr val="FFFFFF"/>
                </a:solidFill>
              </a:rPr>
              <a:t>FPO</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nvSpPr>
        <p:spPr>
          <a:xfrm>
            <a:off x="0" y="0"/>
            <a:ext cx="24384000" cy="13716000"/>
          </a:xfrm>
          <a:prstGeom prst="roundRect">
            <a:avLst>
              <a:gd name="adj" fmla="val 0"/>
            </a:avLst>
          </a:prstGeom>
          <a:solidFill>
            <a:srgbClr val="FFFFFF"/>
          </a:solidFill>
          <a:ln w="12700">
            <a:solidFill/>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
        <p:nvSpPr>
          <p:cNvPr id="233" name="Shape 233"/>
          <p:cNvSpPr/>
          <p:nvPr/>
        </p:nvSpPr>
        <p:spPr>
          <a:xfrm>
            <a:off x="21669373" y="13068298"/>
            <a:ext cx="419100"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2438400">
              <a:defRPr sz="1200">
                <a:solidFill>
                  <a:srgbClr val="000000"/>
                </a:solidFill>
                <a:uFill>
                  <a:solidFill/>
                </a:uFill>
                <a:latin typeface="Arial"/>
                <a:ea typeface="Arial"/>
                <a:cs typeface="Arial"/>
                <a:sym typeface="Arial"/>
              </a:defRPr>
            </a:lvl1pPr>
          </a:lstStyle>
          <a:p>
            <a:pPr lvl="0">
              <a:defRPr sz="1800">
                <a:uFillTx/>
              </a:defRPr>
            </a:pPr>
            <a:r>
              <a:rPr sz="1200">
                <a:uFill>
                  <a:solidFill/>
                </a:uFill>
              </a:rPr>
              <a:t> </a:t>
            </a:r>
          </a:p>
        </p:txBody>
      </p:sp>
      <p:sp>
        <p:nvSpPr>
          <p:cNvPr id="234" name="Shape 234"/>
          <p:cNvSpPr/>
          <p:nvPr/>
        </p:nvSpPr>
        <p:spPr>
          <a:xfrm>
            <a:off x="11171802" y="1777999"/>
            <a:ext cx="10862713" cy="10160066"/>
          </a:xfrm>
          <a:prstGeom prst="rect">
            <a:avLst/>
          </a:prstGeom>
          <a:solidFill>
            <a:srgbClr val="A6AAA8"/>
          </a:solidFill>
          <a:ln w="12700">
            <a:miter lim="400000"/>
          </a:ln>
        </p:spPr>
        <p:txBody>
          <a:bodyPr lIns="121919" tIns="121919" rIns="121919" bIns="121919" anchor="ctr"/>
          <a:lstStyle/>
          <a:p>
            <a:pPr lvl="0" algn="l" defTabSz="2438400">
              <a:defRPr sz="1200">
                <a:solidFill>
                  <a:srgbClr val="000000"/>
                </a:solidFill>
                <a:uFill>
                  <a:solidFill/>
                </a:uFill>
                <a:latin typeface="Helvetica Neue"/>
                <a:ea typeface="Helvetica Neue"/>
                <a:cs typeface="Helvetica Neue"/>
                <a:sym typeface="Helvetica Neue"/>
              </a:defRPr>
            </a:pPr>
          </a:p>
        </p:txBody>
      </p:sp>
      <p:sp>
        <p:nvSpPr>
          <p:cNvPr id="235" name="Shape 235"/>
          <p:cNvSpPr/>
          <p:nvPr/>
        </p:nvSpPr>
        <p:spPr>
          <a:xfrm>
            <a:off x="2476523" y="4368764"/>
            <a:ext cx="6951498" cy="4218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2438400">
              <a:lnSpc>
                <a:spcPct val="90000"/>
              </a:lnSpc>
              <a:defRPr sz="2800">
                <a:solidFill>
                  <a:srgbClr val="232323"/>
                </a:solidFill>
                <a:uFill>
                  <a:solidFill>
                    <a:srgbClr val="232323"/>
                  </a:solidFill>
                </a:uFill>
                <a:latin typeface="Helvetica Neue"/>
                <a:ea typeface="Helvetica Neue"/>
                <a:cs typeface="Helvetica Neue"/>
                <a:sym typeface="Helvetica Neue"/>
              </a:defRPr>
            </a:lvl1pPr>
          </a:lstStyle>
          <a:p>
            <a:pPr lvl="0">
              <a:defRPr sz="1800">
                <a:solidFill>
                  <a:srgbClr val="000000"/>
                </a:solidFill>
                <a:uFillTx/>
              </a:defRPr>
            </a:pPr>
            <a:r>
              <a:rPr sz="2800">
                <a:solidFill>
                  <a:srgbClr val="232323"/>
                </a:solidFill>
                <a:uFill>
                  <a:solidFill>
                    <a:srgbClr val="232323"/>
                  </a:solidFill>
                </a:uFill>
              </a:rPr>
              <a:t>HEADER</a:t>
            </a:r>
          </a:p>
        </p:txBody>
      </p:sp>
      <p:sp>
        <p:nvSpPr>
          <p:cNvPr id="236" name="Shape 236"/>
          <p:cNvSpPr/>
          <p:nvPr/>
        </p:nvSpPr>
        <p:spPr>
          <a:xfrm>
            <a:off x="2476498" y="4013200"/>
            <a:ext cx="2540001" cy="165088"/>
          </a:xfrm>
          <a:prstGeom prst="rect">
            <a:avLst/>
          </a:prstGeom>
          <a:solidFill>
            <a:srgbClr val="00D5FF"/>
          </a:solidFill>
          <a:ln w="12700">
            <a:miter lim="400000"/>
          </a:ln>
        </p:spPr>
        <p:txBody>
          <a:bodyPr lIns="121919" tIns="121919" rIns="121919" bIns="121919" anchor="ctr"/>
          <a:lstStyle/>
          <a:p>
            <a:pPr lvl="0" algn="l" defTabSz="2438400">
              <a:defRPr sz="1200">
                <a:solidFill>
                  <a:srgbClr val="00D5FF"/>
                </a:solidFill>
                <a:uFill>
                  <a:solidFill/>
                </a:uFill>
                <a:latin typeface="Helvetica Neue"/>
                <a:ea typeface="Helvetica Neue"/>
                <a:cs typeface="Helvetica Neue"/>
                <a:sym typeface="Helvetica Neue"/>
              </a:defRPr>
            </a:pPr>
          </a:p>
        </p:txBody>
      </p:sp>
      <p:sp>
        <p:nvSpPr>
          <p:cNvPr id="237" name="Shape 237"/>
          <p:cNvSpPr/>
          <p:nvPr/>
        </p:nvSpPr>
        <p:spPr>
          <a:xfrm>
            <a:off x="2476537" y="5156107"/>
            <a:ext cx="7395052" cy="575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2438400">
              <a:lnSpc>
                <a:spcPct val="110000"/>
              </a:lnSpc>
              <a:defRPr sz="2600">
                <a:solidFill>
                  <a:srgbClr val="606060"/>
                </a:solidFill>
                <a:uFill>
                  <a:solidFill>
                    <a:srgbClr val="606060"/>
                  </a:solidFill>
                </a:uFill>
                <a:latin typeface="Helvetica Neue"/>
                <a:ea typeface="Helvetica Neue"/>
                <a:cs typeface="Helvetica Neue"/>
                <a:sym typeface="Helvetica Neue"/>
              </a:defRPr>
            </a:lvl1pPr>
          </a:lstStyle>
          <a:p>
            <a:pPr lvl="0">
              <a:defRPr sz="1800">
                <a:solidFill>
                  <a:srgbClr val="000000"/>
                </a:solidFill>
                <a:uFillTx/>
              </a:defRPr>
            </a:pPr>
            <a:r>
              <a:rPr sz="2600">
                <a:solidFill>
                  <a:srgbClr val="606060"/>
                </a:solidFill>
                <a:uFill>
                  <a:solidFill>
                    <a:srgbClr val="606060"/>
                  </a:solidFill>
                </a:uFill>
              </a:rPr>
              <a:t>Lorem ipsum dolor sit amet, consectetur adipiscing elit. Sed a lectus vitae quam ultricies ultrices. Quisque mauris tellus, elementum vitae semper eu, maximus vel odio. Nunc ac finibus mauris. Proin dictum quam metus. Suspendisse vitae vestibulum turpis. Donec volutpat hendrerit ligula, ut lobortis lectus posuere eget. Pellentesque ac orci ipsum. Vestibulum ac eros at risus posuere venenatis aliquet vel dui. Morbi fringilla libero non commodo gravida. Donec eget libero at lectus maximus ullamcorper. Aenean eleifend auctor iaculis. Proin sit amet elit eget sem tincidunt elementum pharetra a ligula.</a:t>
            </a:r>
          </a:p>
        </p:txBody>
      </p:sp>
      <p:sp>
        <p:nvSpPr>
          <p:cNvPr id="238" name="Shape 238"/>
          <p:cNvSpPr/>
          <p:nvPr/>
        </p:nvSpPr>
        <p:spPr>
          <a:xfrm>
            <a:off x="2481268" y="3556000"/>
            <a:ext cx="4479263" cy="310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2438400">
              <a:lnSpc>
                <a:spcPct val="90000"/>
              </a:lnSpc>
              <a:defRPr b="1" sz="2000">
                <a:solidFill>
                  <a:srgbClr val="9E9F9E"/>
                </a:solidFill>
                <a:uFill>
                  <a:solidFill>
                    <a:srgbClr val="9E9F9E"/>
                  </a:solidFill>
                </a:uFill>
                <a:latin typeface="Helvetica Neue"/>
                <a:ea typeface="Helvetica Neue"/>
                <a:cs typeface="Helvetica Neue"/>
                <a:sym typeface="Helvetica Neue"/>
              </a:defRPr>
            </a:lvl1pPr>
          </a:lstStyle>
          <a:p>
            <a:pPr lvl="0">
              <a:defRPr b="0" sz="1800">
                <a:solidFill>
                  <a:srgbClr val="000000"/>
                </a:solidFill>
                <a:uFillTx/>
              </a:defRPr>
            </a:pPr>
            <a:r>
              <a:rPr b="1" sz="2000">
                <a:solidFill>
                  <a:srgbClr val="9E9F9E"/>
                </a:solidFill>
                <a:uFill>
                  <a:solidFill>
                    <a:srgbClr val="9E9F9E"/>
                  </a:solidFill>
                </a:uFill>
              </a:rPr>
              <a:t>SECTION</a:t>
            </a:r>
          </a:p>
        </p:txBody>
      </p:sp>
      <p:sp>
        <p:nvSpPr>
          <p:cNvPr id="239" name="Shape 239"/>
          <p:cNvSpPr/>
          <p:nvPr/>
        </p:nvSpPr>
        <p:spPr>
          <a:xfrm>
            <a:off x="15762589" y="6392482"/>
            <a:ext cx="1681201" cy="931165"/>
          </a:xfrm>
          <a:prstGeom prst="rect">
            <a:avLst/>
          </a:prstGeom>
          <a:ln w="12700">
            <a:miter lim="400000"/>
          </a:ln>
          <a:extLst>
            <a:ext uri="{C572A759-6A51-4108-AA02-DFA0A04FC94B}">
              <ma14:wrappingTextBoxFlag xmlns:ma14="http://schemas.microsoft.com/office/mac/drawingml/2011/main" val="1"/>
            </a:ext>
          </a:extLst>
        </p:spPr>
        <p:txBody>
          <a:bodyPr lIns="19050" tIns="19050" rIns="19050" bIns="19050" anchor="ctr">
            <a:spAutoFit/>
          </a:bodyPr>
          <a:lstStyle>
            <a:lvl1pPr algn="l" defTabSz="914400">
              <a:defRPr sz="6000">
                <a:solidFill>
                  <a:srgbClr val="000000"/>
                </a:solidFill>
                <a:uFill>
                  <a:solidFill>
                    <a:srgbClr val="E8A433"/>
                  </a:solidFill>
                </a:uFill>
                <a:latin typeface="Helvetica Neue"/>
                <a:ea typeface="Helvetica Neue"/>
                <a:cs typeface="Helvetica Neue"/>
                <a:sym typeface="Helvetica Neue"/>
              </a:defRPr>
            </a:lvl1pPr>
          </a:lstStyle>
          <a:p>
            <a:pPr lvl="0">
              <a:defRPr sz="1800">
                <a:uFillTx/>
              </a:defRPr>
            </a:pPr>
            <a:r>
              <a:rPr sz="6000">
                <a:uFill>
                  <a:solidFill>
                    <a:srgbClr val="E8A433"/>
                  </a:solidFill>
                </a:uFill>
              </a:rPr>
              <a:t>FPO</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nvSpPr>
        <p:spPr>
          <a:xfrm>
            <a:off x="0" y="0"/>
            <a:ext cx="24384000" cy="13716000"/>
          </a:xfrm>
          <a:prstGeom prst="roundRect">
            <a:avLst>
              <a:gd name="adj" fmla="val 0"/>
            </a:avLst>
          </a:prstGeom>
          <a:solidFill>
            <a:srgbClr val="FFFFFF"/>
          </a:solidFill>
          <a:ln w="12700">
            <a:solidFill/>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pic>
        <p:nvPicPr>
          <p:cNvPr id="174" name="pasted-image.pdf"/>
          <p:cNvPicPr/>
          <p:nvPr/>
        </p:nvPicPr>
        <p:blipFill>
          <a:blip r:embed="rId2">
            <a:extLst/>
          </a:blip>
          <a:stretch>
            <a:fillRect/>
          </a:stretch>
        </p:blipFill>
        <p:spPr>
          <a:xfrm>
            <a:off x="9593957" y="1917700"/>
            <a:ext cx="5196086" cy="4309840"/>
          </a:xfrm>
          <a:prstGeom prst="rect">
            <a:avLst/>
          </a:prstGeom>
          <a:ln w="12700">
            <a:miter lim="400000"/>
          </a:ln>
        </p:spPr>
      </p:pic>
      <p:sp>
        <p:nvSpPr>
          <p:cNvPr id="175" name="Shape 175"/>
          <p:cNvSpPr/>
          <p:nvPr/>
        </p:nvSpPr>
        <p:spPr>
          <a:xfrm>
            <a:off x="3695079" y="7366000"/>
            <a:ext cx="16979901"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solidFill>
                  <a:srgbClr val="A9A9A9"/>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A9A9A9"/>
                </a:solidFill>
              </a:rPr>
              <a:t>PRESENTATION TITLE</a:t>
            </a:r>
          </a:p>
        </p:txBody>
      </p:sp>
      <p:grpSp>
        <p:nvGrpSpPr>
          <p:cNvPr id="178" name="Group 178"/>
          <p:cNvGrpSpPr/>
          <p:nvPr/>
        </p:nvGrpSpPr>
        <p:grpSpPr>
          <a:xfrm>
            <a:off x="8712200" y="1879600"/>
            <a:ext cx="6945659" cy="4977706"/>
            <a:chOff x="-25399" y="-25399"/>
            <a:chExt cx="6945658" cy="4977705"/>
          </a:xfrm>
        </p:grpSpPr>
        <p:sp>
          <p:nvSpPr>
            <p:cNvPr id="177" name="Shape 177"/>
            <p:cNvSpPr/>
            <p:nvPr/>
          </p:nvSpPr>
          <p:spPr>
            <a:xfrm>
              <a:off x="0" y="0"/>
              <a:ext cx="6894859" cy="4926906"/>
            </a:xfrm>
            <a:prstGeom prst="rect">
              <a:avLst/>
            </a:prstGeom>
            <a:solidFill>
              <a:srgbClr val="FFFFFF"/>
            </a:solidFill>
            <a:ln>
              <a:noFill/>
            </a:ln>
            <a:effectLst/>
          </p:spPr>
          <p:txBody>
            <a:bodyPr wrap="square" lIns="0" tIns="0" rIns="0" bIns="0" numCol="1" anchor="ctr">
              <a:noAutofit/>
            </a:bodyPr>
            <a:lstStyle/>
            <a:p>
              <a:pPr lvl="0">
                <a:defRPr sz="4000">
                  <a:effectLst>
                    <a:outerShdw sx="100000" sy="100000" kx="0" ky="0" algn="b" rotWithShape="0" blurRad="38100" dist="12700" dir="5400000">
                      <a:srgbClr val="000000">
                        <a:alpha val="50000"/>
                      </a:srgbClr>
                    </a:outerShdw>
                  </a:effectLst>
                </a:defRPr>
              </a:pPr>
            </a:p>
          </p:txBody>
        </p:sp>
        <p:pic>
          <p:nvPicPr>
            <p:cNvPr id="176" name=""/>
            <p:cNvPicPr/>
            <p:nvPr/>
          </p:nvPicPr>
          <p:blipFill>
            <a:blip r:embed="rId3">
              <a:extLst/>
            </a:blip>
            <a:stretch>
              <a:fillRect/>
            </a:stretch>
          </p:blipFill>
          <p:spPr>
            <a:xfrm>
              <a:off x="-25400" y="-25400"/>
              <a:ext cx="6945659" cy="4977706"/>
            </a:xfrm>
            <a:prstGeom prst="rect">
              <a:avLst/>
            </a:prstGeom>
            <a:effectLst/>
          </p:spPr>
        </p:pic>
      </p:grpSp>
      <p:pic>
        <p:nvPicPr>
          <p:cNvPr id="179" name="pasted-image.tif"/>
          <p:cNvPicPr/>
          <p:nvPr/>
        </p:nvPicPr>
        <p:blipFill>
          <a:blip r:embed="rId4">
            <a:extLst/>
          </a:blip>
          <a:stretch>
            <a:fillRect/>
          </a:stretch>
        </p:blipFill>
        <p:spPr>
          <a:xfrm>
            <a:off x="9468476" y="1781421"/>
            <a:ext cx="5433106" cy="4582397"/>
          </a:xfrm>
          <a:prstGeom prst="rect">
            <a:avLst/>
          </a:prstGeom>
          <a:ln w="12700">
            <a:miter lim="400000"/>
          </a:ln>
        </p:spPr>
      </p:pic>
    </p:spTree>
  </p:cSld>
  <p:clrMapOvr>
    <a:masterClrMapping/>
  </p:clrMapOvr>
  <p:transition spd="slow"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2469389" y="952500"/>
            <a:ext cx="21661305" cy="1092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546100">
              <a:lnSpc>
                <a:spcPct val="90000"/>
              </a:lnSpc>
              <a:defRPr sz="1800">
                <a:solidFill>
                  <a:srgbClr val="000000"/>
                </a:solidFill>
              </a:defRPr>
            </a:pPr>
            <a:r>
              <a:rPr cap="all" sz="7200">
                <a:solidFill>
                  <a:srgbClr val="797979"/>
                </a:solidFill>
                <a:latin typeface="Helvetica Neue Light"/>
                <a:ea typeface="Helvetica Neue Light"/>
                <a:cs typeface="Helvetica Neue Light"/>
                <a:sym typeface="Helvetica Neue Light"/>
              </a:rPr>
              <a:t>SAMPLE </a:t>
            </a:r>
            <a:r>
              <a:rPr cap="all" sz="7200">
                <a:solidFill>
                  <a:srgbClr val="797979"/>
                </a:solidFill>
                <a:latin typeface="Helvetica Neue Medium"/>
                <a:ea typeface="Helvetica Neue Medium"/>
                <a:cs typeface="Helvetica Neue Medium"/>
                <a:sym typeface="Helvetica Neue Medium"/>
              </a:rPr>
              <a:t>IMAGERY</a:t>
            </a:r>
          </a:p>
        </p:txBody>
      </p:sp>
      <p:pic>
        <p:nvPicPr>
          <p:cNvPr id="246" name="pasted-image.jpg"/>
          <p:cNvPicPr/>
          <p:nvPr/>
        </p:nvPicPr>
        <p:blipFill>
          <a:blip r:embed="rId2">
            <a:extLst/>
          </a:blip>
          <a:stretch>
            <a:fillRect/>
          </a:stretch>
        </p:blipFill>
        <p:spPr>
          <a:xfrm>
            <a:off x="1356" y="3433767"/>
            <a:ext cx="6888137" cy="4572001"/>
          </a:xfrm>
          <a:prstGeom prst="rect">
            <a:avLst/>
          </a:prstGeom>
          <a:ln w="12700">
            <a:miter lim="400000"/>
          </a:ln>
        </p:spPr>
      </p:pic>
      <p:pic>
        <p:nvPicPr>
          <p:cNvPr id="247" name="pasted-image.jpg"/>
          <p:cNvPicPr/>
          <p:nvPr/>
        </p:nvPicPr>
        <p:blipFill>
          <a:blip r:embed="rId3">
            <a:extLst/>
          </a:blip>
          <a:stretch>
            <a:fillRect/>
          </a:stretch>
        </p:blipFill>
        <p:spPr>
          <a:xfrm>
            <a:off x="6895610" y="3421067"/>
            <a:ext cx="6888136" cy="4572001"/>
          </a:xfrm>
          <a:prstGeom prst="rect">
            <a:avLst/>
          </a:prstGeom>
          <a:ln w="12700">
            <a:miter lim="400000"/>
          </a:ln>
        </p:spPr>
      </p:pic>
      <p:sp>
        <p:nvSpPr>
          <p:cNvPr id="248" name="Shape 248"/>
          <p:cNvSpPr/>
          <p:nvPr/>
        </p:nvSpPr>
        <p:spPr>
          <a:xfrm>
            <a:off x="72356" y="8033899"/>
            <a:ext cx="342647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u="sng">
                <a:solidFill>
                  <a:srgbClr val="000000"/>
                </a:solidFill>
                <a:latin typeface="Helvetica"/>
                <a:ea typeface="Helvetica"/>
                <a:cs typeface="Helvetica"/>
                <a:sym typeface="Helvetica"/>
                <a:hlinkClick r:id="rId4" invalidUrl="" action="" tgtFrame="" tooltip="" history="1" highlightClick="0" endSnd="0"/>
              </a:defRPr>
            </a:lvl1pPr>
          </a:lstStyle>
          <a:p>
            <a:pPr lvl="0">
              <a:defRPr sz="1800" u="none"/>
            </a:pPr>
            <a:r>
              <a:rPr sz="1200" u="sng">
                <a:hlinkClick r:id="rId4" invalidUrl="" action="" tgtFrame="" tooltip="" history="1" highlightClick="0" endSnd="0"/>
              </a:rPr>
              <a:t>http://www.elektropastete.de/origami-tessellation/</a:t>
            </a:r>
          </a:p>
        </p:txBody>
      </p:sp>
      <p:sp>
        <p:nvSpPr>
          <p:cNvPr id="249" name="Shape 249"/>
          <p:cNvSpPr/>
          <p:nvPr/>
        </p:nvSpPr>
        <p:spPr>
          <a:xfrm>
            <a:off x="7047218" y="8033899"/>
            <a:ext cx="3426471"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u="sng">
                <a:solidFill>
                  <a:srgbClr val="000000"/>
                </a:solidFill>
                <a:latin typeface="Helvetica"/>
                <a:ea typeface="Helvetica"/>
                <a:cs typeface="Helvetica"/>
                <a:sym typeface="Helvetica"/>
                <a:hlinkClick r:id="rId4" invalidUrl="" action="" tgtFrame="" tooltip="" history="1" highlightClick="0" endSnd="0"/>
              </a:defRPr>
            </a:lvl1pPr>
          </a:lstStyle>
          <a:p>
            <a:pPr lvl="0">
              <a:defRPr sz="1800" u="none"/>
            </a:pPr>
            <a:r>
              <a:rPr sz="1200" u="sng">
                <a:hlinkClick r:id="rId4" invalidUrl="" action="" tgtFrame="" tooltip="" history="1" highlightClick="0" endSnd="0"/>
              </a:rPr>
              <a:t>http://www.elektropastete.de/origami-tessellation/</a:t>
            </a:r>
          </a:p>
        </p:txBody>
      </p:sp>
      <p:sp>
        <p:nvSpPr>
          <p:cNvPr id="250" name="Shape 250"/>
          <p:cNvSpPr/>
          <p:nvPr/>
        </p:nvSpPr>
        <p:spPr>
          <a:xfrm>
            <a:off x="9153007" y="2884935"/>
            <a:ext cx="492777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20000"/>
              </a:lnSpc>
              <a:spcBef>
                <a:spcPts val="1500"/>
              </a:spcBef>
              <a:defRPr sz="3000">
                <a:solidFill>
                  <a:srgbClr val="606060"/>
                </a:solidFill>
                <a:latin typeface="Helvetica"/>
                <a:ea typeface="Helvetica"/>
                <a:cs typeface="Helvetica"/>
                <a:sym typeface="Helvetica"/>
              </a:defRPr>
            </a:lvl1pPr>
          </a:lstStyle>
          <a:p>
            <a:pPr lvl="0">
              <a:defRPr sz="1800">
                <a:solidFill>
                  <a:srgbClr val="000000"/>
                </a:solidFill>
              </a:defRPr>
            </a:pPr>
            <a:r>
              <a:rPr sz="3000">
                <a:solidFill>
                  <a:srgbClr val="606060"/>
                </a:solidFill>
              </a:rPr>
              <a:t>ORIGAMI TESSELLATIONS</a:t>
            </a:r>
          </a:p>
        </p:txBody>
      </p:sp>
      <p:pic>
        <p:nvPicPr>
          <p:cNvPr id="251" name="pasted-image.jpg"/>
          <p:cNvPicPr/>
          <p:nvPr/>
        </p:nvPicPr>
        <p:blipFill>
          <a:blip r:embed="rId5">
            <a:extLst/>
          </a:blip>
          <a:stretch>
            <a:fillRect/>
          </a:stretch>
        </p:blipFill>
        <p:spPr>
          <a:xfrm>
            <a:off x="11456944" y="8201938"/>
            <a:ext cx="6096001" cy="4572001"/>
          </a:xfrm>
          <a:prstGeom prst="rect">
            <a:avLst/>
          </a:prstGeom>
          <a:ln w="12700">
            <a:miter lim="400000"/>
          </a:ln>
        </p:spPr>
      </p:pic>
      <p:pic>
        <p:nvPicPr>
          <p:cNvPr id="252" name="pasted-image.jpg"/>
          <p:cNvPicPr/>
          <p:nvPr/>
        </p:nvPicPr>
        <p:blipFill>
          <a:blip r:embed="rId6">
            <a:extLst/>
          </a:blip>
          <a:stretch>
            <a:fillRect/>
          </a:stretch>
        </p:blipFill>
        <p:spPr>
          <a:xfrm>
            <a:off x="17549741" y="8201938"/>
            <a:ext cx="6858001" cy="4572001"/>
          </a:xfrm>
          <a:prstGeom prst="rect">
            <a:avLst/>
          </a:prstGeom>
          <a:ln w="12700">
            <a:miter lim="400000"/>
          </a:ln>
        </p:spPr>
      </p:pic>
      <p:sp>
        <p:nvSpPr>
          <p:cNvPr id="253" name="Shape 253"/>
          <p:cNvSpPr/>
          <p:nvPr/>
        </p:nvSpPr>
        <p:spPr>
          <a:xfrm>
            <a:off x="11396083" y="12780005"/>
            <a:ext cx="4503242"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u="sng">
                <a:solidFill>
                  <a:srgbClr val="000000"/>
                </a:solidFill>
                <a:latin typeface="Helvetica"/>
                <a:ea typeface="Helvetica"/>
                <a:cs typeface="Helvetica"/>
                <a:sym typeface="Helvetica"/>
                <a:hlinkClick r:id="rId7" invalidUrl="" action="" tgtFrame="" tooltip="" history="1" highlightClick="0" endSnd="0"/>
              </a:defRPr>
            </a:lvl1pPr>
          </a:lstStyle>
          <a:p>
            <a:pPr lvl="0">
              <a:defRPr sz="1800" u="none"/>
            </a:pPr>
            <a:r>
              <a:rPr sz="1200" u="sng">
                <a:hlinkClick r:id="rId7" invalidUrl="" action="" tgtFrame="" tooltip="" history="1" highlightClick="0" endSnd="0"/>
              </a:rPr>
              <a:t>https://c2.staticflickr.com/8/7185/6881397761_470d81ae60_z.jpg</a:t>
            </a:r>
          </a:p>
        </p:txBody>
      </p:sp>
      <p:sp>
        <p:nvSpPr>
          <p:cNvPr id="254" name="Shape 254"/>
          <p:cNvSpPr/>
          <p:nvPr/>
        </p:nvSpPr>
        <p:spPr>
          <a:xfrm>
            <a:off x="17660097" y="12780005"/>
            <a:ext cx="6637289" cy="27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1200" u="sng">
                <a:solidFill>
                  <a:srgbClr val="000000"/>
                </a:solidFill>
                <a:latin typeface="Helvetica"/>
                <a:ea typeface="Helvetica"/>
                <a:cs typeface="Helvetica"/>
                <a:sym typeface="Helvetica"/>
                <a:hlinkClick r:id="rId8" invalidUrl="" action="" tgtFrame="" tooltip="" history="1" highlightClick="0" endSnd="0"/>
              </a:defRPr>
            </a:lvl1pPr>
          </a:lstStyle>
          <a:p>
            <a:pPr lvl="0">
              <a:defRPr sz="1800" u="none"/>
            </a:pPr>
            <a:r>
              <a:rPr sz="1200" u="sng">
                <a:hlinkClick r:id="rId8" invalidUrl="" action="" tgtFrame="" tooltip="" history="1" highlightClick="0" endSnd="0"/>
              </a:rPr>
              <a:t>http://www.123rf.com/photo_25126315_couple-of-buildings-in-high-contrast-black-and-white.html</a:t>
            </a:r>
          </a:p>
        </p:txBody>
      </p:sp>
      <p:sp>
        <p:nvSpPr>
          <p:cNvPr id="255" name="Shape 255"/>
          <p:cNvSpPr/>
          <p:nvPr/>
        </p:nvSpPr>
        <p:spPr>
          <a:xfrm>
            <a:off x="19574958" y="7661190"/>
            <a:ext cx="4433107"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20000"/>
              </a:lnSpc>
              <a:spcBef>
                <a:spcPts val="1500"/>
              </a:spcBef>
              <a:defRPr sz="3000">
                <a:solidFill>
                  <a:srgbClr val="606060"/>
                </a:solidFill>
                <a:latin typeface="Helvetica"/>
                <a:ea typeface="Helvetica"/>
                <a:cs typeface="Helvetica"/>
                <a:sym typeface="Helvetica"/>
              </a:defRPr>
            </a:lvl1pPr>
          </a:lstStyle>
          <a:p>
            <a:pPr lvl="0">
              <a:defRPr sz="1800">
                <a:solidFill>
                  <a:srgbClr val="000000"/>
                </a:solidFill>
              </a:defRPr>
            </a:pPr>
            <a:r>
              <a:rPr sz="3000">
                <a:solidFill>
                  <a:srgbClr val="606060"/>
                </a:solidFill>
              </a:rPr>
              <a:t>STRIKING CITYSCAPES</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nvSpPr>
        <p:spPr>
          <a:xfrm>
            <a:off x="3702050" y="5867400"/>
            <a:ext cx="16979900"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FFFFFF"/>
                </a:solidFill>
              </a:rPr>
              <a:t>Thank you.</a:t>
            </a:r>
          </a:p>
        </p:txBody>
      </p:sp>
      <p:sp>
        <p:nvSpPr>
          <p:cNvPr id="258" name="Shape 258"/>
          <p:cNvSpPr/>
          <p:nvPr/>
        </p:nvSpPr>
        <p:spPr>
          <a:xfrm>
            <a:off x="2469389" y="9080500"/>
            <a:ext cx="19769909" cy="711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546100">
              <a:defRPr cap="all" sz="4800">
                <a:solidFill>
                  <a:srgbClr val="797979"/>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4800">
                <a:solidFill>
                  <a:srgbClr val="797979"/>
                </a:solidFill>
              </a:rPr>
              <a:t>Questions?</a:t>
            </a:r>
          </a:p>
        </p:txBody>
      </p:sp>
      <p:sp>
        <p:nvSpPr>
          <p:cNvPr id="259" name="Shape 259"/>
          <p:cNvSpPr/>
          <p:nvPr/>
        </p:nvSpPr>
        <p:spPr>
          <a:xfrm>
            <a:off x="2463800" y="10363200"/>
            <a:ext cx="19651961" cy="203454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defTabSz="457200">
              <a:lnSpc>
                <a:spcPct val="120000"/>
              </a:lnSpc>
              <a:spcBef>
                <a:spcPts val="1500"/>
              </a:spcBef>
              <a:defRPr sz="1800">
                <a:solidFill>
                  <a:srgbClr val="000000"/>
                </a:solidFill>
              </a:defRPr>
            </a:pPr>
            <a:r>
              <a:rPr sz="3000">
                <a:solidFill>
                  <a:srgbClr val="606060"/>
                </a:solidFill>
                <a:latin typeface="Helvetica"/>
                <a:ea typeface="Helvetica"/>
                <a:cs typeface="Helvetica"/>
                <a:sym typeface="Helvetica"/>
              </a:rPr>
              <a:t>Please Contact:</a:t>
            </a:r>
            <a:endParaRPr sz="3000">
              <a:solidFill>
                <a:srgbClr val="606060"/>
              </a:solidFill>
              <a:latin typeface="Helvetica"/>
              <a:ea typeface="Helvetica"/>
              <a:cs typeface="Helvetica"/>
              <a:sym typeface="Helvetica"/>
            </a:endParaRPr>
          </a:p>
          <a:p>
            <a:pPr lvl="0" algn="l" defTabSz="457200">
              <a:lnSpc>
                <a:spcPct val="50000"/>
              </a:lnSpc>
              <a:spcBef>
                <a:spcPts val="1500"/>
              </a:spcBef>
              <a:defRPr sz="1800">
                <a:solidFill>
                  <a:srgbClr val="000000"/>
                </a:solidFill>
              </a:defRPr>
            </a:pPr>
            <a:r>
              <a:rPr sz="3000">
                <a:solidFill>
                  <a:srgbClr val="606060"/>
                </a:solidFill>
                <a:latin typeface="Helvetica"/>
                <a:ea typeface="Helvetica"/>
                <a:cs typeface="Helvetica"/>
                <a:sym typeface="Helvetica"/>
              </a:rPr>
              <a:t>First Name Last Name </a:t>
            </a:r>
            <a:endParaRPr sz="3000">
              <a:solidFill>
                <a:srgbClr val="606060"/>
              </a:solidFill>
              <a:latin typeface="Helvetica"/>
              <a:ea typeface="Helvetica"/>
              <a:cs typeface="Helvetica"/>
              <a:sym typeface="Helvetica"/>
            </a:endParaRPr>
          </a:p>
          <a:p>
            <a:pPr lvl="0" algn="l" defTabSz="457200">
              <a:lnSpc>
                <a:spcPct val="50000"/>
              </a:lnSpc>
              <a:spcBef>
                <a:spcPts val="1500"/>
              </a:spcBef>
              <a:defRPr sz="1800">
                <a:solidFill>
                  <a:srgbClr val="000000"/>
                </a:solidFill>
              </a:defRPr>
            </a:pPr>
            <a:r>
              <a:rPr sz="3000">
                <a:solidFill>
                  <a:srgbClr val="606060"/>
                </a:solidFill>
                <a:latin typeface="Helvetica"/>
                <a:ea typeface="Helvetica"/>
                <a:cs typeface="Helvetica"/>
                <a:sym typeface="Helvetica"/>
              </a:rPr>
              <a:t>Title, Organization</a:t>
            </a:r>
            <a:endParaRPr sz="3000">
              <a:solidFill>
                <a:srgbClr val="606060"/>
              </a:solidFill>
              <a:latin typeface="Helvetica"/>
              <a:ea typeface="Helvetica"/>
              <a:cs typeface="Helvetica"/>
              <a:sym typeface="Helvetica"/>
            </a:endParaRPr>
          </a:p>
          <a:p>
            <a:pPr lvl="0" algn="l" defTabSz="457200">
              <a:lnSpc>
                <a:spcPct val="50000"/>
              </a:lnSpc>
              <a:spcBef>
                <a:spcPts val="1500"/>
              </a:spcBef>
              <a:defRPr sz="1800">
                <a:solidFill>
                  <a:srgbClr val="000000"/>
                </a:solidFill>
              </a:defRPr>
            </a:pPr>
            <a:r>
              <a:rPr sz="3000" u="sng">
                <a:solidFill>
                  <a:srgbClr val="606060"/>
                </a:solidFill>
                <a:latin typeface="Helvetica"/>
                <a:ea typeface="Helvetica"/>
                <a:cs typeface="Helvetica"/>
                <a:sym typeface="Helvetica"/>
                <a:hlinkClick r:id="rId2" invalidUrl="" action="" tgtFrame="" tooltip="" history="1" highlightClick="0" endSnd="0"/>
              </a:rPr>
              <a:t>email@email.com</a:t>
            </a:r>
            <a:r>
              <a:rPr sz="3000">
                <a:solidFill>
                  <a:srgbClr val="606060"/>
                </a:solidFill>
                <a:latin typeface="Helvetica"/>
                <a:ea typeface="Helvetica"/>
                <a:cs typeface="Helvetica"/>
                <a:sym typeface="Helvetica"/>
              </a:rPr>
              <a:t> | twitter handle</a:t>
            </a:r>
          </a:p>
        </p:txBody>
      </p:sp>
      <p:sp>
        <p:nvSpPr>
          <p:cNvPr id="260" name="Shape 260"/>
          <p:cNvSpPr/>
          <p:nvPr/>
        </p:nvSpPr>
        <p:spPr>
          <a:xfrm>
            <a:off x="515395" y="12829637"/>
            <a:ext cx="22091006" cy="986984"/>
          </a:xfrm>
          <a:prstGeom prst="rect">
            <a:avLst/>
          </a:prstGeom>
          <a:solidFill/>
          <a:ln w="12700">
            <a:miter lim="400000"/>
          </a:ln>
        </p:spPr>
        <p:txBody>
          <a:bodyPr lIns="0" tIns="0" rIns="0" bIns="0" anchor="ctr"/>
          <a:lstStyle/>
          <a:p>
            <a:pPr lvl="0">
              <a:defRPr sz="4000">
                <a:effectLst>
                  <a:outerShdw sx="100000" sy="100000" kx="0" ky="0" algn="b" rotWithShape="0" blurRad="38100" dist="12700" dir="5400000">
                    <a:srgbClr val="000000">
                      <a:alpha val="50000"/>
                    </a:srgbClr>
                  </a:outerShdw>
                </a:effectLst>
              </a:defRPr>
            </a:pP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nvSpPr>
        <p:spPr>
          <a:xfrm>
            <a:off x="2469389" y="4127500"/>
            <a:ext cx="11254335" cy="26047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l" defTabSz="546100">
              <a:defRPr cap="all" sz="7200">
                <a:solidFill>
                  <a:srgbClr val="797979"/>
                </a:solidFill>
                <a:latin typeface="Helvetica Neue Light"/>
                <a:ea typeface="Helvetica Neue Light"/>
                <a:cs typeface="Helvetica Neue Light"/>
                <a:sym typeface="Helvetica Neue Light"/>
              </a:defRPr>
            </a:lvl1pPr>
          </a:lstStyle>
          <a:p>
            <a:pPr lvl="0">
              <a:defRPr cap="none" sz="1800">
                <a:solidFill>
                  <a:srgbClr val="000000"/>
                </a:solidFill>
              </a:defRPr>
            </a:pPr>
            <a:r>
              <a:rPr cap="all" sz="7200">
                <a:solidFill>
                  <a:srgbClr val="797979"/>
                </a:solidFill>
              </a:rPr>
              <a:t>TABLE OF CONTENTS</a:t>
            </a:r>
            <a:endParaRPr cap="all" sz="7200">
              <a:solidFill>
                <a:srgbClr val="797979"/>
              </a:solidFill>
            </a:endParaRPr>
          </a:p>
        </p:txBody>
      </p:sp>
      <p:sp>
        <p:nvSpPr>
          <p:cNvPr id="182" name="Shape 182"/>
          <p:cNvSpPr/>
          <p:nvPr/>
        </p:nvSpPr>
        <p:spPr>
          <a:xfrm>
            <a:off x="2463800" y="5905500"/>
            <a:ext cx="14605000" cy="450215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606060"/>
                </a:solidFill>
                <a:latin typeface="Helvetica"/>
                <a:ea typeface="Helvetica"/>
                <a:cs typeface="Helvetica"/>
                <a:sym typeface="Helvetica"/>
              </a:rPr>
              <a:t>Some Bullets</a:t>
            </a:r>
            <a:endParaRPr sz="36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606060"/>
                </a:solidFill>
                <a:latin typeface="Helvetica"/>
                <a:ea typeface="Helvetica"/>
                <a:cs typeface="Helvetica"/>
                <a:sym typeface="Helvetica"/>
              </a:rPr>
              <a:t>Some Bullets</a:t>
            </a:r>
            <a:endParaRPr sz="36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606060"/>
                </a:solidFill>
                <a:latin typeface="Helvetica"/>
                <a:ea typeface="Helvetica"/>
                <a:cs typeface="Helvetica"/>
                <a:sym typeface="Helvetica"/>
              </a:rPr>
              <a:t>Some Bullets</a:t>
            </a:r>
            <a:endParaRPr sz="36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606060"/>
                </a:solidFill>
                <a:latin typeface="Helvetica"/>
                <a:ea typeface="Helvetica"/>
                <a:cs typeface="Helvetica"/>
                <a:sym typeface="Helvetica"/>
              </a:rPr>
              <a:t>Some Bullets</a:t>
            </a:r>
            <a:endParaRPr sz="36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606060"/>
                </a:solidFill>
                <a:latin typeface="Helvetica"/>
                <a:ea typeface="Helvetica"/>
                <a:cs typeface="Helvetica"/>
                <a:sym typeface="Helvetica"/>
              </a:rPr>
              <a:t>Some Bullets</a:t>
            </a:r>
            <a:endParaRPr sz="3600">
              <a:solidFill>
                <a:srgbClr val="606060"/>
              </a:solidFill>
              <a:latin typeface="Helvetica"/>
              <a:ea typeface="Helvetica"/>
              <a:cs typeface="Helvetica"/>
              <a:sym typeface="Helvetica"/>
            </a:endParaRPr>
          </a:p>
          <a:p>
            <a:pPr lvl="0" marL="254000" indent="-254000" algn="l" defTabSz="457200">
              <a:lnSpc>
                <a:spcPct val="110000"/>
              </a:lnSpc>
              <a:spcBef>
                <a:spcPts val="1500"/>
              </a:spcBef>
              <a:buClr>
                <a:srgbClr val="1A98FC"/>
              </a:buClr>
              <a:buSzPct val="50000"/>
              <a:buChar char="•"/>
              <a:defRPr sz="1800">
                <a:solidFill>
                  <a:srgbClr val="000000"/>
                </a:solidFill>
              </a:defRPr>
            </a:pPr>
            <a:r>
              <a:rPr sz="3600">
                <a:solidFill>
                  <a:srgbClr val="606060"/>
                </a:solidFill>
                <a:latin typeface="Helvetica"/>
                <a:ea typeface="Helvetica"/>
                <a:cs typeface="Helvetica"/>
                <a:sym typeface="Helvetica"/>
              </a:rPr>
              <a:t>Some Bullets</a:t>
            </a:r>
          </a:p>
        </p:txBody>
      </p:sp>
      <p:sp>
        <p:nvSpPr>
          <p:cNvPr id="183" name="Shape 183"/>
          <p:cNvSpPr/>
          <p:nvPr/>
        </p:nvSpPr>
        <p:spPr>
          <a:xfrm>
            <a:off x="2463800" y="4013200"/>
            <a:ext cx="635000" cy="38100"/>
          </a:xfrm>
          <a:prstGeom prst="rect">
            <a:avLst/>
          </a:prstGeom>
          <a:solidFill>
            <a:srgbClr val="00D5FF"/>
          </a:solidFill>
          <a:ln w="12700">
            <a:miter lim="400000"/>
          </a:ln>
        </p:spPr>
        <p:txBody>
          <a:bodyPr lIns="0" tIns="0" rIns="0" bIns="0" anchor="ctr"/>
          <a:lstStyle/>
          <a:p>
            <a:pPr lvl="0" defTabSz="584200">
              <a:defRPr sz="4000">
                <a:solidFill>
                  <a:srgbClr val="00D5FF"/>
                </a:solidFill>
                <a:effectLst>
                  <a:outerShdw sx="100000" sy="100000" kx="0" ky="0" algn="b" rotWithShape="0" blurRad="38100" dist="12700" dir="5400000">
                    <a:srgbClr val="000000">
                      <a:alpha val="50000"/>
                    </a:srgbClr>
                  </a:outerShdw>
                </a:effectLst>
              </a:defRPr>
            </a:pPr>
          </a:p>
        </p:txBody>
      </p:sp>
    </p:spTree>
  </p:cSld>
  <p:clrMapOvr>
    <a:masterClrMapping/>
  </p:clrMapOvr>
  <p:transition spd="slow"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nvSpPr>
        <p:spPr>
          <a:xfrm>
            <a:off x="-44450" y="-196850"/>
            <a:ext cx="24485600" cy="13944600"/>
          </a:xfrm>
          <a:prstGeom prst="rect">
            <a:avLst/>
          </a:prstGeom>
          <a:solidFill>
            <a:srgbClr val="00D5FF"/>
          </a:solidFill>
          <a:ln w="12700">
            <a:miter lim="400000"/>
          </a:ln>
        </p:spPr>
        <p:txBody>
          <a:bodyPr lIns="0" tIns="0" rIns="0" bIns="0" anchor="ctr"/>
          <a:lstStyle/>
          <a:p>
            <a:pPr lvl="0" defTabSz="584200">
              <a:defRPr sz="4000">
                <a:effectLst>
                  <a:outerShdw sx="100000" sy="100000" kx="0" ky="0" algn="b" rotWithShape="0" blurRad="38100" dist="12700" dir="5400000">
                    <a:srgbClr val="000000">
                      <a:alpha val="50000"/>
                    </a:srgbClr>
                  </a:outerShdw>
                </a:effectLst>
              </a:defRPr>
            </a:pPr>
          </a:p>
        </p:txBody>
      </p:sp>
      <p:sp>
        <p:nvSpPr>
          <p:cNvPr id="186" name="Shape 186"/>
          <p:cNvSpPr/>
          <p:nvPr/>
        </p:nvSpPr>
        <p:spPr>
          <a:xfrm>
            <a:off x="2299146" y="5867400"/>
            <a:ext cx="19785708" cy="1803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546100">
              <a:lnSpc>
                <a:spcPct val="70000"/>
              </a:lnSpc>
              <a:defRPr cap="all" sz="12000">
                <a:latin typeface="Helvetica Neue Light"/>
                <a:ea typeface="Helvetica Neue Light"/>
                <a:cs typeface="Helvetica Neue Light"/>
                <a:sym typeface="Helvetica Neue Light"/>
              </a:defRPr>
            </a:lvl1pPr>
          </a:lstStyle>
          <a:p>
            <a:pPr lvl="0">
              <a:defRPr cap="none" sz="1800">
                <a:solidFill>
                  <a:srgbClr val="000000"/>
                </a:solidFill>
              </a:defRPr>
            </a:pPr>
            <a:r>
              <a:rPr cap="all" sz="12000">
                <a:solidFill>
                  <a:srgbClr val="FFFFFF"/>
                </a:solidFill>
              </a:rPr>
              <a:t>BLUE TITLE PAGE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Gill Sans"/>
        <a:ea typeface="Gill Sans"/>
        <a:cs typeface="Gill Sans"/>
      </a:majorFont>
      <a:minorFont>
        <a:latin typeface="Gill Sans"/>
        <a:ea typeface="Gill Sans"/>
        <a:cs typeface="Gill Sans"/>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4000" u="none" kumimoji="0" normalizeH="0">
            <a:ln>
              <a:noFill/>
            </a:ln>
            <a:solidFill>
              <a:srgbClr val="FFFFFF"/>
            </a:solidFill>
            <a:effectLst>
              <a:outerShdw sx="100000" sy="100000" kx="0" ky="0" algn="b" rotWithShape="0" blurRad="381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1" hangingPunct="0">
          <a:lnSpc>
            <a:spcPct val="100000"/>
          </a:lnSpc>
          <a:spcBef>
            <a:spcPts val="0"/>
          </a:spcBef>
          <a:spcAft>
            <a:spcPts val="0"/>
          </a:spcAft>
          <a:buClrTx/>
          <a:buSzTx/>
          <a:buFontTx/>
          <a:buNone/>
          <a:tabLst/>
          <a:defRPr b="0" baseline="0" cap="none" i="0" spc="0" strike="noStrike" sz="5600" u="none" kumimoji="0" normalizeH="0">
            <a:ln>
              <a:noFill/>
            </a:ln>
            <a:solidFill>
              <a:srgbClr val="FFFFFF"/>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