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286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4572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6858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9144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1430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3716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6002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18288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7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3DC5C2F9-1CAC-4260-A1DD-9FCDBB877499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 Page - 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an Title">
    <p:bg>
      <p:bgPr>
        <a:solidFill>
          <a:srgbClr val="00D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0" cap="all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ay Title">
    <p:bg>
      <p:bgPr>
        <a:solidFill>
          <a:srgbClr val="545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0" cap="all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ck 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0" cap="all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ckground Title 1">
    <p:bg>
      <p:bgPr>
        <a:solidFill>
          <a:srgbClr val="00D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758" y="-5364758"/>
            <a:ext cx="24445516" cy="2444551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137" name="Shape 137"/>
          <p:cNvSpPr/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0" cap="all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ckground Title 1 copy">
    <p:bg>
      <p:bgPr>
        <a:solidFill>
          <a:srgbClr val="00D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839" y="-5809060"/>
            <a:ext cx="24437678" cy="244376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147" name="Shape 147"/>
          <p:cNvSpPr/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0" cap="all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op Image Title">
    <p:bg>
      <p:bgPr>
        <a:solidFill>
          <a:srgbClr val="00D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086" y="-10858451"/>
            <a:ext cx="24590872" cy="2459087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0" cap="all" spc="0" sz="10100">
                <a:solidFill>
                  <a:srgbClr val="9E9F9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ft Title_Back">
    <p:bg>
      <p:bgPr>
        <a:solidFill>
          <a:srgbClr val="00D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32988254_thumbnai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-2667207"/>
            <a:ext cx="24535955" cy="1905041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cap="all" spc="0" sz="10100">
                <a:solidFill>
                  <a:srgbClr val="9E9F9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1701800" y="3137346"/>
            <a:ext cx="20993100" cy="486385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0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QUOT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-44450" y="-196850"/>
            <a:ext cx="24485600" cy="13944600"/>
          </a:xfrm>
          <a:prstGeom prst="rect">
            <a:avLst/>
          </a:prstGeom>
          <a:solidFill>
            <a:srgbClr val="02051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185" name="Shape 185"/>
          <p:cNvSpPr/>
          <p:nvPr/>
        </p:nvSpPr>
        <p:spPr>
          <a:xfrm>
            <a:off x="3702050" y="4381500"/>
            <a:ext cx="16979900" cy="358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00000"/>
              </a:lnSpc>
              <a:defRPr cap="none" sz="10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“Here’s where you may want a big, impactful quote”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Page -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-15504" y="3243663"/>
            <a:ext cx="24415051" cy="708038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4"/>
          </p:nvPr>
        </p:nvSpPr>
        <p:spPr>
          <a:xfrm>
            <a:off x="2469389" y="952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HEADER OPTION</a:t>
            </a:r>
          </a:p>
        </p:txBody>
      </p:sp>
      <p:sp>
        <p:nvSpPr>
          <p:cNvPr id="195" name="Shape 195"/>
          <p:cNvSpPr/>
          <p:nvPr>
            <p:ph type="body" sz="quarter" idx="15"/>
          </p:nvPr>
        </p:nvSpPr>
        <p:spPr>
          <a:xfrm>
            <a:off x="2514600" y="2438400"/>
            <a:ext cx="6689344" cy="863600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Sub head or short description</a:t>
            </a:r>
          </a:p>
        </p:txBody>
      </p:sp>
      <p:sp>
        <p:nvSpPr>
          <p:cNvPr id="196" name="Shape 196"/>
          <p:cNvSpPr/>
          <p:nvPr>
            <p:ph type="body" sz="quarter" idx="16"/>
          </p:nvPr>
        </p:nvSpPr>
        <p:spPr>
          <a:xfrm>
            <a:off x="2514600" y="10820400"/>
            <a:ext cx="16559542" cy="72806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Some kind of explanatory text, reference or footnote can go here and wrap to two lines, if needed.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2294255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OGO + CITY 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7873652" y="9293869"/>
            <a:ext cx="8756800" cy="146303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lnSpc>
                <a:spcPct val="100000"/>
              </a:lnSpc>
              <a:defRPr b="0" cap="all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9481" y="1904785"/>
            <a:ext cx="8508942" cy="705757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lit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05" name="Shape 205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206" name="Shape 206"/>
          <p:cNvSpPr/>
          <p:nvPr/>
        </p:nvSpPr>
        <p:spPr>
          <a:xfrm>
            <a:off x="12185650" y="-285751"/>
            <a:ext cx="12192000" cy="14033501"/>
          </a:xfrm>
          <a:prstGeom prst="rect">
            <a:avLst/>
          </a:prstGeom>
          <a:solidFill>
            <a:srgbClr val="02051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cap="none" sz="36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" name="Shape 207"/>
          <p:cNvSpPr/>
          <p:nvPr>
            <p:ph type="body" sz="quarter" idx="13"/>
          </p:nvPr>
        </p:nvSpPr>
        <p:spPr>
          <a:xfrm>
            <a:off x="2476499" y="4127500"/>
            <a:ext cx="7601481" cy="3073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10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HEADER OF THIS PAGE</a:t>
            </a:r>
          </a:p>
        </p:txBody>
      </p:sp>
      <p:sp>
        <p:nvSpPr>
          <p:cNvPr id="208" name="Shape 208"/>
          <p:cNvSpPr/>
          <p:nvPr/>
        </p:nvSpPr>
        <p:spPr>
          <a:xfrm>
            <a:off x="2476499" y="4013200"/>
            <a:ext cx="635001" cy="38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cap="none" sz="36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" name="Shape 209"/>
          <p:cNvSpPr/>
          <p:nvPr>
            <p:ph type="body" sz="quarter" idx="14"/>
          </p:nvPr>
        </p:nvSpPr>
        <p:spPr>
          <a:xfrm>
            <a:off x="13335000" y="4127500"/>
            <a:ext cx="8498880" cy="528613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01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  <a:endParaRPr>
              <a:uFill>
                <a:solidFill>
                  <a:srgbClr val="6B6C6E"/>
                </a:solidFill>
              </a:uFill>
            </a:endParaRP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2438400">
              <a:lnSpc>
                <a:spcPct val="110000"/>
              </a:lnSpc>
              <a:defRPr sz="24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Page - White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Num" sz="quarter" idx="2"/>
          </p:nvPr>
        </p:nvSpPr>
        <p:spPr>
          <a:xfrm>
            <a:off x="2294255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kGrey Blank">
    <p:bg>
      <p:bgPr>
        <a:solidFill>
          <a:srgbClr val="6B6C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CBCCCB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ck Column Layout 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sz="quarter" idx="13"/>
          </p:nvPr>
        </p:nvSpPr>
        <p:spPr>
          <a:xfrm>
            <a:off x="2425079" y="12164517"/>
            <a:ext cx="18908118" cy="359766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*disclaimer or footnote text can go here</a:t>
            </a:r>
          </a:p>
        </p:txBody>
      </p:sp>
      <p:sp>
        <p:nvSpPr>
          <p:cNvPr id="232" name="Shape 232"/>
          <p:cNvSpPr/>
          <p:nvPr/>
        </p:nvSpPr>
        <p:spPr>
          <a:xfrm>
            <a:off x="2463800" y="3378200"/>
            <a:ext cx="635000" cy="38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" name="Shape 233"/>
          <p:cNvSpPr/>
          <p:nvPr>
            <p:ph type="body" sz="quarter" idx="14"/>
          </p:nvPr>
        </p:nvSpPr>
        <p:spPr>
          <a:xfrm>
            <a:off x="2469389" y="3492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BIG HEADER</a:t>
            </a:r>
          </a:p>
        </p:txBody>
      </p:sp>
      <p:sp>
        <p:nvSpPr>
          <p:cNvPr id="234" name="Shape 234"/>
          <p:cNvSpPr/>
          <p:nvPr>
            <p:ph type="body" sz="quarter" idx="15"/>
          </p:nvPr>
        </p:nvSpPr>
        <p:spPr>
          <a:xfrm>
            <a:off x="2463800" y="4787900"/>
            <a:ext cx="19851390" cy="939800"/>
          </a:xfrm>
          <a:prstGeom prst="rect">
            <a:avLst/>
          </a:prstGeom>
        </p:spPr>
        <p:txBody>
          <a:bodyPr>
            <a:spAutoFit/>
          </a:bodyPr>
          <a:lstStyle>
            <a:lvl1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Lorem ipsum dolor sit amet, consectetur adipiscing elit. Sed a lectus vitae quam ultricies ultrices. Quisque mauris tellus, elementum vitae semper eu, maximus vel odio.</a:t>
            </a:r>
          </a:p>
        </p:txBody>
      </p:sp>
      <p:sp>
        <p:nvSpPr>
          <p:cNvPr id="235" name="Shape 235"/>
          <p:cNvSpPr/>
          <p:nvPr>
            <p:ph type="body" sz="quarter" idx="16"/>
          </p:nvPr>
        </p:nvSpPr>
        <p:spPr>
          <a:xfrm>
            <a:off x="2393189" y="6527800"/>
            <a:ext cx="4517035" cy="8636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 HEAD ONE</a:t>
            </a:r>
          </a:p>
        </p:txBody>
      </p:sp>
      <p:sp>
        <p:nvSpPr>
          <p:cNvPr id="236" name="Shape 236"/>
          <p:cNvSpPr/>
          <p:nvPr/>
        </p:nvSpPr>
        <p:spPr>
          <a:xfrm>
            <a:off x="2387600" y="6172200"/>
            <a:ext cx="6032500" cy="165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7" name="Shape 237"/>
          <p:cNvSpPr/>
          <p:nvPr>
            <p:ph type="body" sz="quarter" idx="17"/>
          </p:nvPr>
        </p:nvSpPr>
        <p:spPr>
          <a:xfrm>
            <a:off x="2387600" y="7442200"/>
            <a:ext cx="6032500" cy="37998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238" name="Shape 238"/>
          <p:cNvSpPr/>
          <p:nvPr/>
        </p:nvSpPr>
        <p:spPr>
          <a:xfrm>
            <a:off x="8928100" y="6172200"/>
            <a:ext cx="6032500" cy="1651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15468600" y="6172200"/>
            <a:ext cx="6032500" cy="165100"/>
          </a:xfrm>
          <a:prstGeom prst="rect">
            <a:avLst/>
          </a:prstGeom>
          <a:solidFill>
            <a:srgbClr val="FF39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solidFill>
                  <a:srgbClr val="FF32A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0" name="Shape 240"/>
          <p:cNvSpPr/>
          <p:nvPr>
            <p:ph type="body" sz="quarter" idx="18"/>
          </p:nvPr>
        </p:nvSpPr>
        <p:spPr>
          <a:xfrm>
            <a:off x="8946389" y="6527800"/>
            <a:ext cx="4618839" cy="8636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 HEAD TWO</a:t>
            </a:r>
          </a:p>
        </p:txBody>
      </p:sp>
      <p:sp>
        <p:nvSpPr>
          <p:cNvPr id="241" name="Shape 241"/>
          <p:cNvSpPr/>
          <p:nvPr>
            <p:ph type="body" sz="quarter" idx="19"/>
          </p:nvPr>
        </p:nvSpPr>
        <p:spPr>
          <a:xfrm>
            <a:off x="15499590" y="6527800"/>
            <a:ext cx="6021320" cy="706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 HEAD THREE</a:t>
            </a:r>
          </a:p>
        </p:txBody>
      </p:sp>
      <p:sp>
        <p:nvSpPr>
          <p:cNvPr id="242" name="Shape 242"/>
          <p:cNvSpPr/>
          <p:nvPr>
            <p:ph type="body" sz="quarter" idx="20"/>
          </p:nvPr>
        </p:nvSpPr>
        <p:spPr>
          <a:xfrm>
            <a:off x="15494000" y="7442200"/>
            <a:ext cx="6032500" cy="4572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243" name="Shape 243"/>
          <p:cNvSpPr/>
          <p:nvPr>
            <p:ph type="body" sz="quarter" idx="21"/>
          </p:nvPr>
        </p:nvSpPr>
        <p:spPr>
          <a:xfrm>
            <a:off x="8940800" y="7442200"/>
            <a:ext cx="6184900" cy="4051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244" name="Shape 244"/>
          <p:cNvSpPr/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CBCCCB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Pink Lin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body" sz="quarter" idx="13"/>
          </p:nvPr>
        </p:nvSpPr>
        <p:spPr>
          <a:xfrm>
            <a:off x="2469389" y="4127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New HEADER GOES HERE</a:t>
            </a:r>
          </a:p>
        </p:txBody>
      </p:sp>
      <p:sp>
        <p:nvSpPr>
          <p:cNvPr id="252" name="Shape 252"/>
          <p:cNvSpPr/>
          <p:nvPr/>
        </p:nvSpPr>
        <p:spPr>
          <a:xfrm>
            <a:off x="2463800" y="4013200"/>
            <a:ext cx="635000" cy="38100"/>
          </a:xfrm>
          <a:prstGeom prst="rect">
            <a:avLst/>
          </a:prstGeom>
          <a:solidFill>
            <a:srgbClr val="FF39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3" name="Shape 253"/>
          <p:cNvSpPr/>
          <p:nvPr>
            <p:ph type="body" sz="quarter" idx="14"/>
          </p:nvPr>
        </p:nvSpPr>
        <p:spPr>
          <a:xfrm>
            <a:off x="2463800" y="5422900"/>
            <a:ext cx="124968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 IF NEEDED </a:t>
            </a:r>
            <a:r>
              <a:rPr>
                <a:solidFill>
                  <a:srgbClr val="797979"/>
                </a:solidFill>
              </a:rPr>
              <a:t>(Descriptor text, maybe?)</a:t>
            </a:r>
          </a:p>
        </p:txBody>
      </p:sp>
      <p:sp>
        <p:nvSpPr>
          <p:cNvPr id="254" name="Shape 254"/>
          <p:cNvSpPr/>
          <p:nvPr>
            <p:ph type="body" sz="half" idx="15"/>
          </p:nvPr>
        </p:nvSpPr>
        <p:spPr>
          <a:xfrm>
            <a:off x="2463800" y="6286500"/>
            <a:ext cx="20148054" cy="3454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</p:txBody>
      </p:sp>
      <p:sp>
        <p:nvSpPr>
          <p:cNvPr id="255" name="Shape 255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White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alf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71" name="Shape 271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272" name="Shape 272"/>
          <p:cNvSpPr/>
          <p:nvPr/>
        </p:nvSpPr>
        <p:spPr>
          <a:xfrm>
            <a:off x="11112827" y="-75092"/>
            <a:ext cx="21283305" cy="14442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2" fill="norm" stroke="1" extrusionOk="0">
                <a:moveTo>
                  <a:pt x="0" y="20901"/>
                </a:moveTo>
                <a:cubicBezTo>
                  <a:pt x="52" y="20829"/>
                  <a:pt x="2427" y="0"/>
                  <a:pt x="2427" y="0"/>
                </a:cubicBezTo>
                <a:lnTo>
                  <a:pt x="21600" y="66"/>
                </a:lnTo>
                <a:cubicBezTo>
                  <a:pt x="21600" y="66"/>
                  <a:pt x="19651" y="21600"/>
                  <a:pt x="19470" y="21552"/>
                </a:cubicBezTo>
                <a:cubicBezTo>
                  <a:pt x="19289" y="21505"/>
                  <a:pt x="0" y="20901"/>
                  <a:pt x="0" y="20901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5400">
                <a:solidFill>
                  <a:srgbClr val="00D5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16972967" y="4392000"/>
            <a:ext cx="1668110" cy="16681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cap="none" sz="32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" name="Shape 274"/>
          <p:cNvSpPr/>
          <p:nvPr>
            <p:ph type="body" sz="quarter" idx="13"/>
          </p:nvPr>
        </p:nvSpPr>
        <p:spPr>
          <a:xfrm>
            <a:off x="14554846" y="7099165"/>
            <a:ext cx="6504353" cy="706832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OBJECT 2</a:t>
            </a:r>
          </a:p>
        </p:txBody>
      </p:sp>
      <p:sp>
        <p:nvSpPr>
          <p:cNvPr id="275" name="Shape 275"/>
          <p:cNvSpPr/>
          <p:nvPr>
            <p:ph type="body" sz="quarter" idx="14"/>
          </p:nvPr>
        </p:nvSpPr>
        <p:spPr>
          <a:xfrm>
            <a:off x="2774444" y="7955885"/>
            <a:ext cx="6504353" cy="1102996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cap="none" sz="3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Some descriptor text goes here to illustrate between two points</a:t>
            </a:r>
          </a:p>
        </p:txBody>
      </p:sp>
      <p:sp>
        <p:nvSpPr>
          <p:cNvPr id="276" name="Shape 276"/>
          <p:cNvSpPr/>
          <p:nvPr>
            <p:ph type="body" sz="quarter" idx="15"/>
          </p:nvPr>
        </p:nvSpPr>
        <p:spPr>
          <a:xfrm>
            <a:off x="14554846" y="7955885"/>
            <a:ext cx="6504353" cy="1102996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cap="none" sz="3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Some descriptor text goes here to illustrate between two points</a:t>
            </a:r>
          </a:p>
        </p:txBody>
      </p:sp>
      <p:sp>
        <p:nvSpPr>
          <p:cNvPr id="277" name="Shape 277"/>
          <p:cNvSpPr/>
          <p:nvPr>
            <p:ph type="body" sz="quarter" idx="16"/>
          </p:nvPr>
        </p:nvSpPr>
        <p:spPr>
          <a:xfrm>
            <a:off x="5192566" y="4392000"/>
            <a:ext cx="1668110" cy="1668111"/>
          </a:xfrm>
          <a:prstGeom prst="ellipse">
            <a:avLst/>
          </a:prstGeom>
          <a:solidFill>
            <a:srgbClr val="53585F"/>
          </a:solidFill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cap="none" sz="3200">
                <a:solidFill>
                  <a:srgbClr val="00D5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" name="Shape 278"/>
          <p:cNvSpPr/>
          <p:nvPr>
            <p:ph type="body" sz="quarter" idx="17"/>
          </p:nvPr>
        </p:nvSpPr>
        <p:spPr>
          <a:xfrm>
            <a:off x="2774444" y="7099165"/>
            <a:ext cx="6504353" cy="706832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OBJECT 1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xfrm>
            <a:off x="2294255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i="1" sz="2400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Image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body" sz="quarter" idx="13"/>
          </p:nvPr>
        </p:nvSpPr>
        <p:spPr>
          <a:xfrm>
            <a:off x="2393189" y="939800"/>
            <a:ext cx="9242197" cy="7068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FOR AN IMAGE BELOW</a:t>
            </a:r>
          </a:p>
        </p:txBody>
      </p:sp>
      <p:sp>
        <p:nvSpPr>
          <p:cNvPr id="287" name="Shape 287"/>
          <p:cNvSpPr/>
          <p:nvPr/>
        </p:nvSpPr>
        <p:spPr>
          <a:xfrm>
            <a:off x="2387600" y="825500"/>
            <a:ext cx="635000" cy="38100"/>
          </a:xfrm>
          <a:prstGeom prst="rect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" name="Shape 288"/>
          <p:cNvSpPr/>
          <p:nvPr>
            <p:ph type="pic" idx="14"/>
          </p:nvPr>
        </p:nvSpPr>
        <p:spPr>
          <a:xfrm>
            <a:off x="2302832" y="2551044"/>
            <a:ext cx="19778337" cy="92401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image gri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pic" sz="quarter" idx="13"/>
          </p:nvPr>
        </p:nvSpPr>
        <p:spPr>
          <a:xfrm>
            <a:off x="2529134" y="3365098"/>
            <a:ext cx="6012612" cy="38500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97" name="Shape 297"/>
          <p:cNvSpPr/>
          <p:nvPr>
            <p:ph type="pic" sz="quarter" idx="14"/>
          </p:nvPr>
        </p:nvSpPr>
        <p:spPr>
          <a:xfrm>
            <a:off x="9193555" y="3365098"/>
            <a:ext cx="6012612" cy="38500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98" name="Shape 298"/>
          <p:cNvSpPr/>
          <p:nvPr>
            <p:ph type="pic" sz="quarter" idx="15"/>
          </p:nvPr>
        </p:nvSpPr>
        <p:spPr>
          <a:xfrm>
            <a:off x="15838068" y="3365098"/>
            <a:ext cx="6012612" cy="38500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6"/>
          </p:nvPr>
        </p:nvSpPr>
        <p:spPr>
          <a:xfrm>
            <a:off x="2469389" y="952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HEADER HERE</a:t>
            </a:r>
          </a:p>
        </p:txBody>
      </p:sp>
      <p:sp>
        <p:nvSpPr>
          <p:cNvPr id="300" name="Shape 300"/>
          <p:cNvSpPr/>
          <p:nvPr>
            <p:ph type="body" sz="quarter" idx="17"/>
          </p:nvPr>
        </p:nvSpPr>
        <p:spPr>
          <a:xfrm>
            <a:off x="2514600" y="2438400"/>
            <a:ext cx="19354800" cy="45884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</a:t>
            </a:r>
            <a:r>
              <a:t> HEAD</a:t>
            </a:r>
          </a:p>
        </p:txBody>
      </p:sp>
      <p:sp>
        <p:nvSpPr>
          <p:cNvPr id="301" name="Shape 301"/>
          <p:cNvSpPr/>
          <p:nvPr/>
        </p:nvSpPr>
        <p:spPr>
          <a:xfrm>
            <a:off x="9344297" y="1039876"/>
            <a:ext cx="76845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defTabSz="546100">
              <a:lnSpc>
                <a:spcPct val="90000"/>
              </a:lnSpc>
              <a:defRPr sz="3000">
                <a:solidFill>
                  <a:srgbClr val="797979"/>
                </a:solidFill>
              </a:defRPr>
            </a:lvl1pPr>
          </a:lstStyle>
          <a:p>
            <a:pPr/>
            <a:r>
              <a:t>(SOME KIND OF DETAIL TEXT, MAYBE?)</a:t>
            </a:r>
          </a:p>
        </p:txBody>
      </p:sp>
      <p:sp>
        <p:nvSpPr>
          <p:cNvPr id="302" name="Shape 302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303" name="Shape 303"/>
          <p:cNvSpPr/>
          <p:nvPr>
            <p:ph type="pic" sz="quarter" idx="18"/>
          </p:nvPr>
        </p:nvSpPr>
        <p:spPr>
          <a:xfrm>
            <a:off x="2529134" y="7891131"/>
            <a:ext cx="6012612" cy="38500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4" name="Shape 304"/>
          <p:cNvSpPr/>
          <p:nvPr>
            <p:ph type="pic" sz="quarter" idx="19"/>
          </p:nvPr>
        </p:nvSpPr>
        <p:spPr>
          <a:xfrm>
            <a:off x="9193555" y="7891131"/>
            <a:ext cx="6012612" cy="38500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5" name="Shape 305"/>
          <p:cNvSpPr/>
          <p:nvPr>
            <p:ph type="pic" sz="quarter" idx="20"/>
          </p:nvPr>
        </p:nvSpPr>
        <p:spPr>
          <a:xfrm>
            <a:off x="15838068" y="7891131"/>
            <a:ext cx="6012612" cy="38500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6" name="Shape 306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OGO + Presentation 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34554"/>
          <a:stretch>
            <a:fillRect/>
          </a:stretch>
        </p:blipFill>
        <p:spPr>
          <a:xfrm>
            <a:off x="7813600" y="1795460"/>
            <a:ext cx="8756800" cy="4732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>
            <p:ph type="title"/>
          </p:nvPr>
        </p:nvSpPr>
        <p:spPr>
          <a:xfrm>
            <a:off x="2287190" y="6248499"/>
            <a:ext cx="19669374" cy="2273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lnSpc>
                <a:spcPct val="100000"/>
              </a:lnSpc>
              <a:defRPr b="0" cap="all" spc="0" sz="10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OGO + CITY Color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7873652" y="9293869"/>
            <a:ext cx="8756800" cy="146303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lnSpc>
                <a:spcPct val="100000"/>
              </a:lnSpc>
              <a:defRPr b="0" cap="all" spc="0" sz="16000">
                <a:solidFill>
                  <a:srgbClr val="9E9F9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5568" y="1814215"/>
            <a:ext cx="8753175" cy="727771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OGO + Presentation 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37264"/>
          <a:stretch>
            <a:fillRect/>
          </a:stretch>
        </p:blipFill>
        <p:spPr>
          <a:xfrm>
            <a:off x="7815412" y="1784973"/>
            <a:ext cx="8753176" cy="4549819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48" name="Shape 48"/>
          <p:cNvSpPr/>
          <p:nvPr/>
        </p:nvSpPr>
        <p:spPr>
          <a:xfrm>
            <a:off x="2287190" y="6248499"/>
            <a:ext cx="19669374" cy="22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100000"/>
              </a:lnSpc>
              <a:defRPr sz="10100">
                <a:solidFill>
                  <a:srgbClr val="A6AAA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eaker Slide Black Gra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pic" idx="13"/>
          </p:nvPr>
        </p:nvSpPr>
        <p:spPr>
          <a:xfrm>
            <a:off x="-335759" y="-35280"/>
            <a:ext cx="25055560" cy="1378656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7" name="Shape 57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58" name="Shape 58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2016</a:t>
            </a:r>
          </a:p>
        </p:txBody>
      </p:sp>
      <p:sp>
        <p:nvSpPr>
          <p:cNvPr id="59" name="Shape 59"/>
          <p:cNvSpPr/>
          <p:nvPr/>
        </p:nvSpPr>
        <p:spPr>
          <a:xfrm>
            <a:off x="-130721" y="71463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0" name="Shape 60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" name="Shape 61"/>
          <p:cNvSpPr/>
          <p:nvPr/>
        </p:nvSpPr>
        <p:spPr>
          <a:xfrm rot="16200000">
            <a:off x="10645827" y="70802"/>
            <a:ext cx="13857606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4555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cap="none" sz="36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15354300" y="9516789"/>
            <a:ext cx="9041111" cy="2153817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b="0" cap="all" spc="0" sz="7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15354300" y="11658600"/>
            <a:ext cx="8295366" cy="1019275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eaker Slide Blu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pic" idx="13"/>
          </p:nvPr>
        </p:nvSpPr>
        <p:spPr>
          <a:xfrm>
            <a:off x="-335759" y="-35280"/>
            <a:ext cx="25055560" cy="1378656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3" name="Shape 73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74" name="Shape 74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2016</a:t>
            </a:r>
          </a:p>
        </p:txBody>
      </p:sp>
      <p:sp>
        <p:nvSpPr>
          <p:cNvPr id="75" name="Shape 75"/>
          <p:cNvSpPr/>
          <p:nvPr/>
        </p:nvSpPr>
        <p:spPr>
          <a:xfrm>
            <a:off x="-130721" y="71463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6" name="Shape 76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" name="Shape 77"/>
          <p:cNvSpPr/>
          <p:nvPr/>
        </p:nvSpPr>
        <p:spPr>
          <a:xfrm rot="16200000">
            <a:off x="10616173" y="100456"/>
            <a:ext cx="13916914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A3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solidFill>
                  <a:schemeClr val="accent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cap="none" sz="36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15354300" y="9516789"/>
            <a:ext cx="9041111" cy="2153817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b="0" cap="all" spc="0"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15354300" y="11658600"/>
            <a:ext cx="8295366" cy="1019275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eaker Slide Magenta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pic" idx="13"/>
          </p:nvPr>
        </p:nvSpPr>
        <p:spPr>
          <a:xfrm>
            <a:off x="-335759" y="-35280"/>
            <a:ext cx="25055560" cy="1378656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9" name="Shape 89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90" name="Shape 90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2016</a:t>
            </a:r>
          </a:p>
        </p:txBody>
      </p:sp>
      <p:sp>
        <p:nvSpPr>
          <p:cNvPr id="91" name="Shape 91"/>
          <p:cNvSpPr/>
          <p:nvPr/>
        </p:nvSpPr>
        <p:spPr>
          <a:xfrm>
            <a:off x="-130721" y="71336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2" name="Shape 92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3" name="Shape 93"/>
          <p:cNvSpPr/>
          <p:nvPr/>
        </p:nvSpPr>
        <p:spPr>
          <a:xfrm rot="16200000">
            <a:off x="10716629" y="19507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7127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solidFill>
                  <a:schemeClr val="accent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cap="none" sz="36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" name="Shape 95"/>
          <p:cNvSpPr/>
          <p:nvPr>
            <p:ph type="title"/>
          </p:nvPr>
        </p:nvSpPr>
        <p:spPr>
          <a:xfrm>
            <a:off x="15354300" y="9516789"/>
            <a:ext cx="9041111" cy="2153817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b="0" cap="all" spc="0" sz="7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15354300" y="11658600"/>
            <a:ext cx="8295366" cy="1019275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t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2017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701800" y="1181100"/>
            <a:ext cx="20993100" cy="341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701800" y="4597400"/>
            <a:ext cx="20993100" cy="838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2923500" y="13106400"/>
            <a:ext cx="326137" cy="3121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467" strike="noStrike" sz="15600" u="none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355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711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1066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14224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email@email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5300">
              <a:defRPr sz="6060"/>
            </a:lvl1pPr>
          </a:lstStyle>
          <a:p>
            <a:pPr/>
            <a:r>
              <a:t>LOCATION NAME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ortrait-black-and-white-famous-wallpaper-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0400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asted-image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1854" r="0" b="18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45" name="Shape 345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46" name="Shape 346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2016</a:t>
            </a:r>
          </a:p>
        </p:txBody>
      </p:sp>
      <p:sp>
        <p:nvSpPr>
          <p:cNvPr id="347" name="Shape 347"/>
          <p:cNvSpPr/>
          <p:nvPr/>
        </p:nvSpPr>
        <p:spPr>
          <a:xfrm>
            <a:off x="-130721" y="71336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8" name="Shape 348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9" name="Shape 349"/>
          <p:cNvSpPr/>
          <p:nvPr/>
        </p:nvSpPr>
        <p:spPr>
          <a:xfrm rot="16200000">
            <a:off x="10716629" y="19507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7127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solidFill>
                  <a:schemeClr val="accent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cap="none" sz="36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SPEAKER FIRST</a:t>
            </a:r>
          </a:p>
          <a:p>
            <a:pPr/>
            <a:r>
              <a:t>LAST NAME</a:t>
            </a:r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@Twitter_HANDLE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HEADER GOES HERE</a:t>
            </a:r>
          </a:p>
        </p:txBody>
      </p:sp>
      <p:sp>
        <p:nvSpPr>
          <p:cNvPr id="361" name="Shape 36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 IF NEEDED </a:t>
            </a:r>
            <a:r>
              <a:rPr>
                <a:solidFill>
                  <a:srgbClr val="797979"/>
                </a:solidFill>
              </a:rPr>
              <a:t>(Descriptor text, maybe?)</a:t>
            </a:r>
          </a:p>
        </p:txBody>
      </p:sp>
      <p:sp>
        <p:nvSpPr>
          <p:cNvPr id="362" name="Shape 362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1916" r="0" b="373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65" name="Shape 36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OPTION</a:t>
            </a:r>
          </a:p>
        </p:txBody>
      </p:sp>
      <p:sp>
        <p:nvSpPr>
          <p:cNvPr id="366" name="Shape 366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or short description</a:t>
            </a:r>
          </a:p>
        </p:txBody>
      </p:sp>
      <p:sp>
        <p:nvSpPr>
          <p:cNvPr id="367" name="Shape 367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kind of explanatory text, reference or footnote can go here and wrap to two lines, if needed.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2529134" y="3365098"/>
            <a:ext cx="6012612" cy="3850041"/>
          </a:xfrm>
          <a:prstGeom prst="rect">
            <a:avLst/>
          </a:prstGeom>
        </p:spPr>
      </p:pic>
      <p:pic>
        <p:nvPicPr>
          <p:cNvPr id="370" name="pasted-image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9193555" y="3365098"/>
            <a:ext cx="6012612" cy="3850041"/>
          </a:xfrm>
          <a:prstGeom prst="rect">
            <a:avLst/>
          </a:prstGeom>
        </p:spPr>
      </p:pic>
      <p:pic>
        <p:nvPicPr>
          <p:cNvPr id="371" name="pasted-image.png"/>
          <p:cNvPicPr>
            <a:picLocks noChangeAspect="1"/>
          </p:cNvPicPr>
          <p:nvPr>
            <p:ph type="pic" idx="15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15838068" y="3365098"/>
            <a:ext cx="6012612" cy="3850041"/>
          </a:xfrm>
          <a:prstGeom prst="rect">
            <a:avLst/>
          </a:prstGeom>
        </p:spPr>
      </p:pic>
      <p:sp>
        <p:nvSpPr>
          <p:cNvPr id="372" name="Shape 372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HERE</a:t>
            </a:r>
          </a:p>
        </p:txBody>
      </p:sp>
      <p:sp>
        <p:nvSpPr>
          <p:cNvPr id="373" name="Shape 373"/>
          <p:cNvSpPr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</a:t>
            </a:r>
            <a:r>
              <a:t> HEAD</a:t>
            </a:r>
          </a:p>
        </p:txBody>
      </p:sp>
      <p:pic>
        <p:nvPicPr>
          <p:cNvPr id="374" name="pasted-image.png"/>
          <p:cNvPicPr>
            <a:picLocks noChangeAspect="1"/>
          </p:cNvPicPr>
          <p:nvPr>
            <p:ph type="pic" idx="18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2529134" y="7891131"/>
            <a:ext cx="6012612" cy="3850040"/>
          </a:xfrm>
          <a:prstGeom prst="rect">
            <a:avLst/>
          </a:prstGeom>
        </p:spPr>
      </p:pic>
      <p:pic>
        <p:nvPicPr>
          <p:cNvPr id="375" name="pasted-image.png"/>
          <p:cNvPicPr>
            <a:picLocks noChangeAspect="1"/>
          </p:cNvPicPr>
          <p:nvPr>
            <p:ph type="pic" idx="19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9193555" y="7891131"/>
            <a:ext cx="6012612" cy="3850040"/>
          </a:xfrm>
          <a:prstGeom prst="rect">
            <a:avLst/>
          </a:prstGeom>
        </p:spPr>
      </p:pic>
      <p:pic>
        <p:nvPicPr>
          <p:cNvPr id="376" name="pasted-image.png"/>
          <p:cNvPicPr>
            <a:picLocks noChangeAspect="1"/>
          </p:cNvPicPr>
          <p:nvPr>
            <p:ph type="pic" idx="20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15838068" y="7891131"/>
            <a:ext cx="6012612" cy="38500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OF THIS PAGE</a:t>
            </a:r>
          </a:p>
        </p:txBody>
      </p:sp>
      <p:sp>
        <p:nvSpPr>
          <p:cNvPr id="379" name="Shape 37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01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  <a:endParaRPr>
              <a:uFill>
                <a:solidFill>
                  <a:srgbClr val="6B6C6E"/>
                </a:solidFill>
              </a:uFill>
            </a:endParaRP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2438400">
              <a:lnSpc>
                <a:spcPct val="110000"/>
              </a:lnSpc>
              <a:defRPr sz="24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FOR AN IMAGE BELOW</a:t>
            </a:r>
          </a:p>
        </p:txBody>
      </p:sp>
      <p:pic>
        <p:nvPicPr>
          <p:cNvPr id="382" name="pasted-image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1824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D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0" y="0"/>
            <a:ext cx="24384000" cy="13716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10646947" y="-75092"/>
            <a:ext cx="21283305" cy="14442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2" fill="norm" stroke="1" extrusionOk="0">
                <a:moveTo>
                  <a:pt x="0" y="20901"/>
                </a:moveTo>
                <a:cubicBezTo>
                  <a:pt x="52" y="20829"/>
                  <a:pt x="2427" y="0"/>
                  <a:pt x="2427" y="0"/>
                </a:cubicBezTo>
                <a:lnTo>
                  <a:pt x="21600" y="66"/>
                </a:lnTo>
                <a:cubicBezTo>
                  <a:pt x="21600" y="66"/>
                  <a:pt x="19651" y="21600"/>
                  <a:pt x="19470" y="21552"/>
                </a:cubicBezTo>
                <a:cubicBezTo>
                  <a:pt x="19289" y="21505"/>
                  <a:pt x="0" y="20901"/>
                  <a:pt x="0" y="20901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5400">
                <a:solidFill>
                  <a:srgbClr val="00D5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16972967" y="4392000"/>
            <a:ext cx="1668110" cy="16681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cap="none" sz="32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14554846" y="7099165"/>
            <a:ext cx="6504353" cy="706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OBJECT 2</a:t>
            </a:r>
          </a:p>
        </p:txBody>
      </p:sp>
      <p:sp>
        <p:nvSpPr>
          <p:cNvPr id="388" name="Shape 388"/>
          <p:cNvSpPr/>
          <p:nvPr/>
        </p:nvSpPr>
        <p:spPr>
          <a:xfrm>
            <a:off x="2774444" y="7955885"/>
            <a:ext cx="6504353" cy="110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cap="none" sz="3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Some descriptor text goes here to illustrate between two points</a:t>
            </a:r>
          </a:p>
        </p:txBody>
      </p:sp>
      <p:sp>
        <p:nvSpPr>
          <p:cNvPr id="389" name="Shape 389"/>
          <p:cNvSpPr/>
          <p:nvPr/>
        </p:nvSpPr>
        <p:spPr>
          <a:xfrm>
            <a:off x="14554846" y="7955885"/>
            <a:ext cx="6504353" cy="110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cap="none" sz="3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Some descriptor text goes here to illustrate between two points</a:t>
            </a:r>
          </a:p>
        </p:txBody>
      </p:sp>
      <p:sp>
        <p:nvSpPr>
          <p:cNvPr id="390" name="Shape 390"/>
          <p:cNvSpPr/>
          <p:nvPr/>
        </p:nvSpPr>
        <p:spPr>
          <a:xfrm>
            <a:off x="5192566" y="4392000"/>
            <a:ext cx="1668110" cy="166811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cap="none" sz="3200">
                <a:solidFill>
                  <a:srgbClr val="00D5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2774444" y="7099165"/>
            <a:ext cx="6504353" cy="706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OBJECT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*disclaimer or footnote text can go here</a:t>
            </a:r>
          </a:p>
        </p:txBody>
      </p:sp>
      <p:sp>
        <p:nvSpPr>
          <p:cNvPr id="394" name="Shape 39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HEADER</a:t>
            </a:r>
          </a:p>
        </p:txBody>
      </p:sp>
      <p:sp>
        <p:nvSpPr>
          <p:cNvPr id="395" name="Shape 395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 dolor sit amet, consectetur adipiscing elit. Sed a lectus vitae quam ultricies ultrices. Quisque mauris tellus, elementum vitae semper eu, maximus vel odio.</a:t>
            </a:r>
          </a:p>
        </p:txBody>
      </p:sp>
      <p:sp>
        <p:nvSpPr>
          <p:cNvPr id="396" name="Shape 396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ONE</a:t>
            </a:r>
          </a:p>
        </p:txBody>
      </p:sp>
      <p:sp>
        <p:nvSpPr>
          <p:cNvPr id="397" name="Shape 397"/>
          <p:cNvSpPr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398" name="Shape 398"/>
          <p:cNvSpPr/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TWO</a:t>
            </a:r>
          </a:p>
        </p:txBody>
      </p:sp>
      <p:sp>
        <p:nvSpPr>
          <p:cNvPr id="399" name="Shape 399"/>
          <p:cNvSpPr/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THREE</a:t>
            </a:r>
          </a:p>
        </p:txBody>
      </p:sp>
      <p:sp>
        <p:nvSpPr>
          <p:cNvPr id="400" name="Shape 400"/>
          <p:cNvSpPr/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401" name="Shape 401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“Here’s where you may want a big, impactful quote”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1916" r="0" b="373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6" name="Shape 40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OPTION</a:t>
            </a:r>
          </a:p>
        </p:txBody>
      </p:sp>
      <p:sp>
        <p:nvSpPr>
          <p:cNvPr id="407" name="Shape 407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or short description</a:t>
            </a:r>
          </a:p>
        </p:txBody>
      </p:sp>
      <p:sp>
        <p:nvSpPr>
          <p:cNvPr id="408" name="Shape 408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kind of explanatory text, reference or footnote can go here and wrap to two lines, if needed.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OF THIS PAGE</a:t>
            </a:r>
          </a:p>
        </p:txBody>
      </p:sp>
      <p:sp>
        <p:nvSpPr>
          <p:cNvPr id="411" name="Shape 41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01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  <a:endParaRPr>
              <a:uFill>
                <a:solidFill>
                  <a:srgbClr val="6B6C6E"/>
                </a:solidFill>
              </a:uFill>
            </a:endParaRP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2438400">
              <a:lnSpc>
                <a:spcPct val="110000"/>
              </a:lnSpc>
              <a:defRPr sz="24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*disclaimer or footnote text can go here</a:t>
            </a:r>
          </a:p>
        </p:txBody>
      </p:sp>
      <p:sp>
        <p:nvSpPr>
          <p:cNvPr id="414" name="Shape 41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HEADER</a:t>
            </a:r>
          </a:p>
        </p:txBody>
      </p:sp>
      <p:sp>
        <p:nvSpPr>
          <p:cNvPr id="415" name="Shape 415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 dolor sit amet, consectetur adipiscing elit. Sed a lectus vitae quam ultricies ultrices. Quisque mauris tellus, elementum vitae semper eu, maximus vel odio.</a:t>
            </a:r>
          </a:p>
        </p:txBody>
      </p:sp>
      <p:sp>
        <p:nvSpPr>
          <p:cNvPr id="416" name="Shape 416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ONE</a:t>
            </a:r>
          </a:p>
        </p:txBody>
      </p:sp>
      <p:sp>
        <p:nvSpPr>
          <p:cNvPr id="417" name="Shape 417"/>
          <p:cNvSpPr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418" name="Shape 418"/>
          <p:cNvSpPr/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TWO</a:t>
            </a:r>
          </a:p>
        </p:txBody>
      </p:sp>
      <p:sp>
        <p:nvSpPr>
          <p:cNvPr id="419" name="Shape 419"/>
          <p:cNvSpPr/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 HEAD THREE</a:t>
            </a:r>
          </a:p>
        </p:txBody>
      </p:sp>
      <p:sp>
        <p:nvSpPr>
          <p:cNvPr id="420" name="Shape 420"/>
          <p:cNvSpPr/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421" name="Shape 421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HEADER GOES HERE</a:t>
            </a:r>
          </a:p>
        </p:txBody>
      </p:sp>
      <p:sp>
        <p:nvSpPr>
          <p:cNvPr id="424" name="Shape 42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 IF NEEDED </a:t>
            </a:r>
            <a:r>
              <a:rPr>
                <a:solidFill>
                  <a:srgbClr val="797979"/>
                </a:solidFill>
              </a:rPr>
              <a:t>(Descriptor text, maybe?)</a:t>
            </a:r>
          </a:p>
        </p:txBody>
      </p:sp>
      <p:sp>
        <p:nvSpPr>
          <p:cNvPr id="425" name="Shape 425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FOR AN IMAGE BELOW</a:t>
            </a:r>
          </a:p>
        </p:txBody>
      </p:sp>
      <p:pic>
        <p:nvPicPr>
          <p:cNvPr id="428" name="pasted-image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1824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2529134" y="3365098"/>
            <a:ext cx="6012612" cy="3850041"/>
          </a:xfrm>
          <a:prstGeom prst="rect">
            <a:avLst/>
          </a:prstGeom>
        </p:spPr>
      </p:pic>
      <p:pic>
        <p:nvPicPr>
          <p:cNvPr id="431" name="pasted-image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9193555" y="3365098"/>
            <a:ext cx="6012612" cy="3850041"/>
          </a:xfrm>
          <a:prstGeom prst="rect">
            <a:avLst/>
          </a:prstGeom>
        </p:spPr>
      </p:pic>
      <p:pic>
        <p:nvPicPr>
          <p:cNvPr id="432" name="pasted-image.png"/>
          <p:cNvPicPr>
            <a:picLocks noChangeAspect="1"/>
          </p:cNvPicPr>
          <p:nvPr>
            <p:ph type="pic" idx="15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15838068" y="3365098"/>
            <a:ext cx="6012612" cy="3850041"/>
          </a:xfrm>
          <a:prstGeom prst="rect">
            <a:avLst/>
          </a:prstGeom>
        </p:spPr>
      </p:pic>
      <p:sp>
        <p:nvSpPr>
          <p:cNvPr id="433" name="Shape 433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HERE</a:t>
            </a:r>
          </a:p>
        </p:txBody>
      </p:sp>
      <p:sp>
        <p:nvSpPr>
          <p:cNvPr id="434" name="Shape 434"/>
          <p:cNvSpPr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</a:t>
            </a:r>
            <a:r>
              <a:t> HEAD</a:t>
            </a:r>
          </a:p>
        </p:txBody>
      </p:sp>
      <p:pic>
        <p:nvPicPr>
          <p:cNvPr id="435" name="pasted-image.png"/>
          <p:cNvPicPr>
            <a:picLocks noChangeAspect="1"/>
          </p:cNvPicPr>
          <p:nvPr>
            <p:ph type="pic" idx="18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2529134" y="7891131"/>
            <a:ext cx="6012612" cy="3850040"/>
          </a:xfrm>
          <a:prstGeom prst="rect">
            <a:avLst/>
          </a:prstGeom>
        </p:spPr>
      </p:pic>
      <p:pic>
        <p:nvPicPr>
          <p:cNvPr id="436" name="pasted-image.png"/>
          <p:cNvPicPr>
            <a:picLocks noChangeAspect="1"/>
          </p:cNvPicPr>
          <p:nvPr>
            <p:ph type="pic" idx="19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9193555" y="7891131"/>
            <a:ext cx="6012612" cy="3850040"/>
          </a:xfrm>
          <a:prstGeom prst="rect">
            <a:avLst/>
          </a:prstGeom>
        </p:spPr>
      </p:pic>
      <p:pic>
        <p:nvPicPr>
          <p:cNvPr id="437" name="pasted-image.png"/>
          <p:cNvPicPr>
            <a:picLocks noChangeAspect="1"/>
          </p:cNvPicPr>
          <p:nvPr>
            <p:ph type="pic" idx="20"/>
          </p:nvPr>
        </p:nvPicPr>
        <p:blipFill>
          <a:blip r:embed="rId2">
            <a:extLst/>
          </a:blip>
          <a:srcRect l="0" t="0" r="31761" b="23534"/>
          <a:stretch>
            <a:fillRect/>
          </a:stretch>
        </p:blipFill>
        <p:spPr>
          <a:xfrm>
            <a:off x="15838068" y="7891131"/>
            <a:ext cx="6012612" cy="38500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</p:txBody>
      </p:sp>
      <p:sp>
        <p:nvSpPr>
          <p:cNvPr id="440" name="Shape 440"/>
          <p:cNvSpPr/>
          <p:nvPr/>
        </p:nvSpPr>
        <p:spPr>
          <a:xfrm>
            <a:off x="2469389" y="9080500"/>
            <a:ext cx="19769909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546100">
              <a:defRPr sz="4800">
                <a:solidFill>
                  <a:srgbClr val="797979"/>
                </a:solidFill>
              </a:defRPr>
            </a:lvl1pPr>
          </a:lstStyle>
          <a:p>
            <a:pPr>
              <a:defRPr>
                <a:solidFill>
                  <a:srgbClr val="232323"/>
                </a:solidFill>
              </a:defRPr>
            </a:pPr>
            <a:r>
              <a:rPr>
                <a:solidFill>
                  <a:srgbClr val="797979"/>
                </a:solidFill>
              </a:rPr>
              <a:t>Questions?</a:t>
            </a:r>
          </a:p>
        </p:txBody>
      </p:sp>
      <p:sp>
        <p:nvSpPr>
          <p:cNvPr id="441" name="Shape 441"/>
          <p:cNvSpPr/>
          <p:nvPr/>
        </p:nvSpPr>
        <p:spPr>
          <a:xfrm>
            <a:off x="2463800" y="10363200"/>
            <a:ext cx="19651961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2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Please Contact:</a:t>
            </a:r>
          </a:p>
          <a:p>
            <a:pPr defTabSz="457200">
              <a:lnSpc>
                <a:spcPct val="5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First Name Last Name </a:t>
            </a:r>
          </a:p>
          <a:p>
            <a:pPr defTabSz="457200">
              <a:lnSpc>
                <a:spcPct val="5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Title, Organization</a:t>
            </a:r>
          </a:p>
          <a:p>
            <a:pPr defTabSz="457200">
              <a:lnSpc>
                <a:spcPct val="5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email@email.com</a:t>
            </a:r>
            <a:r>
              <a:t> | twitter handle</a:t>
            </a:r>
          </a:p>
        </p:txBody>
      </p:sp>
      <p:sp>
        <p:nvSpPr>
          <p:cNvPr id="442" name="Shape 442"/>
          <p:cNvSpPr/>
          <p:nvPr/>
        </p:nvSpPr>
        <p:spPr>
          <a:xfrm>
            <a:off x="515395" y="12829637"/>
            <a:ext cx="22091006" cy="98698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7369209" y="9293869"/>
            <a:ext cx="9515243" cy="1463031"/>
          </a:xfrm>
          <a:prstGeom prst="rect">
            <a:avLst/>
          </a:prstGeom>
        </p:spPr>
        <p:txBody>
          <a:bodyPr/>
          <a:lstStyle>
            <a:lvl1pPr defTabSz="338454">
              <a:defRPr sz="6560"/>
            </a:lvl1pPr>
          </a:lstStyle>
          <a:p>
            <a:pPr/>
            <a:r>
              <a:t>LOCATION NAME 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469389" y="4127500"/>
            <a:ext cx="11254335" cy="260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46100">
              <a:defRPr sz="7200">
                <a:solidFill>
                  <a:srgbClr val="797979"/>
                </a:solidFill>
              </a:defRPr>
            </a:lvl1pPr>
          </a:lstStyle>
          <a:p>
            <a:pPr/>
            <a:r>
              <a:t>TABLE OF CONTENTS</a:t>
            </a:r>
          </a:p>
        </p:txBody>
      </p:sp>
      <p:sp>
        <p:nvSpPr>
          <p:cNvPr id="324" name="Shape 324"/>
          <p:cNvSpPr/>
          <p:nvPr/>
        </p:nvSpPr>
        <p:spPr>
          <a:xfrm>
            <a:off x="2463800" y="5905500"/>
            <a:ext cx="14605000" cy="436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</p:txBody>
      </p:sp>
      <p:sp>
        <p:nvSpPr>
          <p:cNvPr id="325" name="Shape 325"/>
          <p:cNvSpPr/>
          <p:nvPr/>
        </p:nvSpPr>
        <p:spPr>
          <a:xfrm>
            <a:off x="2463800" y="4013200"/>
            <a:ext cx="635000" cy="38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cap="none" sz="40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854" r="0" b="18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4" name="Shape 334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35" name="Shape 335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WORLD IA DAY 2016</a:t>
            </a:r>
          </a:p>
        </p:txBody>
      </p:sp>
      <p:sp>
        <p:nvSpPr>
          <p:cNvPr id="336" name="Shape 336"/>
          <p:cNvSpPr/>
          <p:nvPr/>
        </p:nvSpPr>
        <p:spPr>
          <a:xfrm>
            <a:off x="-130721" y="71463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7" name="Shape 337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" name="Shape 338"/>
          <p:cNvSpPr/>
          <p:nvPr/>
        </p:nvSpPr>
        <p:spPr>
          <a:xfrm rot="16200000">
            <a:off x="10645827" y="70802"/>
            <a:ext cx="13857606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4555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cap="none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cap="none" sz="3600">
                <a:solidFill>
                  <a:srgbClr val="00D5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SPEAKER FIRST</a:t>
            </a:r>
          </a:p>
          <a:p>
            <a:pPr/>
            <a:r>
              <a:t>LAST NAME</a:t>
            </a:r>
          </a:p>
        </p:txBody>
      </p:sp>
      <p:sp>
        <p:nvSpPr>
          <p:cNvPr id="341" name="Shape 3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@Twitter_HANDLE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 Light"/>
        <a:ea typeface="Helvetica Neue Light"/>
        <a:cs typeface="Helvetica Neue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7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 Light"/>
        <a:ea typeface="Helvetica Neue Light"/>
        <a:cs typeface="Helvetica Neue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7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