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7301a61fa_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7301a61fa_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301a61fa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7301a61f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1534f4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71534f4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301a61fa_1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301a61fa_1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7301a61f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7301a61f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7301a61fa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7301a61fa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301a61fa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7301a61fa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71534f42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71534f42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71534f42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71534f42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71534f42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71534f42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10da15e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10da15e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71534f42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71534f42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71534f42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71534f42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1534f42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1534f42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7301a61f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7301a61f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10da15e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10da15e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7301a61f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7301a61f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301a61f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301a61f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301a61f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301a61f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301a61fa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301a61fa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301a61fa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301a61fa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301a61fa_3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301a61fa_3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nathanlauga/nba-games#games.cs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6.jp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118400" y="2053500"/>
            <a:ext cx="4772700" cy="1036500"/>
          </a:xfrm>
          <a:prstGeom prst="rect">
            <a:avLst/>
          </a:prstGeom>
          <a:effectLst>
            <a:outerShdw rotWithShape="0" algn="bl" dir="11340000" dist="47625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>
                <a:solidFill>
                  <a:srgbClr val="FFFFFF"/>
                </a:solidFill>
              </a:rPr>
              <a:t>NBA Game Analysis</a:t>
            </a:r>
            <a:endParaRPr b="1" i="1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08575" y="3148800"/>
            <a:ext cx="56172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Group 20 (Lucasports)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B</a:t>
            </a:r>
            <a:r>
              <a:rPr lang="zh-TW">
                <a:solidFill>
                  <a:srgbClr val="FFFFFF"/>
                </a:solidFill>
              </a:rPr>
              <a:t>enjamin Wang, I-Kai Teng,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FFFFF"/>
                </a:solidFill>
              </a:rPr>
              <a:t> Yu-Hsi Chen, Po-Hsun Chiu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information-Age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060850"/>
            <a:ext cx="8520600" cy="3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Average NBA players’ AGE: 25.57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Max: 43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Min:18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775" y="1547600"/>
            <a:ext cx="7278975" cy="3278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73700" y="16719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Prediction of teams enter playoffs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Analysis: Prediction of teams making playoffs</a:t>
            </a:r>
            <a:r>
              <a:rPr lang="zh-TW"/>
              <a:t> 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Only Top 16 teams could enter playoffs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Every  regular season has 1,230 games.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Played 900 games, but the rest are cancelled due to epidemic.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Which team will make it to playoffs?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used regular season performance to predict the outcome.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Histiorical data: Every regular game from 2010-2019 season.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Each team’s performance and each year’s top 16 teams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Analysis: Prediction of teams making playoffs 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979200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How?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/>
              <a:t>Independent variable = Team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Dependent variable = Enter playoffs or not (1,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375" y="2221338"/>
            <a:ext cx="59626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2475425" y="4732925"/>
            <a:ext cx="2802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Figure : Playoffs Counts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Analysis: Prediction of teams making playoffs 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594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Regular season history data: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games -&gt; all match details from 2010 to 2019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Example: 2018 Regular Season data =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games</a:t>
            </a:r>
            <a:r>
              <a:rPr lang="zh-TW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games</a:t>
            </a:r>
            <a:r>
              <a:rPr lang="zh-TW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'GAME_ID'</a:t>
            </a:r>
            <a:r>
              <a:rPr lang="zh-TW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zh-TW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21801230</a:t>
            </a:r>
            <a:r>
              <a:rPr lang="zh-TW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zh-TW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games</a:t>
            </a:r>
            <a:r>
              <a:rPr lang="zh-TW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3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'GAME_ID'</a:t>
            </a:r>
            <a:r>
              <a:rPr lang="zh-TW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zh-TW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21800001</a:t>
            </a:r>
            <a:r>
              <a:rPr lang="zh-TW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by teams and add binary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00" y="3038825"/>
            <a:ext cx="6377174" cy="16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Predicting Model: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Train/Test split: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900"/>
              <a:t>Logistic Regression:  Accuracy -&gt; 0.88235</a:t>
            </a:r>
            <a:endParaRPr sz="190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50" y="1641850"/>
            <a:ext cx="61341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38" y="3374713"/>
            <a:ext cx="42005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Predicting Result: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261275" y="12594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Top 8 in West  			 </a:t>
            </a:r>
            <a:r>
              <a:rPr lang="zh-TW" sz="1900"/>
              <a:t>Top 8 in East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638" y="1797688"/>
            <a:ext cx="17621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463" y="1807225"/>
            <a:ext cx="17430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of the Champion Team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338" y="1225227"/>
            <a:ext cx="6801325" cy="347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Train/Test Split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Train: 25%, Test: 75%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4325"/>
            <a:ext cx="8520601" cy="12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Why Data Analysis is important to Sports?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Our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Brief Into about NBA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996" y="1264225"/>
            <a:ext cx="3488954" cy="3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2800" y="1620800"/>
            <a:ext cx="3353999" cy="33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 Regression Model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13" y="10633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Accuracy: 0.94118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125" y="1476350"/>
            <a:ext cx="6345729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Visualization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Bar Chart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5289"/>
            <a:ext cx="8520601" cy="113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2113"/>
            <a:ext cx="8520601" cy="427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1189650" y="3013475"/>
            <a:ext cx="6764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Stay Safe &amp; Thank you for your listening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1225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Acquisition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https://www.kaggle.com/nathanlauga/nba-games#games.csv</a:t>
            </a:r>
            <a:endParaRPr sz="20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153075"/>
            <a:ext cx="4589950" cy="14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1225" y="1531575"/>
            <a:ext cx="3841075" cy="26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Data</a:t>
            </a:r>
            <a:r>
              <a:rPr lang="zh-TW"/>
              <a:t> Cleaning </a:t>
            </a:r>
            <a:endParaRPr b="1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700" y="1259450"/>
            <a:ext cx="7694601" cy="331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 on Players’ Statistics and Other Information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Ranking by Average Points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5" y="1348251"/>
            <a:ext cx="8327251" cy="31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 there a better benchmark?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Yes, there is.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sz="3000"/>
              <a:t>Its called EFF.</a:t>
            </a:r>
            <a:endParaRPr b="1" sz="3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EFF also known as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EFF=(Points+Rebounds+Assists+Steals+Blocked-Missed field goals-Missed free throws-Turnovers)/Games played.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Ranking by EFF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350" y="2250275"/>
            <a:ext cx="6428625" cy="27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350" y="1225225"/>
            <a:ext cx="6428625" cy="102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information- Body measurements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25225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                Average NBA players’ Height: 199 cm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                                                               </a:t>
            </a:r>
            <a:r>
              <a:rPr lang="zh-TW"/>
              <a:t>Average NBA players’ Weight: 98.6 kg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                                                                   Average NBA players’ BMI: 24.92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13" y="1096650"/>
            <a:ext cx="8055776" cy="157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24" y="2667500"/>
            <a:ext cx="3699250" cy="20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4550" y="0"/>
            <a:ext cx="1259450" cy="12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3900" y="1012775"/>
            <a:ext cx="3851924" cy="387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2213" y="1576388"/>
            <a:ext cx="45243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