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08.03.2016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 Computerprogramm zur</a:t>
            </a:r>
            <a:br>
              <a:rPr lang="de-DE" dirty="0"/>
            </a:br>
            <a:r>
              <a:rPr lang="de-DE" dirty="0"/>
              <a:t>Unterstützung des mentalen Trainings </a:t>
            </a:r>
            <a:r>
              <a:rPr lang="de-DE" dirty="0" smtClean="0"/>
              <a:t>jugendlicher </a:t>
            </a:r>
            <a:r>
              <a:rPr lang="de-DE" dirty="0"/>
              <a:t>Sportschützen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Eric Ackermann</a:t>
            </a:r>
          </a:p>
          <a:p>
            <a:r>
              <a:rPr lang="de-DE" dirty="0" smtClean="0"/>
              <a:t>Betreut durch:</a:t>
            </a:r>
          </a:p>
          <a:p>
            <a:r>
              <a:rPr lang="de-DE" dirty="0" smtClean="0"/>
              <a:t>Herrn Otto Thiele und Herrn Bert Kunze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Erfolge der Bürgeler Sportschützen</a:t>
            </a:r>
            <a:endParaRPr lang="de-DE" sz="400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9" r="15744"/>
          <a:stretch/>
        </p:blipFill>
        <p:spPr>
          <a:xfrm>
            <a:off x="5868144" y="3936125"/>
            <a:ext cx="1166517" cy="292187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0" b="11690"/>
          <a:stretch/>
        </p:blipFill>
        <p:spPr>
          <a:xfrm>
            <a:off x="2123729" y="3937437"/>
            <a:ext cx="2096743" cy="2947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14411" r="10770" b="8396"/>
          <a:stretch/>
        </p:blipFill>
        <p:spPr>
          <a:xfrm>
            <a:off x="4220472" y="3937437"/>
            <a:ext cx="1647672" cy="292056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27" y="3936125"/>
            <a:ext cx="2104261" cy="292187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1" y="3936126"/>
            <a:ext cx="2129020" cy="294925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8"/>
          <a:stretch/>
        </p:blipFill>
        <p:spPr>
          <a:xfrm>
            <a:off x="3743908" y="1183641"/>
            <a:ext cx="1656184" cy="27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Typische </a:t>
            </a:r>
            <a:r>
              <a:rPr lang="de-DE" dirty="0" smtClean="0"/>
              <a:t>Situationen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smtClean="0"/>
              <a:t>Training </a:t>
            </a:r>
            <a:r>
              <a:rPr lang="de-DE" dirty="0" smtClean="0"/>
              <a:t>und Wettkampf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4" y="4011278"/>
            <a:ext cx="4855076" cy="2874106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85" y="1484784"/>
            <a:ext cx="1423923" cy="252649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4"/>
          <a:stretch/>
        </p:blipFill>
        <p:spPr>
          <a:xfrm>
            <a:off x="0" y="4011278"/>
            <a:ext cx="4333502" cy="28467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84784"/>
            <a:ext cx="1421153" cy="252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Ausgewählte Trainingsprotokolle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72" y="1700808"/>
            <a:ext cx="2850488" cy="2448272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3" y="4124676"/>
            <a:ext cx="3096344" cy="27096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32" y="4124676"/>
            <a:ext cx="3186168" cy="273658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" y="4124676"/>
            <a:ext cx="3154765" cy="27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Beispiel-Protokoll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268760"/>
            <a:ext cx="6120680" cy="5257026"/>
          </a:xfrm>
        </p:spPr>
      </p:pic>
    </p:spTree>
    <p:extLst>
      <p:ext uri="{BB962C8B-B14F-4D97-AF65-F5344CB8AC3E}">
        <p14:creationId xmlns:p14="http://schemas.microsoft.com/office/powerpoint/2010/main" val="12896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Anwendung des Computerprogramms</a:t>
            </a:r>
            <a:endParaRPr lang="de-DE" dirty="0"/>
          </a:p>
        </p:txBody>
      </p:sp>
      <p:pic>
        <p:nvPicPr>
          <p:cNvPr id="1026" name="Picture 2" descr="C:\Users\Eric\Desktop\Chancenrechner\Ausdrucken\IMG_20160121_1706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1188751"/>
            <a:ext cx="3096344" cy="55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0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 Computerprogramm zur</a:t>
            </a:r>
            <a:br>
              <a:rPr lang="de-DE" dirty="0"/>
            </a:br>
            <a:r>
              <a:rPr lang="de-DE" dirty="0"/>
              <a:t>Unterstützung des mentalen Trainings </a:t>
            </a:r>
            <a:r>
              <a:rPr lang="de-DE" dirty="0" smtClean="0"/>
              <a:t>jugendlicher </a:t>
            </a:r>
            <a:r>
              <a:rPr lang="de-DE" dirty="0"/>
              <a:t>Sportschützen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Eric Ackermann</a:t>
            </a:r>
          </a:p>
          <a:p>
            <a:r>
              <a:rPr lang="de-DE" dirty="0" smtClean="0"/>
              <a:t>Betreut durch:</a:t>
            </a:r>
          </a:p>
          <a:p>
            <a:r>
              <a:rPr lang="de-DE" dirty="0" smtClean="0"/>
              <a:t>Herrn Otto Thiele und Herrn Bert Kunze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9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Bildschirmpräsentation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Ein Computerprogramm zur Unterstützung des mentalen Trainings jugendlicher Sportschützen</vt:lpstr>
      <vt:lpstr>Erfolge der Bürgeler Sportschützen</vt:lpstr>
      <vt:lpstr>Typische Situationen in Training und Wettkampf</vt:lpstr>
      <vt:lpstr>Ausgewählte Trainingsprotokolle</vt:lpstr>
      <vt:lpstr>Beispiel-Protokoll</vt:lpstr>
      <vt:lpstr>Anwendung des Computerprogramms</vt:lpstr>
      <vt:lpstr>Ein Computerprogramm zur Unterstützung des mentalen Trainings jugendlicher Sportschützen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 Computerprogramm zur Unterstützung des mentalen Trainings jugendlicher Sportschützen</dc:title>
  <dc:creator>Eric Ackermann</dc:creator>
  <cp:lastModifiedBy>Eric</cp:lastModifiedBy>
  <cp:revision>14</cp:revision>
  <dcterms:created xsi:type="dcterms:W3CDTF">2016-03-03T15:48:12Z</dcterms:created>
  <dcterms:modified xsi:type="dcterms:W3CDTF">2016-03-08T14:45:39Z</dcterms:modified>
</cp:coreProperties>
</file>