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1DE9-B741-9F88-9082-C1C7B389E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err="1"/>
              <a:t>Simulacija</a:t>
            </a:r>
            <a:r>
              <a:rPr lang="en-GB" sz="4400" dirty="0"/>
              <a:t> </a:t>
            </a:r>
            <a:r>
              <a:rPr lang="en-GB" sz="4400" dirty="0" err="1"/>
              <a:t>mehani</a:t>
            </a:r>
            <a:r>
              <a:rPr lang="hr-HR" sz="4400" dirty="0" err="1"/>
              <a:t>čkog</a:t>
            </a:r>
            <a:r>
              <a:rPr lang="hr-HR" sz="4400" dirty="0"/>
              <a:t> crtača matematičkih funkcija realiziranog zupčanicima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6F08-EFF5-4286-2A0B-17DE900F6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Valentino Vukelić</a:t>
            </a:r>
          </a:p>
        </p:txBody>
      </p:sp>
    </p:spTree>
    <p:extLst>
      <p:ext uri="{BB962C8B-B14F-4D97-AF65-F5344CB8AC3E}">
        <p14:creationId xmlns:p14="http://schemas.microsoft.com/office/powerpoint/2010/main" val="29545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6C603A-E7FC-D243-24BD-02854994D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731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D823-5AF1-730E-6325-75F5C7CC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03" y="529177"/>
            <a:ext cx="9601200" cy="824218"/>
          </a:xfrm>
        </p:spPr>
        <p:txBody>
          <a:bodyPr/>
          <a:lstStyle/>
          <a:p>
            <a:r>
              <a:rPr lang="hr-HR" dirty="0"/>
              <a:t>Cilj aplikacije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CA907-6382-D777-0F7F-12E0CFCAC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903" y="1744202"/>
            <a:ext cx="3019846" cy="1295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EE9D0-498D-7B83-9F36-18EF6C0A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49" y="1744202"/>
            <a:ext cx="6011114" cy="1295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9D845-5DC0-B913-71AC-FDC80CFD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903" y="3153856"/>
            <a:ext cx="10328988" cy="2537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EE904-A49C-55B6-DF9B-A42AF2CF1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268" y="941286"/>
            <a:ext cx="5633464" cy="54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65C-9A7C-E0AB-282F-EE70B2B4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Proceduralno</a:t>
            </a:r>
            <a:r>
              <a:rPr lang="en-GB" dirty="0"/>
              <a:t> </a:t>
            </a:r>
            <a:r>
              <a:rPr lang="en-GB" dirty="0" err="1"/>
              <a:t>generiranje</a:t>
            </a:r>
            <a:r>
              <a:rPr lang="en-GB" dirty="0"/>
              <a:t> </a:t>
            </a:r>
            <a:r>
              <a:rPr lang="en-GB" dirty="0" err="1"/>
              <a:t>zup</a:t>
            </a:r>
            <a:r>
              <a:rPr lang="hr-HR" dirty="0" err="1"/>
              <a:t>čanika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483B7-CFB8-23AA-ECC1-0DF08985F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23" y="1638300"/>
            <a:ext cx="4332277" cy="4533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08F69-D62B-D974-B982-08658198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6" y="1495616"/>
            <a:ext cx="2459391" cy="48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83D-BD0F-EC6C-D379-F758EDC7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Simuliranje</a:t>
            </a:r>
            <a:r>
              <a:rPr lang="en-GB" dirty="0"/>
              <a:t> </a:t>
            </a:r>
            <a:r>
              <a:rPr lang="en-GB" dirty="0" err="1"/>
              <a:t>mehani</a:t>
            </a:r>
            <a:r>
              <a:rPr lang="hr-HR" dirty="0" err="1"/>
              <a:t>čkih</a:t>
            </a:r>
            <a:r>
              <a:rPr lang="hr-HR" dirty="0"/>
              <a:t> elemenata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D3729-ADB3-741F-82F1-CDA88F745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339" y="2894441"/>
            <a:ext cx="3553321" cy="2295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097A6-9DF0-963A-8ABB-91997019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7714"/>
            <a:ext cx="5987091" cy="1625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09E4D-40C9-651B-DBAB-BB4699DC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41" y="4998743"/>
            <a:ext cx="6108451" cy="1625991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75F4E30-EF68-8BCD-B018-E5C05FC7075F}"/>
              </a:ext>
            </a:extLst>
          </p:cNvPr>
          <p:cNvCxnSpPr>
            <a:stCxn id="7" idx="2"/>
            <a:endCxn id="9" idx="3"/>
          </p:cNvCxnSpPr>
          <p:nvPr/>
        </p:nvCxnSpPr>
        <p:spPr>
          <a:xfrm rot="5400000">
            <a:off x="6701552" y="3423745"/>
            <a:ext cx="2518034" cy="2257954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56E4-1F89-5623-E770-F6ADB78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err="1"/>
              <a:t>poklapanja</a:t>
            </a:r>
            <a:r>
              <a:rPr lang="en-GB" dirty="0"/>
              <a:t> </a:t>
            </a:r>
            <a:r>
              <a:rPr lang="en-GB" dirty="0" err="1"/>
              <a:t>zubaca</a:t>
            </a:r>
            <a:r>
              <a:rPr lang="en-GB" dirty="0"/>
              <a:t> u </a:t>
            </a:r>
            <a:r>
              <a:rPr lang="en-GB" dirty="0" err="1"/>
              <a:t>prikazu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198DE-F480-2849-D4E5-759483E3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834" y="1807011"/>
            <a:ext cx="9567725" cy="4365189"/>
          </a:xfrm>
        </p:spPr>
      </p:pic>
    </p:spTree>
    <p:extLst>
      <p:ext uri="{BB962C8B-B14F-4D97-AF65-F5344CB8AC3E}">
        <p14:creationId xmlns:p14="http://schemas.microsoft.com/office/powerpoint/2010/main" val="46026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AB43-2EEA-B090-B1E5-96D31B9D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Vritualne</a:t>
            </a:r>
            <a:r>
              <a:rPr lang="en-GB" dirty="0"/>
              <a:t> </a:t>
            </a:r>
            <a:r>
              <a:rPr lang="en-GB" dirty="0" err="1"/>
              <a:t>mehani</a:t>
            </a:r>
            <a:r>
              <a:rPr lang="hr-HR" dirty="0" err="1"/>
              <a:t>čke</a:t>
            </a:r>
            <a:r>
              <a:rPr lang="hr-HR" dirty="0"/>
              <a:t> komponente - diferencijal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0D777-5004-A926-A253-195AA5685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368" y="2171700"/>
            <a:ext cx="6028497" cy="4191778"/>
          </a:xfrm>
        </p:spPr>
      </p:pic>
    </p:spTree>
    <p:extLst>
      <p:ext uri="{BB962C8B-B14F-4D97-AF65-F5344CB8AC3E}">
        <p14:creationId xmlns:p14="http://schemas.microsoft.com/office/powerpoint/2010/main" val="21636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FA24-CCEE-D13E-F772-335E78F2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Virtualne mehaničke komponente – množitelj i djelitelj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92A81-5EBD-AF87-67AD-AC3F1A6A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71700"/>
            <a:ext cx="5389401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CCE17-A1F6-B6D5-C07E-A95B0767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18" y="1433234"/>
            <a:ext cx="5115639" cy="399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20CB3-A489-A01E-4357-C97B6C5F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184" y="5424766"/>
            <a:ext cx="3043106" cy="10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A07-9532-FD23-8A56-6ED3DF08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Parsiranje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transformacija</a:t>
            </a:r>
            <a:r>
              <a:rPr lang="en-GB" dirty="0"/>
              <a:t> </a:t>
            </a:r>
            <a:r>
              <a:rPr lang="hr-HR" dirty="0"/>
              <a:t>matematičke 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1DE2-5CED-F8D7-CB5F-7A2BEFBF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Prasiranje</a:t>
            </a:r>
            <a:r>
              <a:rPr lang="hr-HR" dirty="0"/>
              <a:t> metodom rekurzivnog spusta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Limitranje</a:t>
            </a:r>
            <a:r>
              <a:rPr lang="hr-HR" dirty="0"/>
              <a:t> operanada množenja i </a:t>
            </a:r>
            <a:r>
              <a:rPr lang="hr-HR" dirty="0" err="1"/>
              <a:t>djeljenja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DECB5-4402-ED56-BDD7-674B5497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24" y="1753277"/>
            <a:ext cx="2638793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4296A-8A96-ABE8-165C-2B9A1658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49980"/>
            <a:ext cx="5449060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3047F-AE0A-EF92-57F0-736AF97D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146" y="4491381"/>
            <a:ext cx="3059130" cy="8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2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FBAF-EF91-5BDC-0F3F-CAA561CC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Generiranje konačnog mehanizma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7840-B219-7658-5649-889840EB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Rekurzivno kroz sintaksno stablo od dna prema vrhu</a:t>
            </a:r>
          </a:p>
          <a:p>
            <a:r>
              <a:rPr lang="hr-HR" dirty="0"/>
              <a:t>Dodatni mehanizmi za skaliranje i pomak ulaza i izlaza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79085-4DAA-C738-A591-68A4C659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34" y="3271103"/>
            <a:ext cx="6803131" cy="25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23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{2D278BE2-E2D9-40D3-A4CB-06479D617068}tf10001105</Template>
  <TotalTime>56</TotalTime>
  <Words>73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Simulacija mehaničkog crtača matematičkih funkcija realiziranog zupčanicima</vt:lpstr>
      <vt:lpstr>Cilj aplikacije</vt:lpstr>
      <vt:lpstr>Proceduralno generiranje zupčanika</vt:lpstr>
      <vt:lpstr>Simuliranje mehaničkih elemenata</vt:lpstr>
      <vt:lpstr>Problem poklapanja zubaca u prikazu</vt:lpstr>
      <vt:lpstr>Vritualne mehaničke komponente - diferencijal</vt:lpstr>
      <vt:lpstr>Virtualne mehaničke komponente – množitelj i djelitelj</vt:lpstr>
      <vt:lpstr>Parsiranje i transformacija matematičke funkcije</vt:lpstr>
      <vt:lpstr>Generiranje konačnog mehanizma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Simulacija mehaničkog crtača matematičkih funkcija realiziranog zupčanicima</dc:title>
  <dc:creator>Valentino</dc:creator>
  <cp:lastModifiedBy>Valentino</cp:lastModifiedBy>
  <cp:revision>3</cp:revision>
  <dcterms:created xsi:type="dcterms:W3CDTF">2022-06-29T12:29:53Z</dcterms:created>
  <dcterms:modified xsi:type="dcterms:W3CDTF">2022-06-29T13:26:50Z</dcterms:modified>
</cp:coreProperties>
</file>