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EE6E1-A903-4EE7-A3D8-0D0AEA67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F8C19-8DCF-475D-9022-86EF16D4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3A95F-E83A-4650-8E33-82B6050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3A282-9536-4EF1-9002-2F2612EA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BD194-16CF-4137-AD84-B4D15EAF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2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699B-EACB-4394-AB87-0A00ACC0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F8C13A-D2FF-478A-95EE-89DAD0B3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06E41-07E8-4AEC-AA97-2995A164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8B38F-93FF-44B4-97F3-37AE7F75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E6D72-304E-4443-9FB2-C91661F2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4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21163D-AF91-4BDC-822B-BCCBD48C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92962A-0DFC-43D1-B30A-CBBA61E7D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8634-7ED0-41B7-BBF6-9080DD03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53D26-C1E7-422C-A32D-83BBF8D1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A5FA1-0AB9-4E41-B1E7-F32C2AF9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6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B726-4785-4BEB-A6A5-8C10D2F5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1AE99-57E3-4B69-B391-502846AE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1E3F7-FAA6-4D6B-8B57-FCD075B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A3E9D-C74D-4062-9C77-A564532A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9A229-A465-4F6D-A212-C1CF4D8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AB43-94A1-4D55-871B-C507E3E4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7AADC-C8DD-4FAD-884D-8980AD3C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384BA-C673-4DDE-9742-D0B4BEE8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F8AF8-78E7-484B-AD8B-2C64A4B0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BE363-8E75-47D4-985A-872FCC6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7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6C3A0-CDF2-4773-8B9B-40A6266E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CD265-CA74-41C7-BCF5-03CD6B8C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AC1CB7-A4EA-41D4-AED7-B4EB4F21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ABFB0-E2A6-4024-8FD4-F014B935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430726-271F-4375-8C3C-C104B61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9F22F-6C46-4D05-A74D-3980C1B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0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7643-E551-4185-8B1F-1A672FC7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2DA27-D9D9-42B6-9D21-C34027CA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248DFD-EE7C-40D1-8588-6AEB5EF0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78343-97A5-4484-9732-AAE49A907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AE4DB8-6823-4505-A53F-A3BD2BAE1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F08B1B-FBEF-4E59-A4F1-527FA73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6328C6-31AA-4FCB-922C-3DE5C51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C41C3-C89E-44E5-B988-93E0EDE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51CF-2623-4AF0-8CFC-E63EF5E5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028AEB-1D4F-4CDE-8A0E-31E66208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92A452-F519-48E3-B10A-D39F2C5B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1A25D-AE79-4BB9-A8F0-C510BAD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0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DB6885-5B49-44AA-8430-5B9C8F34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B883C9-0C62-401E-A5E3-CAC03B91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8B1C2-B563-45AD-B7DC-F115CE65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7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E03F-F6A1-4CE5-92A4-16185196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C9C2A-DED3-4044-8C7E-949A2699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53FDD-0F10-42F6-9761-7C83F45B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648FD-A737-486A-AA4C-9F36E6C6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E04D3-0271-4EA8-964D-F53BDF1D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598AB-63B2-4D5C-856D-FF226B7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C7C19-7AC0-4E5C-A018-E9C2D238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AB024-8487-410C-A37E-95163AB32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C2CCAB-A991-47B2-82A7-F4B230FB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E33DF-7C1D-42E3-B430-D65EA057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0C314-BBEC-42DE-BB74-A90A2D6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3518F-6CEA-4E53-9376-8AB9AEB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A5F842-A48D-4B97-A3E4-8F644F63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B5A60-31C9-425C-B14A-D71DC8B3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AFEDF-0841-4FA5-9AE7-519EF6A68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4BB1-9CF4-4048-A389-4865E6DD34BD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E2668-E0C1-4A52-B045-3BE2A39B8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67035-BB2E-4278-BDBE-719CF0E9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79391-6DF0-4AF9-929C-1F2F3EE3B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5C488-7F04-4793-9E01-29152873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Tecnología Binaria</a:t>
            </a:r>
          </a:p>
          <a:p>
            <a:r>
              <a:rPr lang="es-ES" dirty="0"/>
              <a:t>https://www.youtube.com/channel/UCJeVpLbYfAHivHHrwG2TqFw</a:t>
            </a:r>
          </a:p>
        </p:txBody>
      </p:sp>
    </p:spTree>
    <p:extLst>
      <p:ext uri="{BB962C8B-B14F-4D97-AF65-F5344CB8AC3E}">
        <p14:creationId xmlns:p14="http://schemas.microsoft.com/office/powerpoint/2010/main" val="276446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B5441-1E98-40E5-A4A1-3F68FD8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</a:t>
            </a:r>
            <a:r>
              <a:rPr lang="es-ES" dirty="0" err="1"/>
              <a:t>Program.cs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2E6B6-AEB9-4FD8-A0EB-726C63F9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explorador de soluciones encontraremos siempre el archivo </a:t>
            </a:r>
            <a:r>
              <a:rPr lang="es-ES" b="1" dirty="0" err="1"/>
              <a:t>Program.cs</a:t>
            </a:r>
            <a:r>
              <a:rPr lang="es-ES" dirty="0"/>
              <a:t>. Se usa entre otras cosas, para lanzar la aplicación, indicándose en él el formulario que inicialmente se va a mostrar.</a:t>
            </a:r>
          </a:p>
        </p:txBody>
      </p:sp>
    </p:spTree>
    <p:extLst>
      <p:ext uri="{BB962C8B-B14F-4D97-AF65-F5344CB8AC3E}">
        <p14:creationId xmlns:p14="http://schemas.microsoft.com/office/powerpoint/2010/main" val="39228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3EE3-BE0B-4510-8A3F-8AD887D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CD3C9-2BE0-4797-9626-E427E5BC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hacer de distintas formas:</a:t>
            </a:r>
          </a:p>
          <a:p>
            <a:pPr marL="457200" lvl="1" indent="0">
              <a:buNone/>
            </a:pPr>
            <a:r>
              <a:rPr lang="es-ES" dirty="0"/>
              <a:t>///&lt;</a:t>
            </a:r>
            <a:r>
              <a:rPr lang="es-ES" dirty="0" err="1"/>
              <a:t>summary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///comentario</a:t>
            </a:r>
          </a:p>
          <a:p>
            <a:pPr marL="457200" lvl="1" indent="0">
              <a:buNone/>
            </a:pPr>
            <a:r>
              <a:rPr lang="es-ES" dirty="0"/>
              <a:t>///&lt;/</a:t>
            </a:r>
            <a:r>
              <a:rPr lang="es-ES" dirty="0" err="1"/>
              <a:t>summary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Son comentarios exportables a XML.</a:t>
            </a:r>
          </a:p>
          <a:p>
            <a:r>
              <a:rPr lang="es-ES" dirty="0"/>
              <a:t>// Comentario de una sola línea.</a:t>
            </a:r>
          </a:p>
          <a:p>
            <a:r>
              <a:rPr lang="es-ES" dirty="0"/>
              <a:t>/* Comentario de </a:t>
            </a:r>
            <a:r>
              <a:rPr lang="es-ES"/>
              <a:t>varias líneas */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870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Visual C#</vt:lpstr>
      <vt:lpstr>Archivo Program.cs</vt:lpstr>
      <vt:lpstr>Los comentarios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C#</dc:title>
  <dc:creator>Script</dc:creator>
  <cp:lastModifiedBy>Script</cp:lastModifiedBy>
  <cp:revision>3</cp:revision>
  <dcterms:created xsi:type="dcterms:W3CDTF">2020-11-06T11:21:56Z</dcterms:created>
  <dcterms:modified xsi:type="dcterms:W3CDTF">2020-11-06T11:31:02Z</dcterms:modified>
</cp:coreProperties>
</file>