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Aldrich"/>
      <p:regular r:id="rId37"/>
    </p:embeddedFont>
    <p:embeddedFont>
      <p:font typeface="Didact Gothic"/>
      <p:regular r:id="rId38"/>
    </p:embeddedFont>
    <p:embeddedFont>
      <p:font typeface="PT Sans"/>
      <p:regular r:id="rId39"/>
      <p:bold r:id="rId40"/>
      <p:italic r:id="rId41"/>
      <p:boldItalic r:id="rId42"/>
    </p:embeddedFont>
    <p:embeddedFont>
      <p:font typeface="DM Sans"/>
      <p:regular r:id="rId43"/>
      <p:bold r:id="rId44"/>
      <p:italic r:id="rId45"/>
      <p:boldItalic r:id="rId46"/>
    </p:embeddedFont>
    <p:embeddedFont>
      <p:font typeface="Century Gothic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1" roundtripDataSignature="AMtx7mjPJIK7OqaUH+qaWEZdMsek3FY1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.fntdata"/><Relationship Id="rId42" Type="http://schemas.openxmlformats.org/officeDocument/2006/relationships/font" Target="fonts/PTSans-boldItalic.fntdata"/><Relationship Id="rId41" Type="http://schemas.openxmlformats.org/officeDocument/2006/relationships/font" Target="fonts/PTSans-italic.fntdata"/><Relationship Id="rId44" Type="http://schemas.openxmlformats.org/officeDocument/2006/relationships/font" Target="fonts/DMSans-bold.fntdata"/><Relationship Id="rId43" Type="http://schemas.openxmlformats.org/officeDocument/2006/relationships/font" Target="fonts/DMSans-regular.fntdata"/><Relationship Id="rId46" Type="http://schemas.openxmlformats.org/officeDocument/2006/relationships/font" Target="fonts/DMSans-boldItalic.fntdata"/><Relationship Id="rId45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bold.fntdata"/><Relationship Id="rId47" Type="http://schemas.openxmlformats.org/officeDocument/2006/relationships/font" Target="fonts/CenturyGothic-regular.fntdata"/><Relationship Id="rId4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Aldrich-regular.fntdata"/><Relationship Id="rId36" Type="http://schemas.openxmlformats.org/officeDocument/2006/relationships/slide" Target="slides/slide31.xml"/><Relationship Id="rId39" Type="http://schemas.openxmlformats.org/officeDocument/2006/relationships/font" Target="fonts/PTSans-regular.fntdata"/><Relationship Id="rId38" Type="http://schemas.openxmlformats.org/officeDocument/2006/relationships/font" Target="fonts/DidactGothic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5" name="Google Shape;1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0" name="Google Shape;1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5" name="Google Shape;1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4" name="Google Shape;1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0" name="Google Shape;1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5" name="Google Shape;1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7" name="Google Shape;1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2" name="Google Shape;1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7" name="Google Shape;1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2" name="Google Shape;1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7" name="Google Shape;1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2" name="Google Shape;1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274eee1f1f1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7" name="Google Shape;1227;g274eee1f1f1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74eee1f1f1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74eee1f1f1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74eee1f1f1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74eee1f1f1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74eee1f1f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6" name="Google Shape;1256;g274eee1f1f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74eee1f1f1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74eee1f1f1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0" name="Google Shape;1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5" name="Google Shape;1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0" name="Google Shape;12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0" name="Google Shape;10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8" name="Google Shape;10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1" name="Google Shape;1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6" name="Google Shape;1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8"/>
          <p:cNvGrpSpPr/>
          <p:nvPr/>
        </p:nvGrpSpPr>
        <p:grpSpPr>
          <a:xfrm>
            <a:off x="255151" y="2785291"/>
            <a:ext cx="2526614" cy="874562"/>
            <a:chOff x="3457434" y="4469778"/>
            <a:chExt cx="1572451" cy="544288"/>
          </a:xfrm>
        </p:grpSpPr>
        <p:sp>
          <p:nvSpPr>
            <p:cNvPr id="10" name="Google Shape;10;p28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8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8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8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8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8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8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8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8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8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8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8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8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8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8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8"/>
          <p:cNvGrpSpPr/>
          <p:nvPr/>
        </p:nvGrpSpPr>
        <p:grpSpPr>
          <a:xfrm>
            <a:off x="102751" y="3680641"/>
            <a:ext cx="2526614" cy="874562"/>
            <a:chOff x="3457434" y="4469778"/>
            <a:chExt cx="1572451" cy="544288"/>
          </a:xfrm>
        </p:grpSpPr>
        <p:sp>
          <p:nvSpPr>
            <p:cNvPr id="31" name="Google Shape;31;p28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8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8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8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8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8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8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8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8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8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8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8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8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8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8"/>
          <p:cNvGrpSpPr/>
          <p:nvPr/>
        </p:nvGrpSpPr>
        <p:grpSpPr>
          <a:xfrm>
            <a:off x="7228313" y="-114309"/>
            <a:ext cx="1915697" cy="4616273"/>
            <a:chOff x="7899913" y="-114309"/>
            <a:chExt cx="1915697" cy="4616273"/>
          </a:xfrm>
        </p:grpSpPr>
        <p:sp>
          <p:nvSpPr>
            <p:cNvPr id="53" name="Google Shape;53;p28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294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294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294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28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8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8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8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8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8"/>
            <p:cNvGrpSpPr/>
            <p:nvPr/>
          </p:nvGrpSpPr>
          <p:grpSpPr>
            <a:xfrm>
              <a:off x="904874" y="328675"/>
              <a:ext cx="7315554" cy="4024397"/>
              <a:chOff x="992433" y="538196"/>
              <a:chExt cx="7139913" cy="4021180"/>
            </a:xfrm>
          </p:grpSpPr>
          <p:sp>
            <p:nvSpPr>
              <p:cNvPr id="75" name="Google Shape;75;p28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8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8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8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8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8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8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8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8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8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8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8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49803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" name="Google Shape;87;p28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2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28"/>
          <p:cNvSpPr txBox="1"/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34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" name="Google Shape;93;p28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4" name="Google Shape;94;p28"/>
          <p:cNvGrpSpPr/>
          <p:nvPr/>
        </p:nvGrpSpPr>
        <p:grpSpPr>
          <a:xfrm rot="-230834">
            <a:off x="370149" y="301694"/>
            <a:ext cx="1474061" cy="2698235"/>
            <a:chOff x="365696" y="228600"/>
            <a:chExt cx="1473983" cy="2698089"/>
          </a:xfrm>
        </p:grpSpPr>
        <p:grpSp>
          <p:nvGrpSpPr>
            <p:cNvPr id="95" name="Google Shape;95;p2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" name="Google Shape;98;p2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7_1_1_1_2">
    <p:bg>
      <p:bgPr>
        <a:solidFill>
          <a:schemeClr val="accen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37"/>
          <p:cNvCxnSpPr/>
          <p:nvPr/>
        </p:nvCxnSpPr>
        <p:spPr>
          <a:xfrm rot="10800000">
            <a:off x="-123825" y="4171950"/>
            <a:ext cx="57912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37"/>
          <p:cNvSpPr txBox="1"/>
          <p:nvPr>
            <p:ph idx="1" type="subTitle"/>
          </p:nvPr>
        </p:nvSpPr>
        <p:spPr>
          <a:xfrm>
            <a:off x="5302455" y="2342755"/>
            <a:ext cx="299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5" name="Google Shape;295;p37"/>
          <p:cNvGrpSpPr/>
          <p:nvPr/>
        </p:nvGrpSpPr>
        <p:grpSpPr>
          <a:xfrm>
            <a:off x="185862" y="2971418"/>
            <a:ext cx="898624" cy="1399943"/>
            <a:chOff x="1029350" y="2586825"/>
            <a:chExt cx="1127225" cy="1756075"/>
          </a:xfrm>
        </p:grpSpPr>
        <p:sp>
          <p:nvSpPr>
            <p:cNvPr id="296" name="Google Shape;296;p37"/>
            <p:cNvSpPr/>
            <p:nvPr/>
          </p:nvSpPr>
          <p:spPr>
            <a:xfrm>
              <a:off x="1293025" y="2586825"/>
              <a:ext cx="608900" cy="818625"/>
            </a:xfrm>
            <a:custGeom>
              <a:rect b="b" l="l" r="r" t="t"/>
              <a:pathLst>
                <a:path extrusionOk="0" h="32745" w="24356">
                  <a:moveTo>
                    <a:pt x="12925" y="0"/>
                  </a:moveTo>
                  <a:cubicBezTo>
                    <a:pt x="6916" y="0"/>
                    <a:pt x="1600" y="6659"/>
                    <a:pt x="816" y="15331"/>
                  </a:cubicBezTo>
                  <a:cubicBezTo>
                    <a:pt x="1" y="24385"/>
                    <a:pt x="4437" y="32126"/>
                    <a:pt x="10730" y="32715"/>
                  </a:cubicBezTo>
                  <a:cubicBezTo>
                    <a:pt x="10961" y="32735"/>
                    <a:pt x="11192" y="32745"/>
                    <a:pt x="11422" y="32745"/>
                  </a:cubicBezTo>
                  <a:cubicBezTo>
                    <a:pt x="17396" y="32745"/>
                    <a:pt x="22756" y="26043"/>
                    <a:pt x="23541" y="17368"/>
                  </a:cubicBezTo>
                  <a:cubicBezTo>
                    <a:pt x="24356" y="8360"/>
                    <a:pt x="19919" y="574"/>
                    <a:pt x="13627" y="30"/>
                  </a:cubicBezTo>
                  <a:cubicBezTo>
                    <a:pt x="13392" y="10"/>
                    <a:pt x="13158" y="0"/>
                    <a:pt x="1292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1484300" y="2596625"/>
              <a:ext cx="267100" cy="817125"/>
            </a:xfrm>
            <a:custGeom>
              <a:rect b="b" l="l" r="r" t="t"/>
              <a:pathLst>
                <a:path extrusionOk="0" h="32685" w="10684">
                  <a:moveTo>
                    <a:pt x="5931" y="1"/>
                  </a:moveTo>
                  <a:lnTo>
                    <a:pt x="4256" y="18742"/>
                  </a:lnTo>
                  <a:lnTo>
                    <a:pt x="408" y="12133"/>
                  </a:lnTo>
                  <a:lnTo>
                    <a:pt x="0" y="12585"/>
                  </a:lnTo>
                  <a:lnTo>
                    <a:pt x="4165" y="19783"/>
                  </a:lnTo>
                  <a:lnTo>
                    <a:pt x="3033" y="32639"/>
                  </a:lnTo>
                  <a:lnTo>
                    <a:pt x="3577" y="32685"/>
                  </a:lnTo>
                  <a:lnTo>
                    <a:pt x="4165" y="26121"/>
                  </a:lnTo>
                  <a:lnTo>
                    <a:pt x="4301" y="26302"/>
                  </a:lnTo>
                  <a:lnTo>
                    <a:pt x="10684" y="19285"/>
                  </a:lnTo>
                  <a:lnTo>
                    <a:pt x="10367" y="18742"/>
                  </a:lnTo>
                  <a:lnTo>
                    <a:pt x="4210" y="25442"/>
                  </a:lnTo>
                  <a:lnTo>
                    <a:pt x="4708" y="19964"/>
                  </a:lnTo>
                  <a:lnTo>
                    <a:pt x="4889" y="19783"/>
                  </a:lnTo>
                  <a:lnTo>
                    <a:pt x="4754" y="19557"/>
                  </a:lnTo>
                  <a:lnTo>
                    <a:pt x="6474" y="46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1089325" y="3411475"/>
              <a:ext cx="1067250" cy="931425"/>
            </a:xfrm>
            <a:custGeom>
              <a:rect b="b" l="l" r="r" t="t"/>
              <a:pathLst>
                <a:path extrusionOk="0" h="37257" w="42690">
                  <a:moveTo>
                    <a:pt x="21367" y="0"/>
                  </a:moveTo>
                  <a:cubicBezTo>
                    <a:pt x="9552" y="0"/>
                    <a:pt x="1" y="8330"/>
                    <a:pt x="1" y="18606"/>
                  </a:cubicBezTo>
                  <a:cubicBezTo>
                    <a:pt x="1" y="28882"/>
                    <a:pt x="9552" y="37257"/>
                    <a:pt x="21367" y="37257"/>
                  </a:cubicBezTo>
                  <a:cubicBezTo>
                    <a:pt x="33137" y="37257"/>
                    <a:pt x="42689" y="28882"/>
                    <a:pt x="42689" y="18606"/>
                  </a:cubicBezTo>
                  <a:cubicBezTo>
                    <a:pt x="42689" y="8330"/>
                    <a:pt x="33137" y="0"/>
                    <a:pt x="2136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1316800" y="3456725"/>
              <a:ext cx="613425" cy="363325"/>
            </a:xfrm>
            <a:custGeom>
              <a:rect b="b" l="l" r="r" t="t"/>
              <a:pathLst>
                <a:path extrusionOk="0" h="14533" w="24537">
                  <a:moveTo>
                    <a:pt x="12268" y="1"/>
                  </a:moveTo>
                  <a:cubicBezTo>
                    <a:pt x="5478" y="1"/>
                    <a:pt x="1" y="3260"/>
                    <a:pt x="1" y="7289"/>
                  </a:cubicBezTo>
                  <a:cubicBezTo>
                    <a:pt x="1" y="11273"/>
                    <a:pt x="5478" y="14532"/>
                    <a:pt x="12268" y="14532"/>
                  </a:cubicBezTo>
                  <a:cubicBezTo>
                    <a:pt x="19014" y="14532"/>
                    <a:pt x="24536" y="11273"/>
                    <a:pt x="24536" y="7289"/>
                  </a:cubicBezTo>
                  <a:cubicBezTo>
                    <a:pt x="24536" y="3260"/>
                    <a:pt x="19014" y="1"/>
                    <a:pt x="122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1029350" y="2977250"/>
              <a:ext cx="720925" cy="764525"/>
            </a:xfrm>
            <a:custGeom>
              <a:rect b="b" l="l" r="r" t="t"/>
              <a:pathLst>
                <a:path extrusionOk="0" h="30581" w="28837">
                  <a:moveTo>
                    <a:pt x="10477" y="0"/>
                  </a:moveTo>
                  <a:cubicBezTo>
                    <a:pt x="8956" y="0"/>
                    <a:pt x="7502" y="359"/>
                    <a:pt x="6202" y="1118"/>
                  </a:cubicBezTo>
                  <a:cubicBezTo>
                    <a:pt x="725" y="4286"/>
                    <a:pt x="0" y="13204"/>
                    <a:pt x="4572" y="21036"/>
                  </a:cubicBezTo>
                  <a:cubicBezTo>
                    <a:pt x="8010" y="26983"/>
                    <a:pt x="13509" y="30580"/>
                    <a:pt x="18335" y="30580"/>
                  </a:cubicBezTo>
                  <a:cubicBezTo>
                    <a:pt x="19865" y="30580"/>
                    <a:pt x="21327" y="30219"/>
                    <a:pt x="22635" y="29456"/>
                  </a:cubicBezTo>
                  <a:cubicBezTo>
                    <a:pt x="28112" y="26332"/>
                    <a:pt x="28837" y="17414"/>
                    <a:pt x="24310" y="9583"/>
                  </a:cubicBezTo>
                  <a:cubicBezTo>
                    <a:pt x="20832" y="3626"/>
                    <a:pt x="15311" y="0"/>
                    <a:pt x="1047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1188925" y="3006300"/>
              <a:ext cx="423275" cy="715275"/>
            </a:xfrm>
            <a:custGeom>
              <a:rect b="b" l="l" r="r" t="t"/>
              <a:pathLst>
                <a:path extrusionOk="0" h="28611" w="16931">
                  <a:moveTo>
                    <a:pt x="453" y="1"/>
                  </a:moveTo>
                  <a:lnTo>
                    <a:pt x="0" y="272"/>
                  </a:lnTo>
                  <a:lnTo>
                    <a:pt x="9461" y="16569"/>
                  </a:lnTo>
                  <a:lnTo>
                    <a:pt x="2490" y="13355"/>
                  </a:lnTo>
                  <a:lnTo>
                    <a:pt x="2399" y="13989"/>
                  </a:lnTo>
                  <a:lnTo>
                    <a:pt x="10005" y="17475"/>
                  </a:lnTo>
                  <a:lnTo>
                    <a:pt x="16478" y="28611"/>
                  </a:lnTo>
                  <a:lnTo>
                    <a:pt x="16931" y="28339"/>
                  </a:lnTo>
                  <a:lnTo>
                    <a:pt x="13626" y="22635"/>
                  </a:lnTo>
                  <a:lnTo>
                    <a:pt x="13807" y="22726"/>
                  </a:lnTo>
                  <a:lnTo>
                    <a:pt x="14984" y="13265"/>
                  </a:lnTo>
                  <a:lnTo>
                    <a:pt x="14396" y="13038"/>
                  </a:lnTo>
                  <a:lnTo>
                    <a:pt x="13264" y="22047"/>
                  </a:lnTo>
                  <a:lnTo>
                    <a:pt x="10503" y="17294"/>
                  </a:lnTo>
                  <a:lnTo>
                    <a:pt x="10548" y="17067"/>
                  </a:lnTo>
                  <a:lnTo>
                    <a:pt x="10322" y="1693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1497875" y="2904700"/>
              <a:ext cx="607775" cy="817750"/>
            </a:xfrm>
            <a:custGeom>
              <a:rect b="b" l="l" r="r" t="t"/>
              <a:pathLst>
                <a:path extrusionOk="0" h="32710" w="24311">
                  <a:moveTo>
                    <a:pt x="12875" y="1"/>
                  </a:moveTo>
                  <a:cubicBezTo>
                    <a:pt x="6883" y="1"/>
                    <a:pt x="1552" y="6688"/>
                    <a:pt x="770" y="15337"/>
                  </a:cubicBezTo>
                  <a:cubicBezTo>
                    <a:pt x="1" y="24345"/>
                    <a:pt x="4437" y="32132"/>
                    <a:pt x="10684" y="32675"/>
                  </a:cubicBezTo>
                  <a:cubicBezTo>
                    <a:pt x="10936" y="32698"/>
                    <a:pt x="11186" y="32710"/>
                    <a:pt x="11436" y="32710"/>
                  </a:cubicBezTo>
                  <a:cubicBezTo>
                    <a:pt x="17428" y="32710"/>
                    <a:pt x="22756" y="26022"/>
                    <a:pt x="23495" y="17374"/>
                  </a:cubicBezTo>
                  <a:cubicBezTo>
                    <a:pt x="24310" y="8365"/>
                    <a:pt x="19874" y="579"/>
                    <a:pt x="13627" y="36"/>
                  </a:cubicBezTo>
                  <a:cubicBezTo>
                    <a:pt x="13375" y="12"/>
                    <a:pt x="13124" y="1"/>
                    <a:pt x="1287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1688000" y="2913500"/>
              <a:ext cx="268250" cy="818275"/>
            </a:xfrm>
            <a:custGeom>
              <a:rect b="b" l="l" r="r" t="t"/>
              <a:pathLst>
                <a:path extrusionOk="0" h="32731" w="10730">
                  <a:moveTo>
                    <a:pt x="5976" y="1"/>
                  </a:moveTo>
                  <a:lnTo>
                    <a:pt x="4301" y="18787"/>
                  </a:lnTo>
                  <a:lnTo>
                    <a:pt x="453" y="12178"/>
                  </a:lnTo>
                  <a:lnTo>
                    <a:pt x="1" y="12631"/>
                  </a:lnTo>
                  <a:lnTo>
                    <a:pt x="4211" y="19829"/>
                  </a:lnTo>
                  <a:lnTo>
                    <a:pt x="3034" y="32685"/>
                  </a:lnTo>
                  <a:lnTo>
                    <a:pt x="3577" y="32730"/>
                  </a:lnTo>
                  <a:lnTo>
                    <a:pt x="4166" y="26121"/>
                  </a:lnTo>
                  <a:lnTo>
                    <a:pt x="4301" y="26347"/>
                  </a:lnTo>
                  <a:lnTo>
                    <a:pt x="10730" y="19285"/>
                  </a:lnTo>
                  <a:lnTo>
                    <a:pt x="10367" y="18787"/>
                  </a:lnTo>
                  <a:lnTo>
                    <a:pt x="4256" y="25487"/>
                  </a:lnTo>
                  <a:lnTo>
                    <a:pt x="4754" y="20010"/>
                  </a:lnTo>
                  <a:lnTo>
                    <a:pt x="4890" y="19829"/>
                  </a:lnTo>
                  <a:lnTo>
                    <a:pt x="4754" y="19602"/>
                  </a:lnTo>
                  <a:lnTo>
                    <a:pt x="6520" y="91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37"/>
          <p:cNvGrpSpPr/>
          <p:nvPr/>
        </p:nvGrpSpPr>
        <p:grpSpPr>
          <a:xfrm flipH="1" rot="4339236">
            <a:off x="6830491" y="3060296"/>
            <a:ext cx="1474027" cy="2698173"/>
            <a:chOff x="365696" y="228600"/>
            <a:chExt cx="1473983" cy="2698089"/>
          </a:xfrm>
        </p:grpSpPr>
        <p:grpSp>
          <p:nvGrpSpPr>
            <p:cNvPr id="305" name="Google Shape;305;p3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06" name="Google Shape;306;p3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" name="Google Shape;308;p3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11" name="Google Shape;311;p3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3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13" name="Google Shape;313;p3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5" name="Google Shape;315;p38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7" name="Google Shape;317;p38"/>
          <p:cNvSpPr/>
          <p:nvPr/>
        </p:nvSpPr>
        <p:spPr>
          <a:xfrm>
            <a:off x="7132742" y="2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6426313" y="-6"/>
            <a:ext cx="1250789" cy="937634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743298" y="387877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/>
        </p:nvSpPr>
        <p:spPr>
          <a:xfrm rot="10800000">
            <a:off x="-9513" y="3652041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/>
          <p:nvPr/>
        </p:nvSpPr>
        <p:spPr>
          <a:xfrm rot="10800000">
            <a:off x="-9513" y="2774418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7972352" y="1381124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38"/>
          <p:cNvGrpSpPr/>
          <p:nvPr/>
        </p:nvGrpSpPr>
        <p:grpSpPr>
          <a:xfrm rot="-10461571">
            <a:off x="7684113" y="1982374"/>
            <a:ext cx="1474192" cy="2698474"/>
            <a:chOff x="365696" y="228600"/>
            <a:chExt cx="1473983" cy="2698089"/>
          </a:xfrm>
        </p:grpSpPr>
        <p:grpSp>
          <p:nvGrpSpPr>
            <p:cNvPr id="324" name="Google Shape;324;p3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25" name="Google Shape;325;p3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7" name="Google Shape;327;p3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0" name="Google Shape;330;p39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39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i="0" sz="12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/>
          <p:nvPr/>
        </p:nvSpPr>
        <p:spPr>
          <a:xfrm flipH="1">
            <a:off x="333971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40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335" name="Google Shape;335;p40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 flipH="1">
              <a:off x="70555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 flipH="1">
              <a:off x="-9513" y="1762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4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41" name="Google Shape;341;p4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2" name="Google Shape;342;p4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43" name="Google Shape;343;p4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4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5" name="Google Shape;345;p4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6" name="Google Shape;346;p40"/>
          <p:cNvSpPr txBox="1"/>
          <p:nvPr>
            <p:ph idx="2" type="title"/>
          </p:nvPr>
        </p:nvSpPr>
        <p:spPr>
          <a:xfrm>
            <a:off x="716613" y="2772869"/>
            <a:ext cx="1929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7" name="Google Shape;347;p40"/>
          <p:cNvSpPr txBox="1"/>
          <p:nvPr>
            <p:ph idx="1" type="subTitle"/>
          </p:nvPr>
        </p:nvSpPr>
        <p:spPr>
          <a:xfrm>
            <a:off x="717288" y="3505638"/>
            <a:ext cx="1929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0"/>
          <p:cNvSpPr txBox="1"/>
          <p:nvPr>
            <p:ph idx="3" type="title"/>
          </p:nvPr>
        </p:nvSpPr>
        <p:spPr>
          <a:xfrm>
            <a:off x="2644521" y="2772869"/>
            <a:ext cx="1929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9" name="Google Shape;349;p40"/>
          <p:cNvSpPr txBox="1"/>
          <p:nvPr>
            <p:ph idx="4" type="subTitle"/>
          </p:nvPr>
        </p:nvSpPr>
        <p:spPr>
          <a:xfrm>
            <a:off x="2645196" y="3505638"/>
            <a:ext cx="1929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0"/>
          <p:cNvSpPr txBox="1"/>
          <p:nvPr>
            <p:ph idx="5" type="title"/>
          </p:nvPr>
        </p:nvSpPr>
        <p:spPr>
          <a:xfrm>
            <a:off x="4572429" y="2772869"/>
            <a:ext cx="1929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51" name="Google Shape;351;p40"/>
          <p:cNvSpPr txBox="1"/>
          <p:nvPr>
            <p:ph idx="6" type="subTitle"/>
          </p:nvPr>
        </p:nvSpPr>
        <p:spPr>
          <a:xfrm>
            <a:off x="4573104" y="3505638"/>
            <a:ext cx="1929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7" type="title"/>
          </p:nvPr>
        </p:nvSpPr>
        <p:spPr>
          <a:xfrm>
            <a:off x="6500337" y="2772869"/>
            <a:ext cx="1925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53" name="Google Shape;353;p40"/>
          <p:cNvSpPr txBox="1"/>
          <p:nvPr>
            <p:ph idx="8" type="subTitle"/>
          </p:nvPr>
        </p:nvSpPr>
        <p:spPr>
          <a:xfrm>
            <a:off x="6501012" y="3505638"/>
            <a:ext cx="1925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0"/>
          <p:cNvSpPr txBox="1"/>
          <p:nvPr>
            <p:ph idx="9" type="title"/>
          </p:nvPr>
        </p:nvSpPr>
        <p:spPr>
          <a:xfrm>
            <a:off x="716388" y="1685550"/>
            <a:ext cx="1929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13" type="title"/>
          </p:nvPr>
        </p:nvSpPr>
        <p:spPr>
          <a:xfrm>
            <a:off x="2643696" y="1685550"/>
            <a:ext cx="1929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56" name="Google Shape;356;p40"/>
          <p:cNvSpPr txBox="1"/>
          <p:nvPr>
            <p:ph idx="14" type="title"/>
          </p:nvPr>
        </p:nvSpPr>
        <p:spPr>
          <a:xfrm>
            <a:off x="4571004" y="1685550"/>
            <a:ext cx="1929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57" name="Google Shape;357;p40"/>
          <p:cNvSpPr txBox="1"/>
          <p:nvPr>
            <p:ph idx="15" type="title"/>
          </p:nvPr>
        </p:nvSpPr>
        <p:spPr>
          <a:xfrm>
            <a:off x="6498312" y="1685550"/>
            <a:ext cx="1929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41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360" name="Google Shape;360;p4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1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1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41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368" name="Google Shape;368;p4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69" name="Google Shape;369;p4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0" name="Google Shape;370;p4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71" name="Google Shape;371;p4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42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376" name="Google Shape;376;p42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2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2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42"/>
          <p:cNvGrpSpPr/>
          <p:nvPr/>
        </p:nvGrpSpPr>
        <p:grpSpPr>
          <a:xfrm flipH="1">
            <a:off x="4296335" y="75177"/>
            <a:ext cx="581170" cy="125403"/>
            <a:chOff x="4685288" y="186288"/>
            <a:chExt cx="419375" cy="90485"/>
          </a:xfrm>
        </p:grpSpPr>
        <p:sp>
          <p:nvSpPr>
            <p:cNvPr id="384" name="Google Shape;384;p4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5" name="Google Shape;385;p4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86" name="Google Shape;386;p4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8" name="Google Shape;388;p42"/>
          <p:cNvSpPr txBox="1"/>
          <p:nvPr>
            <p:ph type="title"/>
          </p:nvPr>
        </p:nvSpPr>
        <p:spPr>
          <a:xfrm>
            <a:off x="2724150" y="1291488"/>
            <a:ext cx="3695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9" name="Google Shape;389;p42"/>
          <p:cNvSpPr txBox="1"/>
          <p:nvPr>
            <p:ph idx="1" type="subTitle"/>
          </p:nvPr>
        </p:nvSpPr>
        <p:spPr>
          <a:xfrm>
            <a:off x="2724150" y="2042113"/>
            <a:ext cx="3695700" cy="18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2_1_1_1">
    <p:bg>
      <p:bgPr>
        <a:solidFill>
          <a:schemeClr val="accent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3"/>
          <p:cNvSpPr/>
          <p:nvPr/>
        </p:nvSpPr>
        <p:spPr>
          <a:xfrm rot="10800000">
            <a:off x="661175" y="579300"/>
            <a:ext cx="49929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/>
          <p:nvPr/>
        </p:nvSpPr>
        <p:spPr>
          <a:xfrm rot="10800000">
            <a:off x="5797050" y="576000"/>
            <a:ext cx="2682000" cy="3986700"/>
          </a:xfrm>
          <a:prstGeom prst="roundRect">
            <a:avLst>
              <a:gd fmla="val 6245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3"/>
          <p:cNvSpPr/>
          <p:nvPr/>
        </p:nvSpPr>
        <p:spPr>
          <a:xfrm flipH="1">
            <a:off x="947000" y="582184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/>
          <p:nvPr/>
        </p:nvSpPr>
        <p:spPr>
          <a:xfrm flipH="1">
            <a:off x="1535518" y="581128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4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97" name="Google Shape;397;p4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" name="Google Shape;398;p4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99" name="Google Shape;399;p4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1" name="Google Shape;401;p43"/>
          <p:cNvSpPr/>
          <p:nvPr/>
        </p:nvSpPr>
        <p:spPr>
          <a:xfrm flipH="1" rot="10800000">
            <a:off x="7229737" y="3750528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3"/>
          <p:cNvSpPr/>
          <p:nvPr/>
        </p:nvSpPr>
        <p:spPr>
          <a:xfrm flipH="1" rot="10800000">
            <a:off x="6865888" y="3930834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3"/>
          <p:cNvSpPr txBox="1"/>
          <p:nvPr>
            <p:ph type="ctrTitle"/>
          </p:nvPr>
        </p:nvSpPr>
        <p:spPr>
          <a:xfrm flipH="1">
            <a:off x="1468375" y="1714500"/>
            <a:ext cx="33726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4" name="Google Shape;404;p43"/>
          <p:cNvSpPr txBox="1"/>
          <p:nvPr>
            <p:ph idx="1" type="subTitle"/>
          </p:nvPr>
        </p:nvSpPr>
        <p:spPr>
          <a:xfrm flipH="1">
            <a:off x="1975675" y="3095225"/>
            <a:ext cx="2865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5" name="Google Shape;405;p43"/>
          <p:cNvSpPr txBox="1"/>
          <p:nvPr>
            <p:ph idx="2" type="title"/>
          </p:nvPr>
        </p:nvSpPr>
        <p:spPr>
          <a:xfrm flipH="1">
            <a:off x="6180750" y="1714500"/>
            <a:ext cx="19146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4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9" name="Google Shape;409;p4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p4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11" name="Google Shape;411;p4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3" name="Google Shape;413;p4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14" name="Google Shape;414;p44"/>
          <p:cNvGrpSpPr/>
          <p:nvPr/>
        </p:nvGrpSpPr>
        <p:grpSpPr>
          <a:xfrm flipH="1" rot="-9602805">
            <a:off x="-15912" y="136017"/>
            <a:ext cx="1474184" cy="2698459"/>
            <a:chOff x="365696" y="228600"/>
            <a:chExt cx="1473983" cy="2698089"/>
          </a:xfrm>
        </p:grpSpPr>
        <p:grpSp>
          <p:nvGrpSpPr>
            <p:cNvPr id="415" name="Google Shape;415;p4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16" name="Google Shape;416;p4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44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420" name="Google Shape;420;p44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4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45"/>
          <p:cNvGrpSpPr/>
          <p:nvPr/>
        </p:nvGrpSpPr>
        <p:grpSpPr>
          <a:xfrm>
            <a:off x="-97597" y="-6"/>
            <a:ext cx="9411262" cy="5153378"/>
            <a:chOff x="-97597" y="-6"/>
            <a:chExt cx="9411262" cy="5153378"/>
          </a:xfrm>
        </p:grpSpPr>
        <p:sp>
          <p:nvSpPr>
            <p:cNvPr id="425" name="Google Shape;425;p45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5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5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5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5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5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45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432" name="Google Shape;432;p45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3" name="Google Shape;433;p45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434" name="Google Shape;434;p45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45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6" name="Google Shape;436;p45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437" name="Google Shape;437;p45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5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5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0" name="Google Shape;440;p45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45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442" name="Google Shape;442;p45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43" name="Google Shape;443;p45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444" name="Google Shape;444;p45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45" name="Google Shape;445;p45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446" name="Google Shape;446;p45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47" name="Google Shape;447;p45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bg>
      <p:bgPr>
        <a:solidFill>
          <a:schemeClr val="accen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"/>
          <p:cNvSpPr txBox="1"/>
          <p:nvPr>
            <p:ph type="title"/>
          </p:nvPr>
        </p:nvSpPr>
        <p:spPr>
          <a:xfrm>
            <a:off x="708175" y="982950"/>
            <a:ext cx="33090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0" name="Google Shape;450;p46"/>
          <p:cNvSpPr txBox="1"/>
          <p:nvPr>
            <p:ph idx="1" type="subTitle"/>
          </p:nvPr>
        </p:nvSpPr>
        <p:spPr>
          <a:xfrm>
            <a:off x="708175" y="3155850"/>
            <a:ext cx="33090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9"/>
          <p:cNvGrpSpPr/>
          <p:nvPr/>
        </p:nvGrpSpPr>
        <p:grpSpPr>
          <a:xfrm flipH="1">
            <a:off x="348" y="-6"/>
            <a:ext cx="8806136" cy="5143519"/>
            <a:chOff x="362298" y="-6"/>
            <a:chExt cx="8806136" cy="5143519"/>
          </a:xfrm>
        </p:grpSpPr>
        <p:sp>
          <p:nvSpPr>
            <p:cNvPr id="102" name="Google Shape;102;p2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9"/>
            <p:cNvSpPr/>
            <p:nvPr/>
          </p:nvSpPr>
          <p:spPr>
            <a:xfrm>
              <a:off x="362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9"/>
            <p:cNvSpPr/>
            <p:nvPr/>
          </p:nvSpPr>
          <p:spPr>
            <a:xfrm>
              <a:off x="7972352" y="1076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9"/>
          <p:cNvSpPr/>
          <p:nvPr/>
        </p:nvSpPr>
        <p:spPr>
          <a:xfrm flipH="1" rot="10800000">
            <a:off x="7953723" y="1952624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08" name="Google Shape;108;p2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" name="Google Shape;109;p2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10" name="Google Shape;110;p2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" name="Google Shape;112;p29"/>
          <p:cNvSpPr txBox="1"/>
          <p:nvPr>
            <p:ph idx="1" type="subTitle"/>
          </p:nvPr>
        </p:nvSpPr>
        <p:spPr>
          <a:xfrm>
            <a:off x="1047800" y="3840600"/>
            <a:ext cx="3277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2" type="subTitle"/>
          </p:nvPr>
        </p:nvSpPr>
        <p:spPr>
          <a:xfrm>
            <a:off x="4818700" y="3840600"/>
            <a:ext cx="3277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type="title"/>
          </p:nvPr>
        </p:nvSpPr>
        <p:spPr>
          <a:xfrm>
            <a:off x="4818700" y="3302925"/>
            <a:ext cx="3277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3" type="title"/>
          </p:nvPr>
        </p:nvSpPr>
        <p:spPr>
          <a:xfrm>
            <a:off x="1047800" y="3302925"/>
            <a:ext cx="3277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" name="Google Shape;116;p29"/>
          <p:cNvSpPr txBox="1"/>
          <p:nvPr>
            <p:ph idx="4" type="subTitle"/>
          </p:nvPr>
        </p:nvSpPr>
        <p:spPr>
          <a:xfrm>
            <a:off x="1047800" y="2169250"/>
            <a:ext cx="3277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5" type="subTitle"/>
          </p:nvPr>
        </p:nvSpPr>
        <p:spPr>
          <a:xfrm>
            <a:off x="4818700" y="2169250"/>
            <a:ext cx="3277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6" type="title"/>
          </p:nvPr>
        </p:nvSpPr>
        <p:spPr>
          <a:xfrm>
            <a:off x="4818700" y="1636050"/>
            <a:ext cx="3277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7" type="title"/>
          </p:nvPr>
        </p:nvSpPr>
        <p:spPr>
          <a:xfrm>
            <a:off x="1047800" y="1636050"/>
            <a:ext cx="3277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idx="8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4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53" name="Google Shape;453;p4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4" name="Google Shape;454;p4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55" name="Google Shape;455;p4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4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7" name="Google Shape;457;p47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59" name="Google Shape;459;p47"/>
          <p:cNvGrpSpPr/>
          <p:nvPr/>
        </p:nvGrpSpPr>
        <p:grpSpPr>
          <a:xfrm rot="-1197195">
            <a:off x="-15912" y="2305011"/>
            <a:ext cx="1474184" cy="2698459"/>
            <a:chOff x="365696" y="228600"/>
            <a:chExt cx="1473983" cy="2698089"/>
          </a:xfrm>
        </p:grpSpPr>
        <p:grpSp>
          <p:nvGrpSpPr>
            <p:cNvPr id="460" name="Google Shape;460;p4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61" name="Google Shape;461;p4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3" name="Google Shape;463;p4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47"/>
          <p:cNvGrpSpPr/>
          <p:nvPr/>
        </p:nvGrpSpPr>
        <p:grpSpPr>
          <a:xfrm flipH="1" rot="10800000">
            <a:off x="-9513" y="402390"/>
            <a:ext cx="9177947" cy="4737094"/>
            <a:chOff x="-9513" y="2"/>
            <a:chExt cx="9177947" cy="4737094"/>
          </a:xfrm>
        </p:grpSpPr>
        <p:sp>
          <p:nvSpPr>
            <p:cNvPr id="465" name="Google Shape;465;p47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7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48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70" name="Google Shape;470;p4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8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8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8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8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8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8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4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78" name="Google Shape;478;p4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9" name="Google Shape;479;p4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0" name="Google Shape;480;p4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2" name="Google Shape;482;p48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sp>
        <p:nvSpPr>
          <p:cNvPr id="483" name="Google Shape;483;p48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">
    <p:bg>
      <p:bgPr>
        <a:solidFill>
          <a:schemeClr val="accent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"/>
          <p:cNvSpPr txBox="1"/>
          <p:nvPr>
            <p:ph idx="1" type="subTitle"/>
          </p:nvPr>
        </p:nvSpPr>
        <p:spPr>
          <a:xfrm>
            <a:off x="4857750" y="1213625"/>
            <a:ext cx="3586200" cy="21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9pPr>
          </a:lstStyle>
          <a:p/>
        </p:txBody>
      </p:sp>
      <p:sp>
        <p:nvSpPr>
          <p:cNvPr id="486" name="Google Shape;486;p49"/>
          <p:cNvSpPr txBox="1"/>
          <p:nvPr>
            <p:ph type="title"/>
          </p:nvPr>
        </p:nvSpPr>
        <p:spPr>
          <a:xfrm>
            <a:off x="5476875" y="3649175"/>
            <a:ext cx="2967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6_1_1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5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90" name="Google Shape;490;p5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1" name="Google Shape;491;p5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92" name="Google Shape;492;p5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5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4" name="Google Shape;494;p50"/>
          <p:cNvGrpSpPr/>
          <p:nvPr/>
        </p:nvGrpSpPr>
        <p:grpSpPr>
          <a:xfrm flipH="1" rot="10800000">
            <a:off x="-9513" y="-7"/>
            <a:ext cx="9177947" cy="5143511"/>
            <a:chOff x="-9513" y="2"/>
            <a:chExt cx="9177947" cy="5143511"/>
          </a:xfrm>
        </p:grpSpPr>
        <p:sp>
          <p:nvSpPr>
            <p:cNvPr id="495" name="Google Shape;495;p50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0" name="Google Shape;500;p5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1" name="Google Shape;501;p50"/>
          <p:cNvSpPr txBox="1"/>
          <p:nvPr>
            <p:ph idx="2" type="title"/>
          </p:nvPr>
        </p:nvSpPr>
        <p:spPr>
          <a:xfrm>
            <a:off x="7326200" y="1624450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2" name="Google Shape;502;p50"/>
          <p:cNvSpPr txBox="1"/>
          <p:nvPr>
            <p:ph idx="3" type="title"/>
          </p:nvPr>
        </p:nvSpPr>
        <p:spPr>
          <a:xfrm>
            <a:off x="7326200" y="2728561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3" name="Google Shape;503;p50"/>
          <p:cNvSpPr txBox="1"/>
          <p:nvPr>
            <p:ph idx="4" type="title"/>
          </p:nvPr>
        </p:nvSpPr>
        <p:spPr>
          <a:xfrm>
            <a:off x="7326200" y="3834746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4" name="Google Shape;504;p50"/>
          <p:cNvSpPr txBox="1"/>
          <p:nvPr>
            <p:ph idx="1" type="subTitle"/>
          </p:nvPr>
        </p:nvSpPr>
        <p:spPr>
          <a:xfrm>
            <a:off x="721244" y="1626412"/>
            <a:ext cx="3019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5" name="Google Shape;505;p50"/>
          <p:cNvSpPr txBox="1"/>
          <p:nvPr>
            <p:ph idx="5" type="subTitle"/>
          </p:nvPr>
        </p:nvSpPr>
        <p:spPr>
          <a:xfrm>
            <a:off x="721244" y="2729600"/>
            <a:ext cx="3019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6" name="Google Shape;506;p50"/>
          <p:cNvSpPr txBox="1"/>
          <p:nvPr>
            <p:ph idx="6" type="subTitle"/>
          </p:nvPr>
        </p:nvSpPr>
        <p:spPr>
          <a:xfrm>
            <a:off x="721244" y="3836688"/>
            <a:ext cx="3019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7" name="Google Shape;507;p50"/>
          <p:cNvSpPr txBox="1"/>
          <p:nvPr>
            <p:ph idx="7" type="title"/>
          </p:nvPr>
        </p:nvSpPr>
        <p:spPr>
          <a:xfrm>
            <a:off x="3886200" y="1242375"/>
            <a:ext cx="3019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8" name="Google Shape;508;p50"/>
          <p:cNvSpPr txBox="1"/>
          <p:nvPr>
            <p:ph idx="8" type="title"/>
          </p:nvPr>
        </p:nvSpPr>
        <p:spPr>
          <a:xfrm>
            <a:off x="3886200" y="2351275"/>
            <a:ext cx="3014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9" name="Google Shape;509;p50"/>
          <p:cNvSpPr txBox="1"/>
          <p:nvPr>
            <p:ph idx="9" type="title"/>
          </p:nvPr>
        </p:nvSpPr>
        <p:spPr>
          <a:xfrm>
            <a:off x="3886200" y="3460175"/>
            <a:ext cx="3014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bg>
      <p:bgPr>
        <a:solidFill>
          <a:schemeClr val="accent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5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512" name="Google Shape;512;p5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1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51"/>
          <p:cNvGrpSpPr/>
          <p:nvPr/>
        </p:nvGrpSpPr>
        <p:grpSpPr>
          <a:xfrm flipH="1" rot="10800000">
            <a:off x="304801" y="269300"/>
            <a:ext cx="8534303" cy="4605119"/>
            <a:chOff x="-9513" y="284925"/>
            <a:chExt cx="9036746" cy="4876238"/>
          </a:xfrm>
        </p:grpSpPr>
        <p:sp>
          <p:nvSpPr>
            <p:cNvPr id="515" name="Google Shape;515;p51"/>
            <p:cNvSpPr/>
            <p:nvPr/>
          </p:nvSpPr>
          <p:spPr>
            <a:xfrm>
              <a:off x="6729311" y="284925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743298" y="38964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1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1"/>
            <p:cNvSpPr/>
            <p:nvPr/>
          </p:nvSpPr>
          <p:spPr>
            <a:xfrm rot="10800000">
              <a:off x="-9513" y="999323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7831151" y="2833475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5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521" name="Google Shape;521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" name="Google Shape;522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523" name="Google Shape;523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5" name="Google Shape;525;p51"/>
          <p:cNvSpPr txBox="1"/>
          <p:nvPr>
            <p:ph type="ctrTitle"/>
          </p:nvPr>
        </p:nvSpPr>
        <p:spPr>
          <a:xfrm>
            <a:off x="3624263" y="1714500"/>
            <a:ext cx="42291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6" name="Google Shape;526;p51"/>
          <p:cNvSpPr txBox="1"/>
          <p:nvPr>
            <p:ph idx="1" type="subTitle"/>
          </p:nvPr>
        </p:nvSpPr>
        <p:spPr>
          <a:xfrm>
            <a:off x="3624263" y="3095225"/>
            <a:ext cx="4229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7" name="Google Shape;527;p51"/>
          <p:cNvSpPr txBox="1"/>
          <p:nvPr>
            <p:ph idx="2" type="title"/>
          </p:nvPr>
        </p:nvSpPr>
        <p:spPr>
          <a:xfrm>
            <a:off x="1145775" y="1714500"/>
            <a:ext cx="2204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52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530" name="Google Shape;530;p52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2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2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2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5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538" name="Google Shape;538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9" name="Google Shape;539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540" name="Google Shape;540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2" name="Google Shape;542;p52"/>
          <p:cNvSpPr txBox="1"/>
          <p:nvPr>
            <p:ph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3" name="Google Shape;543;p52"/>
          <p:cNvSpPr txBox="1"/>
          <p:nvPr>
            <p:ph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4" name="Google Shape;544;p52"/>
          <p:cNvSpPr txBox="1"/>
          <p:nvPr>
            <p:ph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5" name="Google Shape;545;p52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6" name="Google Shape;546;p52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7" name="Google Shape;547;p52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53"/>
          <p:cNvGrpSpPr/>
          <p:nvPr/>
        </p:nvGrpSpPr>
        <p:grpSpPr>
          <a:xfrm>
            <a:off x="-9513" y="2"/>
            <a:ext cx="9177947" cy="5143511"/>
            <a:chOff x="-9513" y="2"/>
            <a:chExt cx="9177947" cy="5143511"/>
          </a:xfrm>
        </p:grpSpPr>
        <p:sp>
          <p:nvSpPr>
            <p:cNvPr id="550" name="Google Shape;550;p5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3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3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3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3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5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556" name="Google Shape;556;p5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7" name="Google Shape;557;p5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558" name="Google Shape;558;p5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5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0" name="Google Shape;560;p53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61" name="Google Shape;561;p53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62" name="Google Shape;562;p53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3" name="Google Shape;563;p53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4" name="Google Shape;564;p53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65" name="Google Shape;565;p53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66" name="Google Shape;566;p53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7" name="Google Shape;567;p53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8" name="Google Shape;568;p53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9" name="Google Shape;569;p53"/>
          <p:cNvGrpSpPr/>
          <p:nvPr/>
        </p:nvGrpSpPr>
        <p:grpSpPr>
          <a:xfrm rot="10308110">
            <a:off x="7685112" y="748596"/>
            <a:ext cx="1474011" cy="2698142"/>
            <a:chOff x="365696" y="228600"/>
            <a:chExt cx="1473983" cy="2698089"/>
          </a:xfrm>
        </p:grpSpPr>
        <p:grpSp>
          <p:nvGrpSpPr>
            <p:cNvPr id="570" name="Google Shape;570;p5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1" name="Google Shape;571;p5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5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3" name="Google Shape;573;p5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53"/>
          <p:cNvGrpSpPr/>
          <p:nvPr/>
        </p:nvGrpSpPr>
        <p:grpSpPr>
          <a:xfrm rot="-2972274">
            <a:off x="491520" y="2811920"/>
            <a:ext cx="1474107" cy="2698319"/>
            <a:chOff x="365696" y="228600"/>
            <a:chExt cx="1473983" cy="2698089"/>
          </a:xfrm>
        </p:grpSpPr>
        <p:grpSp>
          <p:nvGrpSpPr>
            <p:cNvPr id="575" name="Google Shape;575;p5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6" name="Google Shape;576;p5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5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8" name="Google Shape;578;p5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4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4"/>
          <p:cNvSpPr/>
          <p:nvPr/>
        </p:nvSpPr>
        <p:spPr>
          <a:xfrm flipH="1" rot="10800000">
            <a:off x="7132742" y="3935018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4"/>
          <p:cNvSpPr/>
          <p:nvPr/>
        </p:nvSpPr>
        <p:spPr>
          <a:xfrm flipH="1" rot="10800000">
            <a:off x="6426313" y="4205878"/>
            <a:ext cx="1250789" cy="937634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4"/>
          <p:cNvSpPr/>
          <p:nvPr/>
        </p:nvSpPr>
        <p:spPr>
          <a:xfrm flipH="1" rot="10800000">
            <a:off x="743298" y="-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4"/>
          <p:cNvSpPr/>
          <p:nvPr/>
        </p:nvSpPr>
        <p:spPr>
          <a:xfrm flipH="1">
            <a:off x="-9513" y="40641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4"/>
          <p:cNvSpPr/>
          <p:nvPr/>
        </p:nvSpPr>
        <p:spPr>
          <a:xfrm flipH="1">
            <a:off x="-9513" y="1284033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4"/>
          <p:cNvSpPr/>
          <p:nvPr/>
        </p:nvSpPr>
        <p:spPr>
          <a:xfrm flipH="1" rot="10800000">
            <a:off x="7972352" y="2627673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5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588" name="Google Shape;588;p5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9" name="Google Shape;589;p5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590" name="Google Shape;590;p5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5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2" name="Google Shape;592;p5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93" name="Google Shape;593;p54"/>
          <p:cNvGrpSpPr/>
          <p:nvPr/>
        </p:nvGrpSpPr>
        <p:grpSpPr>
          <a:xfrm flipH="1" rot="-338429">
            <a:off x="7684113" y="462658"/>
            <a:ext cx="1474192" cy="2698474"/>
            <a:chOff x="365696" y="228600"/>
            <a:chExt cx="1473983" cy="2698089"/>
          </a:xfrm>
        </p:grpSpPr>
        <p:grpSp>
          <p:nvGrpSpPr>
            <p:cNvPr id="594" name="Google Shape;594;p5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95" name="Google Shape;595;p5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5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7" name="Google Shape;597;p5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5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0" name="Google Shape;600;p55"/>
          <p:cNvSpPr txBox="1"/>
          <p:nvPr>
            <p:ph idx="1" type="subTitle"/>
          </p:nvPr>
        </p:nvSpPr>
        <p:spPr>
          <a:xfrm>
            <a:off x="949500" y="2215050"/>
            <a:ext cx="29076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56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603" name="Google Shape;603;p5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6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6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6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6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6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5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610" name="Google Shape;610;p5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1" name="Google Shape;611;p5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612" name="Google Shape;612;p5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5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4" name="Google Shape;614;p56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5" name="Google Shape;615;p56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16" name="Google Shape;616;p56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7" name="Google Shape;617;p56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18" name="Google Shape;618;p56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9" name="Google Shape;619;p56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20" name="Google Shape;620;p56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1" name="Google Shape;621;p56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2" name="Google Shape;622;p56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3" name="Google Shape;623;p56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24" name="Google Shape;624;p56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25" name="Google Shape;625;p56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26" name="Google Shape;626;p5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27" name="Google Shape;627;p56"/>
          <p:cNvGrpSpPr/>
          <p:nvPr/>
        </p:nvGrpSpPr>
        <p:grpSpPr>
          <a:xfrm rot="1877870">
            <a:off x="-123047" y="163674"/>
            <a:ext cx="1474020" cy="2698158"/>
            <a:chOff x="365696" y="228600"/>
            <a:chExt cx="1473983" cy="2698089"/>
          </a:xfrm>
        </p:grpSpPr>
        <p:grpSp>
          <p:nvGrpSpPr>
            <p:cNvPr id="628" name="Google Shape;628;p5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629" name="Google Shape;629;p5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5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1" name="Google Shape;631;p5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56"/>
          <p:cNvGrpSpPr/>
          <p:nvPr/>
        </p:nvGrpSpPr>
        <p:grpSpPr>
          <a:xfrm flipH="1" rot="128945">
            <a:off x="8104969" y="1763421"/>
            <a:ext cx="1473987" cy="2698099"/>
            <a:chOff x="365696" y="228600"/>
            <a:chExt cx="1473983" cy="2698089"/>
          </a:xfrm>
        </p:grpSpPr>
        <p:grpSp>
          <p:nvGrpSpPr>
            <p:cNvPr id="633" name="Google Shape;633;p5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634" name="Google Shape;634;p5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5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6" name="Google Shape;636;p5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0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23" name="Google Shape;123;p30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30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28" name="Google Shape;128;p3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" name="Google Shape;129;p3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30" name="Google Shape;130;p3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2" name="Google Shape;132;p30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3" name="Google Shape;133;p30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" name="Google Shape;134;p30"/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7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7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0" name="Google Shape;640;p57"/>
          <p:cNvGrpSpPr/>
          <p:nvPr/>
        </p:nvGrpSpPr>
        <p:grpSpPr>
          <a:xfrm>
            <a:off x="6659628" y="3464137"/>
            <a:ext cx="1805175" cy="1083810"/>
            <a:chOff x="6659628" y="3464137"/>
            <a:chExt cx="1805175" cy="1083810"/>
          </a:xfrm>
        </p:grpSpPr>
        <p:sp>
          <p:nvSpPr>
            <p:cNvPr id="641" name="Google Shape;641;p57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7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3" name="Google Shape;643;p57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7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7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7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7" name="Google Shape;647;p57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648" name="Google Shape;648;p5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9" name="Google Shape;649;p5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650" name="Google Shape;650;p5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5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52" name="Google Shape;652;p57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653" name="Google Shape;653;p57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7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7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57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657" name="Google Shape;657;p57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7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7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57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1" name="Google Shape;661;p57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2" name="Google Shape;662;p57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7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64" name="Google Shape;664;p57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accent2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8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8"/>
          <p:cNvSpPr/>
          <p:nvPr/>
        </p:nvSpPr>
        <p:spPr>
          <a:xfrm flipH="1" rot="10800000">
            <a:off x="4671500" y="576000"/>
            <a:ext cx="3807600" cy="19005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8"/>
          <p:cNvSpPr/>
          <p:nvPr/>
        </p:nvSpPr>
        <p:spPr>
          <a:xfrm flipH="1" rot="10800000">
            <a:off x="4671500" y="2667000"/>
            <a:ext cx="3807600" cy="1895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8"/>
          <p:cNvSpPr/>
          <p:nvPr/>
        </p:nvSpPr>
        <p:spPr>
          <a:xfrm flipH="1" rot="10800000">
            <a:off x="661175" y="576000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0" name="Google Shape;670;p58"/>
          <p:cNvGrpSpPr/>
          <p:nvPr/>
        </p:nvGrpSpPr>
        <p:grpSpPr>
          <a:xfrm>
            <a:off x="648492" y="562303"/>
            <a:ext cx="1664885" cy="1737662"/>
            <a:chOff x="674764" y="590653"/>
            <a:chExt cx="1664885" cy="1737662"/>
          </a:xfrm>
        </p:grpSpPr>
        <p:sp>
          <p:nvSpPr>
            <p:cNvPr id="671" name="Google Shape;671;p58"/>
            <p:cNvSpPr/>
            <p:nvPr/>
          </p:nvSpPr>
          <p:spPr>
            <a:xfrm flipH="1">
              <a:off x="947000" y="591709"/>
              <a:ext cx="1028800" cy="82064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8"/>
            <p:cNvSpPr/>
            <p:nvPr/>
          </p:nvSpPr>
          <p:spPr>
            <a:xfrm flipH="1">
              <a:off x="1535518" y="590653"/>
              <a:ext cx="804131" cy="641399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8"/>
            <p:cNvSpPr/>
            <p:nvPr/>
          </p:nvSpPr>
          <p:spPr>
            <a:xfrm flipH="1">
              <a:off x="674764" y="1598807"/>
              <a:ext cx="768932" cy="729508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58"/>
          <p:cNvGrpSpPr/>
          <p:nvPr/>
        </p:nvGrpSpPr>
        <p:grpSpPr>
          <a:xfrm flipH="1" rot="10800000">
            <a:off x="6688203" y="2649749"/>
            <a:ext cx="1805175" cy="1083810"/>
            <a:chOff x="6659628" y="3464137"/>
            <a:chExt cx="1805175" cy="1083810"/>
          </a:xfrm>
        </p:grpSpPr>
        <p:sp>
          <p:nvSpPr>
            <p:cNvPr id="675" name="Google Shape;675;p58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8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58"/>
          <p:cNvGrpSpPr/>
          <p:nvPr/>
        </p:nvGrpSpPr>
        <p:grpSpPr>
          <a:xfrm flipH="1" rot="10800000">
            <a:off x="6688203" y="559012"/>
            <a:ext cx="1805175" cy="1083810"/>
            <a:chOff x="6659628" y="3464137"/>
            <a:chExt cx="1805175" cy="1083810"/>
          </a:xfrm>
        </p:grpSpPr>
        <p:sp>
          <p:nvSpPr>
            <p:cNvPr id="678" name="Google Shape;678;p58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8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Google Shape;680;p58"/>
          <p:cNvGrpSpPr/>
          <p:nvPr/>
        </p:nvGrpSpPr>
        <p:grpSpPr>
          <a:xfrm rot="10800000">
            <a:off x="2817889" y="2836934"/>
            <a:ext cx="1664885" cy="1737662"/>
            <a:chOff x="674764" y="590653"/>
            <a:chExt cx="1664885" cy="1737662"/>
          </a:xfrm>
        </p:grpSpPr>
        <p:sp>
          <p:nvSpPr>
            <p:cNvPr id="681" name="Google Shape;681;p58"/>
            <p:cNvSpPr/>
            <p:nvPr/>
          </p:nvSpPr>
          <p:spPr>
            <a:xfrm flipH="1">
              <a:off x="947000" y="591709"/>
              <a:ext cx="1028800" cy="82064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8"/>
            <p:cNvSpPr/>
            <p:nvPr/>
          </p:nvSpPr>
          <p:spPr>
            <a:xfrm flipH="1">
              <a:off x="1535518" y="590653"/>
              <a:ext cx="804131" cy="641399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8"/>
            <p:cNvSpPr/>
            <p:nvPr/>
          </p:nvSpPr>
          <p:spPr>
            <a:xfrm flipH="1">
              <a:off x="674764" y="1598807"/>
              <a:ext cx="768932" cy="729508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4" name="Google Shape;684;p58"/>
          <p:cNvSpPr txBox="1"/>
          <p:nvPr>
            <p:ph type="title"/>
          </p:nvPr>
        </p:nvSpPr>
        <p:spPr>
          <a:xfrm>
            <a:off x="1256775" y="1958850"/>
            <a:ext cx="26109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58"/>
          <p:cNvSpPr txBox="1"/>
          <p:nvPr>
            <p:ph idx="2" type="title"/>
          </p:nvPr>
        </p:nvSpPr>
        <p:spPr>
          <a:xfrm>
            <a:off x="4895850" y="2893326"/>
            <a:ext cx="3314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6" name="Google Shape;686;p58"/>
          <p:cNvSpPr txBox="1"/>
          <p:nvPr>
            <p:ph idx="1" type="subTitle"/>
          </p:nvPr>
        </p:nvSpPr>
        <p:spPr>
          <a:xfrm>
            <a:off x="4895850" y="3409216"/>
            <a:ext cx="3314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58"/>
          <p:cNvSpPr txBox="1"/>
          <p:nvPr>
            <p:ph idx="3" type="title"/>
          </p:nvPr>
        </p:nvSpPr>
        <p:spPr>
          <a:xfrm>
            <a:off x="4895850" y="774284"/>
            <a:ext cx="3314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8" name="Google Shape;688;p58"/>
          <p:cNvSpPr txBox="1"/>
          <p:nvPr>
            <p:ph idx="4" type="subTitle"/>
          </p:nvPr>
        </p:nvSpPr>
        <p:spPr>
          <a:xfrm>
            <a:off x="4895850" y="1292608"/>
            <a:ext cx="33147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9" name="Google Shape;689;p5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690" name="Google Shape;690;p5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1" name="Google Shape;691;p5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692" name="Google Shape;692;p5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5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59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696" name="Google Shape;696;p59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9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9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9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59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701" name="Google Shape;701;p5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2" name="Google Shape;702;p5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03" name="Google Shape;703;p5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5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5" name="Google Shape;705;p59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bg>
      <p:bgPr>
        <a:solidFill>
          <a:schemeClr val="accent4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0"/>
          <p:cNvSpPr txBox="1"/>
          <p:nvPr>
            <p:ph type="title"/>
          </p:nvPr>
        </p:nvSpPr>
        <p:spPr>
          <a:xfrm rot="359553">
            <a:off x="3429351" y="733198"/>
            <a:ext cx="3773018" cy="2314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08" name="Google Shape;708;p60"/>
          <p:cNvGrpSpPr/>
          <p:nvPr/>
        </p:nvGrpSpPr>
        <p:grpSpPr>
          <a:xfrm>
            <a:off x="0" y="-95400"/>
            <a:ext cx="9144000" cy="5277000"/>
            <a:chOff x="0" y="-95400"/>
            <a:chExt cx="9144000" cy="5277000"/>
          </a:xfrm>
        </p:grpSpPr>
        <p:sp>
          <p:nvSpPr>
            <p:cNvPr id="709" name="Google Shape;709;p60"/>
            <p:cNvSpPr/>
            <p:nvPr/>
          </p:nvSpPr>
          <p:spPr>
            <a:xfrm>
              <a:off x="151475" y="85200"/>
              <a:ext cx="8868795" cy="4973079"/>
            </a:xfrm>
            <a:custGeom>
              <a:rect b="b" l="l" r="r" t="t"/>
              <a:pathLst>
                <a:path extrusionOk="0" h="160112" w="284644">
                  <a:moveTo>
                    <a:pt x="273218" y="5812"/>
                  </a:moveTo>
                  <a:cubicBezTo>
                    <a:pt x="276045" y="5812"/>
                    <a:pt x="278338" y="8105"/>
                    <a:pt x="278358" y="10932"/>
                  </a:cubicBezTo>
                  <a:lnTo>
                    <a:pt x="278358" y="149180"/>
                  </a:lnTo>
                  <a:cubicBezTo>
                    <a:pt x="278338" y="152007"/>
                    <a:pt x="276045" y="154300"/>
                    <a:pt x="273218" y="154320"/>
                  </a:cubicBezTo>
                  <a:lnTo>
                    <a:pt x="11426" y="154320"/>
                  </a:lnTo>
                  <a:cubicBezTo>
                    <a:pt x="8599" y="154300"/>
                    <a:pt x="6306" y="152007"/>
                    <a:pt x="6306" y="149180"/>
                  </a:cubicBezTo>
                  <a:lnTo>
                    <a:pt x="6306" y="10932"/>
                  </a:lnTo>
                  <a:cubicBezTo>
                    <a:pt x="6306" y="8105"/>
                    <a:pt x="8599" y="5812"/>
                    <a:pt x="11426" y="5812"/>
                  </a:cubicBezTo>
                  <a:close/>
                  <a:moveTo>
                    <a:pt x="1" y="1"/>
                  </a:moveTo>
                  <a:lnTo>
                    <a:pt x="1" y="160111"/>
                  </a:lnTo>
                  <a:lnTo>
                    <a:pt x="284644" y="160111"/>
                  </a:lnTo>
                  <a:lnTo>
                    <a:pt x="28464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0"/>
            <p:cNvSpPr/>
            <p:nvPr/>
          </p:nvSpPr>
          <p:spPr>
            <a:xfrm>
              <a:off x="0" y="-95400"/>
              <a:ext cx="9144000" cy="5277000"/>
            </a:xfrm>
            <a:prstGeom prst="frame">
              <a:avLst>
                <a:gd fmla="val 4225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60"/>
          <p:cNvGrpSpPr/>
          <p:nvPr/>
        </p:nvGrpSpPr>
        <p:grpSpPr>
          <a:xfrm>
            <a:off x="-36024" y="-23818"/>
            <a:ext cx="9216047" cy="5191136"/>
            <a:chOff x="-28563" y="-28573"/>
            <a:chExt cx="9216047" cy="5191136"/>
          </a:xfrm>
        </p:grpSpPr>
        <p:sp>
          <p:nvSpPr>
            <p:cNvPr id="712" name="Google Shape;712;p60"/>
            <p:cNvSpPr/>
            <p:nvPr/>
          </p:nvSpPr>
          <p:spPr>
            <a:xfrm>
              <a:off x="7132742" y="-28573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0"/>
            <p:cNvSpPr/>
            <p:nvPr/>
          </p:nvSpPr>
          <p:spPr>
            <a:xfrm>
              <a:off x="6426313" y="-1905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0"/>
            <p:cNvSpPr/>
            <p:nvPr/>
          </p:nvSpPr>
          <p:spPr>
            <a:xfrm>
              <a:off x="743298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0"/>
            <p:cNvSpPr/>
            <p:nvPr/>
          </p:nvSpPr>
          <p:spPr>
            <a:xfrm rot="10800000">
              <a:off x="-2856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0"/>
            <p:cNvSpPr/>
            <p:nvPr/>
          </p:nvSpPr>
          <p:spPr>
            <a:xfrm rot="10800000">
              <a:off x="-19038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0"/>
            <p:cNvSpPr/>
            <p:nvPr/>
          </p:nvSpPr>
          <p:spPr>
            <a:xfrm>
              <a:off x="799140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8" name="Google Shape;718;p6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19" name="Google Shape;719;p6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0" name="Google Shape;720;p6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21" name="Google Shape;721;p6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6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bg>
      <p:bgPr>
        <a:solidFill>
          <a:schemeClr val="accent2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6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725" name="Google Shape;725;p6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1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p61"/>
          <p:cNvGrpSpPr/>
          <p:nvPr/>
        </p:nvGrpSpPr>
        <p:grpSpPr>
          <a:xfrm rot="10800000">
            <a:off x="304801" y="269300"/>
            <a:ext cx="8534303" cy="4605119"/>
            <a:chOff x="-9513" y="284925"/>
            <a:chExt cx="9036746" cy="4876238"/>
          </a:xfrm>
        </p:grpSpPr>
        <p:sp>
          <p:nvSpPr>
            <p:cNvPr id="728" name="Google Shape;728;p61"/>
            <p:cNvSpPr/>
            <p:nvPr/>
          </p:nvSpPr>
          <p:spPr>
            <a:xfrm>
              <a:off x="6729311" y="284925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1"/>
            <p:cNvSpPr/>
            <p:nvPr/>
          </p:nvSpPr>
          <p:spPr>
            <a:xfrm>
              <a:off x="743298" y="38964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1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1"/>
            <p:cNvSpPr/>
            <p:nvPr/>
          </p:nvSpPr>
          <p:spPr>
            <a:xfrm rot="10800000">
              <a:off x="-9513" y="999323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1"/>
            <p:cNvSpPr/>
            <p:nvPr/>
          </p:nvSpPr>
          <p:spPr>
            <a:xfrm>
              <a:off x="7831151" y="2833475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6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734" name="Google Shape;734;p6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5" name="Google Shape;735;p6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36" name="Google Shape;736;p6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6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8" name="Google Shape;738;p61"/>
          <p:cNvSpPr txBox="1"/>
          <p:nvPr>
            <p:ph type="ctrTitle"/>
          </p:nvPr>
        </p:nvSpPr>
        <p:spPr>
          <a:xfrm flipH="1">
            <a:off x="1290638" y="1714500"/>
            <a:ext cx="42291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39" name="Google Shape;739;p61"/>
          <p:cNvSpPr txBox="1"/>
          <p:nvPr>
            <p:ph idx="1" type="subTitle"/>
          </p:nvPr>
        </p:nvSpPr>
        <p:spPr>
          <a:xfrm flipH="1">
            <a:off x="1290638" y="3095225"/>
            <a:ext cx="4229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0" name="Google Shape;740;p61"/>
          <p:cNvSpPr txBox="1"/>
          <p:nvPr>
            <p:ph idx="2" type="title"/>
          </p:nvPr>
        </p:nvSpPr>
        <p:spPr>
          <a:xfrm flipH="1">
            <a:off x="5938763" y="1714500"/>
            <a:ext cx="19146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2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5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63"/>
          <p:cNvGrpSpPr/>
          <p:nvPr/>
        </p:nvGrpSpPr>
        <p:grpSpPr>
          <a:xfrm flipH="1" rot="10800000">
            <a:off x="-28563" y="-28574"/>
            <a:ext cx="9216047" cy="5191136"/>
            <a:chOff x="-28563" y="-28573"/>
            <a:chExt cx="9216047" cy="5191136"/>
          </a:xfrm>
        </p:grpSpPr>
        <p:sp>
          <p:nvSpPr>
            <p:cNvPr id="745" name="Google Shape;745;p6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3"/>
            <p:cNvSpPr/>
            <p:nvPr/>
          </p:nvSpPr>
          <p:spPr>
            <a:xfrm>
              <a:off x="7132742" y="-28573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3"/>
            <p:cNvSpPr/>
            <p:nvPr/>
          </p:nvSpPr>
          <p:spPr>
            <a:xfrm>
              <a:off x="6426313" y="-1905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3"/>
            <p:cNvSpPr/>
            <p:nvPr/>
          </p:nvSpPr>
          <p:spPr>
            <a:xfrm>
              <a:off x="743298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3"/>
            <p:cNvSpPr/>
            <p:nvPr/>
          </p:nvSpPr>
          <p:spPr>
            <a:xfrm rot="10800000">
              <a:off x="-2856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3"/>
            <p:cNvSpPr/>
            <p:nvPr/>
          </p:nvSpPr>
          <p:spPr>
            <a:xfrm rot="10800000">
              <a:off x="-19038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3"/>
            <p:cNvSpPr/>
            <p:nvPr/>
          </p:nvSpPr>
          <p:spPr>
            <a:xfrm>
              <a:off x="799140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6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53" name="Google Shape;753;p6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4" name="Google Shape;754;p6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55" name="Google Shape;755;p6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6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7" name="Google Shape;757;p63"/>
          <p:cNvSpPr txBox="1"/>
          <p:nvPr>
            <p:ph type="title"/>
          </p:nvPr>
        </p:nvSpPr>
        <p:spPr>
          <a:xfrm>
            <a:off x="3888375" y="906650"/>
            <a:ext cx="432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6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760" name="Google Shape;760;p6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4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6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765" name="Google Shape;765;p6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6" name="Google Shape;766;p6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67" name="Google Shape;767;p6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6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9" name="Google Shape;769;p64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64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4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2" name="Google Shape;772;p64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6_1_1_1_1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5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65"/>
          <p:cNvGrpSpPr/>
          <p:nvPr/>
        </p:nvGrpSpPr>
        <p:grpSpPr>
          <a:xfrm>
            <a:off x="-9513" y="1381124"/>
            <a:ext cx="9177947" cy="3762389"/>
            <a:chOff x="-9513" y="1381124"/>
            <a:chExt cx="9177947" cy="3762389"/>
          </a:xfrm>
        </p:grpSpPr>
        <p:sp>
          <p:nvSpPr>
            <p:cNvPr id="776" name="Google Shape;776;p65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5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5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6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80" name="Google Shape;780;p6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1" name="Google Shape;781;p6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82" name="Google Shape;782;p6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6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4" name="Google Shape;784;p65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5" name="Google Shape;785;p65"/>
          <p:cNvSpPr txBox="1"/>
          <p:nvPr>
            <p:ph idx="2" type="title"/>
          </p:nvPr>
        </p:nvSpPr>
        <p:spPr>
          <a:xfrm>
            <a:off x="1525659" y="2772538"/>
            <a:ext cx="912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86" name="Google Shape;786;p65"/>
          <p:cNvSpPr txBox="1"/>
          <p:nvPr>
            <p:ph idx="3" type="title"/>
          </p:nvPr>
        </p:nvSpPr>
        <p:spPr>
          <a:xfrm>
            <a:off x="992859" y="1841025"/>
            <a:ext cx="197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87" name="Google Shape;787;p65"/>
          <p:cNvSpPr txBox="1"/>
          <p:nvPr>
            <p:ph idx="1" type="subTitle"/>
          </p:nvPr>
        </p:nvSpPr>
        <p:spPr>
          <a:xfrm>
            <a:off x="992859" y="1265259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8" name="Google Shape;788;p65"/>
          <p:cNvSpPr txBox="1"/>
          <p:nvPr>
            <p:ph idx="4" type="title"/>
          </p:nvPr>
        </p:nvSpPr>
        <p:spPr>
          <a:xfrm>
            <a:off x="3294130" y="2771188"/>
            <a:ext cx="912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89" name="Google Shape;789;p65"/>
          <p:cNvSpPr txBox="1"/>
          <p:nvPr>
            <p:ph idx="5" type="title"/>
          </p:nvPr>
        </p:nvSpPr>
        <p:spPr>
          <a:xfrm>
            <a:off x="2761330" y="3699500"/>
            <a:ext cx="1978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90" name="Google Shape;790;p65"/>
          <p:cNvSpPr txBox="1"/>
          <p:nvPr>
            <p:ph idx="6" type="subTitle"/>
          </p:nvPr>
        </p:nvSpPr>
        <p:spPr>
          <a:xfrm>
            <a:off x="2761330" y="4092825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1" name="Google Shape;791;p65"/>
          <p:cNvSpPr txBox="1"/>
          <p:nvPr>
            <p:ph idx="7" type="title"/>
          </p:nvPr>
        </p:nvSpPr>
        <p:spPr>
          <a:xfrm>
            <a:off x="5062601" y="2771188"/>
            <a:ext cx="912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92" name="Google Shape;792;p65"/>
          <p:cNvSpPr txBox="1"/>
          <p:nvPr>
            <p:ph idx="8" type="title"/>
          </p:nvPr>
        </p:nvSpPr>
        <p:spPr>
          <a:xfrm>
            <a:off x="4529801" y="1833350"/>
            <a:ext cx="197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93" name="Google Shape;793;p65"/>
          <p:cNvSpPr txBox="1"/>
          <p:nvPr>
            <p:ph idx="9" type="subTitle"/>
          </p:nvPr>
        </p:nvSpPr>
        <p:spPr>
          <a:xfrm>
            <a:off x="4529801" y="1265259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4" name="Google Shape;794;p65"/>
          <p:cNvSpPr txBox="1"/>
          <p:nvPr>
            <p:ph idx="13" type="title"/>
          </p:nvPr>
        </p:nvSpPr>
        <p:spPr>
          <a:xfrm>
            <a:off x="6831071" y="2771188"/>
            <a:ext cx="912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95" name="Google Shape;795;p65"/>
          <p:cNvSpPr txBox="1"/>
          <p:nvPr>
            <p:ph idx="14" type="title"/>
          </p:nvPr>
        </p:nvSpPr>
        <p:spPr>
          <a:xfrm>
            <a:off x="6298271" y="3699500"/>
            <a:ext cx="1978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96" name="Google Shape;796;p65"/>
          <p:cNvSpPr txBox="1"/>
          <p:nvPr>
            <p:ph idx="15" type="subTitle"/>
          </p:nvPr>
        </p:nvSpPr>
        <p:spPr>
          <a:xfrm>
            <a:off x="6298271" y="4092825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bg>
      <p:bgPr>
        <a:solidFill>
          <a:schemeClr val="accent2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6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6"/>
          <p:cNvSpPr/>
          <p:nvPr/>
        </p:nvSpPr>
        <p:spPr>
          <a:xfrm flipH="1" rot="10800000">
            <a:off x="3486150" y="579300"/>
            <a:ext cx="49929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0" name="Google Shape;800;p66"/>
          <p:cNvGrpSpPr/>
          <p:nvPr/>
        </p:nvGrpSpPr>
        <p:grpSpPr>
          <a:xfrm>
            <a:off x="6659628" y="3464137"/>
            <a:ext cx="1805175" cy="1083810"/>
            <a:chOff x="6659628" y="3464137"/>
            <a:chExt cx="1805175" cy="1083810"/>
          </a:xfrm>
        </p:grpSpPr>
        <p:sp>
          <p:nvSpPr>
            <p:cNvPr id="801" name="Google Shape;801;p66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6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p66"/>
          <p:cNvSpPr/>
          <p:nvPr/>
        </p:nvSpPr>
        <p:spPr>
          <a:xfrm flipH="1" rot="10800000">
            <a:off x="661175" y="576000"/>
            <a:ext cx="2682000" cy="3986700"/>
          </a:xfrm>
          <a:prstGeom prst="roundRect">
            <a:avLst>
              <a:gd fmla="val 6245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6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6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6" name="Google Shape;806;p66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807" name="Google Shape;807;p6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8" name="Google Shape;808;p6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09" name="Google Shape;809;p6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6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1" name="Google Shape;811;p66"/>
          <p:cNvSpPr txBox="1"/>
          <p:nvPr>
            <p:ph type="ctrTitle"/>
          </p:nvPr>
        </p:nvSpPr>
        <p:spPr>
          <a:xfrm>
            <a:off x="4302700" y="1714500"/>
            <a:ext cx="33741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12" name="Google Shape;812;p66"/>
          <p:cNvSpPr txBox="1"/>
          <p:nvPr>
            <p:ph idx="1" type="subTitle"/>
          </p:nvPr>
        </p:nvSpPr>
        <p:spPr>
          <a:xfrm>
            <a:off x="4302700" y="3095225"/>
            <a:ext cx="2862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3" name="Google Shape;813;p66"/>
          <p:cNvSpPr txBox="1"/>
          <p:nvPr>
            <p:ph idx="2" type="title"/>
          </p:nvPr>
        </p:nvSpPr>
        <p:spPr>
          <a:xfrm>
            <a:off x="1044875" y="1714500"/>
            <a:ext cx="19146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1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37" name="Google Shape;137;p3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1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3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45" name="Google Shape;145;p3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3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3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9" name="Google Shape;149;p31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0" name="Google Shape;150;p31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1" name="Google Shape;151;p31"/>
          <p:cNvSpPr txBox="1"/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1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54" name="Google Shape;154;p31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55" name="Google Shape;155;p31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7" name="Google Shape;157;p31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31"/>
          <p:cNvSpPr txBox="1"/>
          <p:nvPr>
            <p:ph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31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61" name="Google Shape;161;p31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_1">
    <p:bg>
      <p:bgPr>
        <a:solidFill>
          <a:schemeClr val="accent2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7"/>
          <p:cNvSpPr txBox="1"/>
          <p:nvPr>
            <p:ph idx="1" type="body"/>
          </p:nvPr>
        </p:nvSpPr>
        <p:spPr>
          <a:xfrm>
            <a:off x="720000" y="1157450"/>
            <a:ext cx="40902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16" name="Google Shape;816;p6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8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8"/>
          <p:cNvSpPr/>
          <p:nvPr/>
        </p:nvSpPr>
        <p:spPr>
          <a:xfrm flipH="1" rot="10800000">
            <a:off x="7132742" y="3935018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8"/>
          <p:cNvSpPr/>
          <p:nvPr/>
        </p:nvSpPr>
        <p:spPr>
          <a:xfrm flipH="1" rot="10800000">
            <a:off x="743298" y="-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8"/>
          <p:cNvSpPr/>
          <p:nvPr/>
        </p:nvSpPr>
        <p:spPr>
          <a:xfrm flipH="1">
            <a:off x="-9513" y="40641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8"/>
          <p:cNvSpPr/>
          <p:nvPr/>
        </p:nvSpPr>
        <p:spPr>
          <a:xfrm flipH="1">
            <a:off x="-9513" y="1284033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6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24" name="Google Shape;824;p6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5" name="Google Shape;825;p6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26" name="Google Shape;826;p6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6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8" name="Google Shape;828;p6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9" name="Google Shape;829;p68"/>
          <p:cNvSpPr txBox="1"/>
          <p:nvPr>
            <p:ph idx="2" type="title"/>
          </p:nvPr>
        </p:nvSpPr>
        <p:spPr>
          <a:xfrm>
            <a:off x="720000" y="3247722"/>
            <a:ext cx="2336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0" name="Google Shape;830;p68"/>
          <p:cNvSpPr txBox="1"/>
          <p:nvPr>
            <p:ph idx="1" type="subTitle"/>
          </p:nvPr>
        </p:nvSpPr>
        <p:spPr>
          <a:xfrm>
            <a:off x="720000" y="3638507"/>
            <a:ext cx="233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68"/>
          <p:cNvSpPr txBox="1"/>
          <p:nvPr>
            <p:ph idx="3" type="title"/>
          </p:nvPr>
        </p:nvSpPr>
        <p:spPr>
          <a:xfrm flipH="1">
            <a:off x="3403800" y="2193497"/>
            <a:ext cx="2336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2" name="Google Shape;832;p68"/>
          <p:cNvSpPr txBox="1"/>
          <p:nvPr>
            <p:ph idx="4" type="subTitle"/>
          </p:nvPr>
        </p:nvSpPr>
        <p:spPr>
          <a:xfrm flipH="1">
            <a:off x="3403800" y="1405563"/>
            <a:ext cx="233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68"/>
          <p:cNvSpPr txBox="1"/>
          <p:nvPr>
            <p:ph idx="5" type="title"/>
          </p:nvPr>
        </p:nvSpPr>
        <p:spPr>
          <a:xfrm>
            <a:off x="6087600" y="3247722"/>
            <a:ext cx="2336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4" name="Google Shape;834;p68"/>
          <p:cNvSpPr txBox="1"/>
          <p:nvPr>
            <p:ph idx="6" type="subTitle"/>
          </p:nvPr>
        </p:nvSpPr>
        <p:spPr>
          <a:xfrm>
            <a:off x="6087600" y="3638507"/>
            <a:ext cx="233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68"/>
          <p:cNvSpPr txBox="1"/>
          <p:nvPr>
            <p:ph idx="7" type="title"/>
          </p:nvPr>
        </p:nvSpPr>
        <p:spPr>
          <a:xfrm>
            <a:off x="1328550" y="1877400"/>
            <a:ext cx="1119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6" name="Google Shape;836;p68"/>
          <p:cNvSpPr txBox="1"/>
          <p:nvPr>
            <p:ph idx="8" type="title"/>
          </p:nvPr>
        </p:nvSpPr>
        <p:spPr>
          <a:xfrm flipH="1">
            <a:off x="4014650" y="3363244"/>
            <a:ext cx="1119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37" name="Google Shape;837;p68"/>
          <p:cNvSpPr txBox="1"/>
          <p:nvPr>
            <p:ph idx="9" type="title"/>
          </p:nvPr>
        </p:nvSpPr>
        <p:spPr>
          <a:xfrm>
            <a:off x="6711300" y="1877400"/>
            <a:ext cx="1089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69"/>
          <p:cNvGrpSpPr/>
          <p:nvPr/>
        </p:nvGrpSpPr>
        <p:grpSpPr>
          <a:xfrm>
            <a:off x="-97597" y="-6"/>
            <a:ext cx="9411262" cy="5153378"/>
            <a:chOff x="-97597" y="-6"/>
            <a:chExt cx="9411262" cy="5153378"/>
          </a:xfrm>
        </p:grpSpPr>
        <p:sp>
          <p:nvSpPr>
            <p:cNvPr id="840" name="Google Shape;840;p6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9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9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9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9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5" name="Google Shape;845;p69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846" name="Google Shape;846;p69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7" name="Google Shape;847;p69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848" name="Google Shape;848;p69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Google Shape;849;p69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50" name="Google Shape;850;p69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851" name="Google Shape;851;p69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69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69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4" name="Google Shape;854;p69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5" name="Google Shape;855;p69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6" name="Google Shape;856;p69"/>
          <p:cNvSpPr txBox="1"/>
          <p:nvPr>
            <p:ph idx="2" type="title"/>
          </p:nvPr>
        </p:nvSpPr>
        <p:spPr>
          <a:xfrm>
            <a:off x="956140" y="2476038"/>
            <a:ext cx="2896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57" name="Google Shape;857;p69"/>
          <p:cNvSpPr txBox="1"/>
          <p:nvPr>
            <p:ph idx="1" type="subTitle"/>
          </p:nvPr>
        </p:nvSpPr>
        <p:spPr>
          <a:xfrm>
            <a:off x="956140" y="2871987"/>
            <a:ext cx="2896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69"/>
          <p:cNvSpPr txBox="1"/>
          <p:nvPr>
            <p:ph idx="3" type="title"/>
          </p:nvPr>
        </p:nvSpPr>
        <p:spPr>
          <a:xfrm>
            <a:off x="956140" y="1340825"/>
            <a:ext cx="2896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59" name="Google Shape;859;p69"/>
          <p:cNvSpPr txBox="1"/>
          <p:nvPr>
            <p:ph idx="4" type="subTitle"/>
          </p:nvPr>
        </p:nvSpPr>
        <p:spPr>
          <a:xfrm>
            <a:off x="956140" y="1736725"/>
            <a:ext cx="2896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69"/>
          <p:cNvSpPr txBox="1"/>
          <p:nvPr>
            <p:ph idx="5" type="title"/>
          </p:nvPr>
        </p:nvSpPr>
        <p:spPr>
          <a:xfrm>
            <a:off x="956140" y="3611250"/>
            <a:ext cx="2896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61" name="Google Shape;861;p69"/>
          <p:cNvSpPr txBox="1"/>
          <p:nvPr>
            <p:ph idx="6" type="subTitle"/>
          </p:nvPr>
        </p:nvSpPr>
        <p:spPr>
          <a:xfrm>
            <a:off x="956140" y="4007250"/>
            <a:ext cx="2896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70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864" name="Google Shape;864;p7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0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0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0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70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0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0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1" name="Google Shape;871;p7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72" name="Google Shape;872;p7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3" name="Google Shape;873;p7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74" name="Google Shape;874;p7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7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6" name="Google Shape;876;p7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7" name="Google Shape;877;p70"/>
          <p:cNvSpPr txBox="1"/>
          <p:nvPr>
            <p:ph idx="2" type="title"/>
          </p:nvPr>
        </p:nvSpPr>
        <p:spPr>
          <a:xfrm>
            <a:off x="712511" y="1629449"/>
            <a:ext cx="1929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78" name="Google Shape;878;p70"/>
          <p:cNvSpPr txBox="1"/>
          <p:nvPr>
            <p:ph idx="1" type="subTitle"/>
          </p:nvPr>
        </p:nvSpPr>
        <p:spPr>
          <a:xfrm>
            <a:off x="712511" y="3429438"/>
            <a:ext cx="1929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70"/>
          <p:cNvSpPr txBox="1"/>
          <p:nvPr>
            <p:ph idx="3" type="title"/>
          </p:nvPr>
        </p:nvSpPr>
        <p:spPr>
          <a:xfrm>
            <a:off x="2640569" y="1630277"/>
            <a:ext cx="1929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80" name="Google Shape;880;p70"/>
          <p:cNvSpPr txBox="1"/>
          <p:nvPr>
            <p:ph idx="4" type="subTitle"/>
          </p:nvPr>
        </p:nvSpPr>
        <p:spPr>
          <a:xfrm>
            <a:off x="2640569" y="3430175"/>
            <a:ext cx="1929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1" name="Google Shape;881;p70"/>
          <p:cNvSpPr txBox="1"/>
          <p:nvPr>
            <p:ph idx="5" type="title"/>
          </p:nvPr>
        </p:nvSpPr>
        <p:spPr>
          <a:xfrm>
            <a:off x="4568627" y="1629463"/>
            <a:ext cx="1929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82" name="Google Shape;882;p70"/>
          <p:cNvSpPr txBox="1"/>
          <p:nvPr>
            <p:ph idx="6" type="subTitle"/>
          </p:nvPr>
        </p:nvSpPr>
        <p:spPr>
          <a:xfrm>
            <a:off x="4568627" y="3429450"/>
            <a:ext cx="1929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70"/>
          <p:cNvSpPr txBox="1"/>
          <p:nvPr>
            <p:ph idx="7" type="title"/>
          </p:nvPr>
        </p:nvSpPr>
        <p:spPr>
          <a:xfrm>
            <a:off x="6505789" y="1630290"/>
            <a:ext cx="1925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84" name="Google Shape;884;p70"/>
          <p:cNvSpPr txBox="1"/>
          <p:nvPr>
            <p:ph idx="8" type="subTitle"/>
          </p:nvPr>
        </p:nvSpPr>
        <p:spPr>
          <a:xfrm>
            <a:off x="6505789" y="3430179"/>
            <a:ext cx="19257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_1">
    <p:bg>
      <p:bgPr>
        <a:solidFill>
          <a:schemeClr val="accent2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1"/>
          <p:cNvSpPr txBox="1"/>
          <p:nvPr>
            <p:ph type="title"/>
          </p:nvPr>
        </p:nvSpPr>
        <p:spPr>
          <a:xfrm>
            <a:off x="720892" y="1507738"/>
            <a:ext cx="3079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7" name="Google Shape;887;p71"/>
          <p:cNvSpPr txBox="1"/>
          <p:nvPr>
            <p:ph idx="1" type="subTitle"/>
          </p:nvPr>
        </p:nvSpPr>
        <p:spPr>
          <a:xfrm>
            <a:off x="720892" y="2631063"/>
            <a:ext cx="3079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8" name="Google Shape;888;p71"/>
          <p:cNvGrpSpPr/>
          <p:nvPr/>
        </p:nvGrpSpPr>
        <p:grpSpPr>
          <a:xfrm rot="5270711">
            <a:off x="1379929" y="-551199"/>
            <a:ext cx="1473993" cy="2698109"/>
            <a:chOff x="365696" y="228600"/>
            <a:chExt cx="1473983" cy="2698089"/>
          </a:xfrm>
        </p:grpSpPr>
        <p:grpSp>
          <p:nvGrpSpPr>
            <p:cNvPr id="889" name="Google Shape;889;p7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90" name="Google Shape;890;p7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7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2" name="Google Shape;892;p7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7_1_1_1">
    <p:bg>
      <p:bgPr>
        <a:solidFill>
          <a:schemeClr val="accent2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2"/>
          <p:cNvSpPr txBox="1"/>
          <p:nvPr>
            <p:ph idx="1" type="subTitle"/>
          </p:nvPr>
        </p:nvSpPr>
        <p:spPr>
          <a:xfrm>
            <a:off x="1576350" y="4171950"/>
            <a:ext cx="59913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7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96" name="Google Shape;896;p72"/>
          <p:cNvGrpSpPr/>
          <p:nvPr/>
        </p:nvGrpSpPr>
        <p:grpSpPr>
          <a:xfrm rot="10670711">
            <a:off x="7249852" y="571754"/>
            <a:ext cx="1473993" cy="2698109"/>
            <a:chOff x="365696" y="228600"/>
            <a:chExt cx="1473983" cy="2698089"/>
          </a:xfrm>
        </p:grpSpPr>
        <p:grpSp>
          <p:nvGrpSpPr>
            <p:cNvPr id="897" name="Google Shape;897;p7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98" name="Google Shape;898;p7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7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0" name="Google Shape;900;p7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1" name="Google Shape;901;p72"/>
          <p:cNvGrpSpPr/>
          <p:nvPr/>
        </p:nvGrpSpPr>
        <p:grpSpPr>
          <a:xfrm rot="-129289">
            <a:off x="420156" y="1717071"/>
            <a:ext cx="1473993" cy="2698109"/>
            <a:chOff x="365696" y="228600"/>
            <a:chExt cx="1473983" cy="2698089"/>
          </a:xfrm>
        </p:grpSpPr>
        <p:grpSp>
          <p:nvGrpSpPr>
            <p:cNvPr id="902" name="Google Shape;902;p7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03" name="Google Shape;903;p7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7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5" name="Google Shape;905;p7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7_1_1">
    <p:bg>
      <p:bgPr>
        <a:solidFill>
          <a:schemeClr val="accent2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3"/>
          <p:cNvSpPr txBox="1"/>
          <p:nvPr>
            <p:ph type="title"/>
          </p:nvPr>
        </p:nvSpPr>
        <p:spPr>
          <a:xfrm>
            <a:off x="4590700" y="1502321"/>
            <a:ext cx="2042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8" name="Google Shape;908;p73"/>
          <p:cNvSpPr txBox="1"/>
          <p:nvPr>
            <p:ph idx="1" type="subTitle"/>
          </p:nvPr>
        </p:nvSpPr>
        <p:spPr>
          <a:xfrm>
            <a:off x="4590692" y="2636479"/>
            <a:ext cx="3081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09" name="Google Shape;909;p73"/>
          <p:cNvGrpSpPr/>
          <p:nvPr/>
        </p:nvGrpSpPr>
        <p:grpSpPr>
          <a:xfrm flipH="1">
            <a:off x="7249715" y="564591"/>
            <a:ext cx="1473983" cy="2698089"/>
            <a:chOff x="365696" y="228600"/>
            <a:chExt cx="1473983" cy="2698089"/>
          </a:xfrm>
        </p:grpSpPr>
        <p:grpSp>
          <p:nvGrpSpPr>
            <p:cNvPr id="910" name="Google Shape;910;p7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11" name="Google Shape;911;p7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7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3" name="Google Shape;913;p7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_1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74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74"/>
          <p:cNvSpPr/>
          <p:nvPr/>
        </p:nvSpPr>
        <p:spPr>
          <a:xfrm rot="10800000">
            <a:off x="413925" y="3935018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74"/>
          <p:cNvSpPr/>
          <p:nvPr/>
        </p:nvSpPr>
        <p:spPr>
          <a:xfrm rot="10800000">
            <a:off x="1481819" y="4205878"/>
            <a:ext cx="1250789" cy="937634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74"/>
          <p:cNvSpPr/>
          <p:nvPr/>
        </p:nvSpPr>
        <p:spPr>
          <a:xfrm rot="10800000">
            <a:off x="6750722" y="-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74"/>
          <p:cNvSpPr/>
          <p:nvPr/>
        </p:nvSpPr>
        <p:spPr>
          <a:xfrm>
            <a:off x="8024650" y="40641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74"/>
          <p:cNvSpPr/>
          <p:nvPr/>
        </p:nvSpPr>
        <p:spPr>
          <a:xfrm>
            <a:off x="8024650" y="1284033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4"/>
          <p:cNvSpPr/>
          <p:nvPr/>
        </p:nvSpPr>
        <p:spPr>
          <a:xfrm rot="10800000">
            <a:off x="-9513" y="2627673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p7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23" name="Google Shape;923;p7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4" name="Google Shape;924;p7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25" name="Google Shape;925;p7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7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7" name="Google Shape;927;p74"/>
          <p:cNvSpPr txBox="1"/>
          <p:nvPr>
            <p:ph idx="1" type="body"/>
          </p:nvPr>
        </p:nvSpPr>
        <p:spPr>
          <a:xfrm>
            <a:off x="1465050" y="1915549"/>
            <a:ext cx="2708700" cy="23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8" name="Google Shape;928;p74"/>
          <p:cNvSpPr txBox="1"/>
          <p:nvPr>
            <p:ph type="title"/>
          </p:nvPr>
        </p:nvSpPr>
        <p:spPr>
          <a:xfrm>
            <a:off x="1465050" y="1507375"/>
            <a:ext cx="2708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29" name="Google Shape;929;p74"/>
          <p:cNvSpPr txBox="1"/>
          <p:nvPr>
            <p:ph idx="2" type="body"/>
          </p:nvPr>
        </p:nvSpPr>
        <p:spPr>
          <a:xfrm>
            <a:off x="4970251" y="1915549"/>
            <a:ext cx="2708700" cy="23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0" name="Google Shape;930;p74"/>
          <p:cNvSpPr txBox="1"/>
          <p:nvPr>
            <p:ph idx="3" type="title"/>
          </p:nvPr>
        </p:nvSpPr>
        <p:spPr>
          <a:xfrm>
            <a:off x="4970250" y="1507375"/>
            <a:ext cx="2708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1" name="Google Shape;931;p74"/>
          <p:cNvSpPr txBox="1"/>
          <p:nvPr>
            <p:ph idx="4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7_1_1_1_1">
    <p:bg>
      <p:bgPr>
        <a:solidFill>
          <a:schemeClr val="accent1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7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34" name="Google Shape;934;p7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5" name="Google Shape;935;p7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36" name="Google Shape;936;p7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7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38" name="Google Shape;938;p75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5"/>
          <p:cNvSpPr/>
          <p:nvPr/>
        </p:nvSpPr>
        <p:spPr>
          <a:xfrm>
            <a:off x="7132742" y="-24296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75"/>
          <p:cNvSpPr/>
          <p:nvPr/>
        </p:nvSpPr>
        <p:spPr>
          <a:xfrm flipH="1">
            <a:off x="-9513" y="40239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75"/>
          <p:cNvSpPr/>
          <p:nvPr/>
        </p:nvSpPr>
        <p:spPr>
          <a:xfrm>
            <a:off x="7972352" y="1356826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5"/>
          <p:cNvSpPr txBox="1"/>
          <p:nvPr>
            <p:ph type="title"/>
          </p:nvPr>
        </p:nvSpPr>
        <p:spPr>
          <a:xfrm>
            <a:off x="713163" y="3265075"/>
            <a:ext cx="7709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3" name="Google Shape;943;p75"/>
          <p:cNvSpPr txBox="1"/>
          <p:nvPr>
            <p:ph idx="1" type="subTitle"/>
          </p:nvPr>
        </p:nvSpPr>
        <p:spPr>
          <a:xfrm>
            <a:off x="713163" y="3877750"/>
            <a:ext cx="7709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3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4" name="Google Shape;164;p32"/>
          <p:cNvGrpSpPr/>
          <p:nvPr/>
        </p:nvGrpSpPr>
        <p:grpSpPr>
          <a:xfrm flipH="1">
            <a:off x="-47478" y="2136847"/>
            <a:ext cx="1179753" cy="2854242"/>
            <a:chOff x="7907551" y="-114309"/>
            <a:chExt cx="1908059" cy="4616273"/>
          </a:xfrm>
        </p:grpSpPr>
        <p:sp>
          <p:nvSpPr>
            <p:cNvPr id="165" name="Google Shape;165;p3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32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32"/>
          <p:cNvGrpSpPr/>
          <p:nvPr/>
        </p:nvGrpSpPr>
        <p:grpSpPr>
          <a:xfrm flipH="1">
            <a:off x="8014662" y="457200"/>
            <a:ext cx="1473983" cy="2698089"/>
            <a:chOff x="365696" y="228600"/>
            <a:chExt cx="1473983" cy="2698089"/>
          </a:xfrm>
        </p:grpSpPr>
        <p:grpSp>
          <p:nvGrpSpPr>
            <p:cNvPr id="183" name="Google Shape;183;p3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84" name="Google Shape;184;p3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" name="Google Shape;186;p3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77"/>
          <p:cNvGrpSpPr/>
          <p:nvPr/>
        </p:nvGrpSpPr>
        <p:grpSpPr>
          <a:xfrm flipH="1">
            <a:off x="-24431" y="-6"/>
            <a:ext cx="9169628" cy="5143519"/>
            <a:chOff x="-1204" y="-6"/>
            <a:chExt cx="9169628" cy="5143519"/>
          </a:xfrm>
        </p:grpSpPr>
        <p:sp>
          <p:nvSpPr>
            <p:cNvPr id="947" name="Google Shape;947;p7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77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77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77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77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77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3" name="Google Shape;953;p7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4" name="Google Shape;954;p7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5" name="Google Shape;955;p7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6" name="Google Shape;956;p7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7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8" name="Google Shape;958;p77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959" name="Google Shape;959;p77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7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7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2" name="Google Shape;962;p77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7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965" name="Google Shape;965;p7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7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7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7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78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78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1" name="Google Shape;971;p7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972" name="Google Shape;972;p7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3" name="Google Shape;973;p7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74" name="Google Shape;974;p7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7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9">
    <p:bg>
      <p:bgPr>
        <a:solidFill>
          <a:schemeClr val="accen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33"/>
          <p:cNvGrpSpPr/>
          <p:nvPr/>
        </p:nvGrpSpPr>
        <p:grpSpPr>
          <a:xfrm flipH="1">
            <a:off x="-449238" y="1854311"/>
            <a:ext cx="1628818" cy="3133824"/>
            <a:chOff x="1801099" y="1658647"/>
            <a:chExt cx="720652" cy="1386464"/>
          </a:xfrm>
        </p:grpSpPr>
        <p:sp>
          <p:nvSpPr>
            <p:cNvPr id="189" name="Google Shape;189;p33"/>
            <p:cNvSpPr/>
            <p:nvPr/>
          </p:nvSpPr>
          <p:spPr>
            <a:xfrm>
              <a:off x="1801099" y="3002886"/>
              <a:ext cx="720652" cy="17"/>
            </a:xfrm>
            <a:custGeom>
              <a:rect b="b" l="l" r="r" t="t"/>
              <a:pathLst>
                <a:path extrusionOk="0" fill="none" h="1" w="43224">
                  <a:moveTo>
                    <a:pt x="1" y="1"/>
                  </a:moveTo>
                  <a:lnTo>
                    <a:pt x="43223" y="1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2012001" y="2361972"/>
              <a:ext cx="451541" cy="683139"/>
            </a:xfrm>
            <a:custGeom>
              <a:rect b="b" l="l" r="r" t="t"/>
              <a:pathLst>
                <a:path extrusionOk="0" h="40974" w="27083">
                  <a:moveTo>
                    <a:pt x="4408" y="0"/>
                  </a:moveTo>
                  <a:cubicBezTo>
                    <a:pt x="4408" y="0"/>
                    <a:pt x="0" y="5928"/>
                    <a:pt x="0" y="15107"/>
                  </a:cubicBezTo>
                  <a:cubicBezTo>
                    <a:pt x="0" y="23983"/>
                    <a:pt x="6566" y="36475"/>
                    <a:pt x="8086" y="40974"/>
                  </a:cubicBezTo>
                  <a:lnTo>
                    <a:pt x="18998" y="40974"/>
                  </a:lnTo>
                  <a:cubicBezTo>
                    <a:pt x="19514" y="39484"/>
                    <a:pt x="20548" y="37113"/>
                    <a:pt x="21733" y="34317"/>
                  </a:cubicBezTo>
                  <a:cubicBezTo>
                    <a:pt x="24135" y="28603"/>
                    <a:pt x="27083" y="21065"/>
                    <a:pt x="27083" y="15107"/>
                  </a:cubicBezTo>
                  <a:cubicBezTo>
                    <a:pt x="27083" y="5897"/>
                    <a:pt x="22676" y="0"/>
                    <a:pt x="226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2222249" y="2499054"/>
              <a:ext cx="240217" cy="539722"/>
            </a:xfrm>
            <a:custGeom>
              <a:rect b="b" l="l" r="r" t="t"/>
              <a:pathLst>
                <a:path extrusionOk="0" h="32372" w="14408">
                  <a:moveTo>
                    <a:pt x="13648" y="0"/>
                  </a:moveTo>
                  <a:lnTo>
                    <a:pt x="13648" y="0"/>
                  </a:lnTo>
                  <a:cubicBezTo>
                    <a:pt x="14043" y="3192"/>
                    <a:pt x="13861" y="6444"/>
                    <a:pt x="13162" y="9605"/>
                  </a:cubicBezTo>
                  <a:cubicBezTo>
                    <a:pt x="11855" y="15411"/>
                    <a:pt x="7295" y="22159"/>
                    <a:pt x="3709" y="27174"/>
                  </a:cubicBezTo>
                  <a:cubicBezTo>
                    <a:pt x="2219" y="29271"/>
                    <a:pt x="882" y="31065"/>
                    <a:pt x="0" y="32372"/>
                  </a:cubicBezTo>
                  <a:lnTo>
                    <a:pt x="6323" y="32372"/>
                  </a:lnTo>
                  <a:cubicBezTo>
                    <a:pt x="6839" y="30882"/>
                    <a:pt x="7873" y="28511"/>
                    <a:pt x="9058" y="25715"/>
                  </a:cubicBezTo>
                  <a:cubicBezTo>
                    <a:pt x="11460" y="20001"/>
                    <a:pt x="14408" y="12463"/>
                    <a:pt x="14408" y="6505"/>
                  </a:cubicBezTo>
                  <a:cubicBezTo>
                    <a:pt x="14408" y="4286"/>
                    <a:pt x="14165" y="2128"/>
                    <a:pt x="1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2085986" y="2295589"/>
              <a:ext cx="304073" cy="96817"/>
            </a:xfrm>
            <a:custGeom>
              <a:rect b="b" l="l" r="r" t="t"/>
              <a:pathLst>
                <a:path extrusionOk="0" h="5807" w="18238">
                  <a:moveTo>
                    <a:pt x="0" y="1"/>
                  </a:moveTo>
                  <a:lnTo>
                    <a:pt x="0" y="4013"/>
                  </a:lnTo>
                  <a:cubicBezTo>
                    <a:pt x="0" y="4985"/>
                    <a:pt x="4073" y="5806"/>
                    <a:pt x="9119" y="5806"/>
                  </a:cubicBezTo>
                  <a:cubicBezTo>
                    <a:pt x="14134" y="5806"/>
                    <a:pt x="18238" y="4985"/>
                    <a:pt x="18238" y="4013"/>
                  </a:cubicBezTo>
                  <a:lnTo>
                    <a:pt x="18238" y="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2085469" y="2265182"/>
              <a:ext cx="304590" cy="60321"/>
            </a:xfrm>
            <a:custGeom>
              <a:rect b="b" l="l" r="r" t="t"/>
              <a:pathLst>
                <a:path extrusionOk="0" h="3618" w="18269">
                  <a:moveTo>
                    <a:pt x="9119" y="1"/>
                  </a:moveTo>
                  <a:cubicBezTo>
                    <a:pt x="4074" y="1"/>
                    <a:pt x="1" y="822"/>
                    <a:pt x="1" y="1825"/>
                  </a:cubicBezTo>
                  <a:cubicBezTo>
                    <a:pt x="1" y="2828"/>
                    <a:pt x="4074" y="3618"/>
                    <a:pt x="9119" y="3618"/>
                  </a:cubicBezTo>
                  <a:cubicBezTo>
                    <a:pt x="14165" y="3618"/>
                    <a:pt x="18269" y="2828"/>
                    <a:pt x="18269" y="1825"/>
                  </a:cubicBezTo>
                  <a:cubicBezTo>
                    <a:pt x="18269" y="822"/>
                    <a:pt x="14165" y="1"/>
                    <a:pt x="9119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2106758" y="2273800"/>
              <a:ext cx="261508" cy="40564"/>
            </a:xfrm>
            <a:custGeom>
              <a:rect b="b" l="l" r="r" t="t"/>
              <a:pathLst>
                <a:path extrusionOk="0" h="2433" w="15685">
                  <a:moveTo>
                    <a:pt x="7842" y="1"/>
                  </a:moveTo>
                  <a:cubicBezTo>
                    <a:pt x="3526" y="1"/>
                    <a:pt x="0" y="578"/>
                    <a:pt x="0" y="1308"/>
                  </a:cubicBezTo>
                  <a:cubicBezTo>
                    <a:pt x="0" y="2037"/>
                    <a:pt x="3526" y="2432"/>
                    <a:pt x="7842" y="2432"/>
                  </a:cubicBezTo>
                  <a:cubicBezTo>
                    <a:pt x="12189" y="2432"/>
                    <a:pt x="15685" y="2037"/>
                    <a:pt x="15685" y="1308"/>
                  </a:cubicBezTo>
                  <a:cubicBezTo>
                    <a:pt x="15685" y="578"/>
                    <a:pt x="12189" y="1"/>
                    <a:pt x="7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2085469" y="1852212"/>
              <a:ext cx="117091" cy="458644"/>
            </a:xfrm>
            <a:custGeom>
              <a:rect b="b" l="l" r="r" t="t"/>
              <a:pathLst>
                <a:path extrusionOk="0" fill="none" h="27509" w="7023">
                  <a:moveTo>
                    <a:pt x="1" y="0"/>
                  </a:moveTo>
                  <a:cubicBezTo>
                    <a:pt x="1" y="0"/>
                    <a:pt x="5958" y="12767"/>
                    <a:pt x="7022" y="27508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2114860" y="2133949"/>
              <a:ext cx="70975" cy="46133"/>
            </a:xfrm>
            <a:custGeom>
              <a:rect b="b" l="l" r="r" t="t"/>
              <a:pathLst>
                <a:path extrusionOk="0" fill="none" h="2767" w="4257">
                  <a:moveTo>
                    <a:pt x="1" y="0"/>
                  </a:moveTo>
                  <a:lnTo>
                    <a:pt x="4256" y="2766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2099656" y="2119245"/>
              <a:ext cx="30427" cy="29927"/>
            </a:xfrm>
            <a:custGeom>
              <a:rect b="b" l="l" r="r" t="t"/>
              <a:pathLst>
                <a:path extrusionOk="0" h="1795" w="1825">
                  <a:moveTo>
                    <a:pt x="913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99"/>
                    <a:pt x="396" y="1794"/>
                    <a:pt x="913" y="1794"/>
                  </a:cubicBezTo>
                  <a:cubicBezTo>
                    <a:pt x="1399" y="1794"/>
                    <a:pt x="1825" y="1399"/>
                    <a:pt x="1825" y="882"/>
                  </a:cubicBezTo>
                  <a:cubicBezTo>
                    <a:pt x="1825" y="396"/>
                    <a:pt x="1399" y="1"/>
                    <a:pt x="9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2091554" y="2176510"/>
              <a:ext cx="73492" cy="131279"/>
            </a:xfrm>
            <a:custGeom>
              <a:rect b="b" l="l" r="r" t="t"/>
              <a:pathLst>
                <a:path extrusionOk="0" fill="none" h="7874" w="4408">
                  <a:moveTo>
                    <a:pt x="0" y="1"/>
                  </a:moveTo>
                  <a:cubicBezTo>
                    <a:pt x="0" y="1"/>
                    <a:pt x="3162" y="4864"/>
                    <a:pt x="4408" y="7873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2039358" y="2206400"/>
              <a:ext cx="94283" cy="39547"/>
            </a:xfrm>
            <a:custGeom>
              <a:rect b="b" l="l" r="r" t="t"/>
              <a:pathLst>
                <a:path extrusionOk="0" fill="none" h="2372" w="5655">
                  <a:moveTo>
                    <a:pt x="1" y="1"/>
                  </a:moveTo>
                  <a:cubicBezTo>
                    <a:pt x="1" y="1"/>
                    <a:pt x="3891" y="1490"/>
                    <a:pt x="5654" y="2372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2080918" y="2165874"/>
              <a:ext cx="21808" cy="21291"/>
            </a:xfrm>
            <a:custGeom>
              <a:rect b="b" l="l" r="r" t="t"/>
              <a:pathLst>
                <a:path extrusionOk="0" h="1277" w="1308">
                  <a:moveTo>
                    <a:pt x="638" y="0"/>
                  </a:moveTo>
                  <a:cubicBezTo>
                    <a:pt x="274" y="0"/>
                    <a:pt x="0" y="274"/>
                    <a:pt x="0" y="639"/>
                  </a:cubicBezTo>
                  <a:cubicBezTo>
                    <a:pt x="0" y="1003"/>
                    <a:pt x="274" y="1277"/>
                    <a:pt x="638" y="1277"/>
                  </a:cubicBezTo>
                  <a:cubicBezTo>
                    <a:pt x="1003" y="1277"/>
                    <a:pt x="1307" y="1003"/>
                    <a:pt x="1307" y="639"/>
                  </a:cubicBezTo>
                  <a:cubicBezTo>
                    <a:pt x="1307" y="274"/>
                    <a:pt x="1003" y="0"/>
                    <a:pt x="63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2027205" y="2194247"/>
              <a:ext cx="24342" cy="24342"/>
            </a:xfrm>
            <a:custGeom>
              <a:rect b="b" l="l" r="r" t="t"/>
              <a:pathLst>
                <a:path extrusionOk="0" h="1460" w="146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59"/>
                    <a:pt x="730" y="1459"/>
                  </a:cubicBezTo>
                  <a:cubicBezTo>
                    <a:pt x="1125" y="1459"/>
                    <a:pt x="1459" y="1155"/>
                    <a:pt x="1459" y="730"/>
                  </a:cubicBezTo>
                  <a:cubicBezTo>
                    <a:pt x="1459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2255727" y="1670300"/>
              <a:ext cx="44616" cy="641074"/>
            </a:xfrm>
            <a:custGeom>
              <a:rect b="b" l="l" r="r" t="t"/>
              <a:pathLst>
                <a:path extrusionOk="0" fill="none" h="38451" w="2676">
                  <a:moveTo>
                    <a:pt x="2675" y="0"/>
                  </a:moveTo>
                  <a:cubicBezTo>
                    <a:pt x="2675" y="0"/>
                    <a:pt x="669" y="24590"/>
                    <a:pt x="1" y="38451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2286635" y="1768091"/>
              <a:ext cx="63372" cy="72492"/>
            </a:xfrm>
            <a:custGeom>
              <a:rect b="b" l="l" r="r" t="t"/>
              <a:pathLst>
                <a:path extrusionOk="0" fill="none" h="4348" w="3801">
                  <a:moveTo>
                    <a:pt x="3800" y="1"/>
                  </a:moveTo>
                  <a:cubicBezTo>
                    <a:pt x="3800" y="1"/>
                    <a:pt x="1581" y="2463"/>
                    <a:pt x="1" y="4347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2226337" y="1712360"/>
              <a:ext cx="63872" cy="85146"/>
            </a:xfrm>
            <a:custGeom>
              <a:rect b="b" l="l" r="r" t="t"/>
              <a:pathLst>
                <a:path extrusionOk="0" fill="none" h="5107" w="3831">
                  <a:moveTo>
                    <a:pt x="1" y="0"/>
                  </a:moveTo>
                  <a:cubicBezTo>
                    <a:pt x="1" y="0"/>
                    <a:pt x="2584" y="3465"/>
                    <a:pt x="3831" y="5107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2276499" y="1863865"/>
              <a:ext cx="89715" cy="121142"/>
            </a:xfrm>
            <a:custGeom>
              <a:rect b="b" l="l" r="r" t="t"/>
              <a:pathLst>
                <a:path extrusionOk="0" fill="none" h="7266" w="5381">
                  <a:moveTo>
                    <a:pt x="5381" y="1"/>
                  </a:moveTo>
                  <a:cubicBezTo>
                    <a:pt x="5381" y="1"/>
                    <a:pt x="2220" y="4499"/>
                    <a:pt x="1" y="7265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2217718" y="1984978"/>
              <a:ext cx="53735" cy="72992"/>
            </a:xfrm>
            <a:custGeom>
              <a:rect b="b" l="l" r="r" t="t"/>
              <a:pathLst>
                <a:path extrusionOk="0" fill="none" h="4378" w="3223">
                  <a:moveTo>
                    <a:pt x="1" y="0"/>
                  </a:moveTo>
                  <a:cubicBezTo>
                    <a:pt x="974" y="1550"/>
                    <a:pt x="2038" y="2979"/>
                    <a:pt x="3223" y="4377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2263329" y="2135966"/>
              <a:ext cx="49167" cy="47150"/>
            </a:xfrm>
            <a:custGeom>
              <a:rect b="b" l="l" r="r" t="t"/>
              <a:pathLst>
                <a:path extrusionOk="0" fill="none" h="2828" w="2949">
                  <a:moveTo>
                    <a:pt x="2949" y="1"/>
                  </a:moveTo>
                  <a:cubicBezTo>
                    <a:pt x="2949" y="1"/>
                    <a:pt x="1004" y="1855"/>
                    <a:pt x="1" y="2828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2304890" y="2115711"/>
              <a:ext cx="26359" cy="26359"/>
            </a:xfrm>
            <a:custGeom>
              <a:rect b="b" l="l" r="r" t="t"/>
              <a:pathLst>
                <a:path extrusionOk="0" h="1581" w="1581">
                  <a:moveTo>
                    <a:pt x="790" y="0"/>
                  </a:moveTo>
                  <a:cubicBezTo>
                    <a:pt x="365" y="0"/>
                    <a:pt x="0" y="335"/>
                    <a:pt x="0" y="790"/>
                  </a:cubicBezTo>
                  <a:cubicBezTo>
                    <a:pt x="0" y="1216"/>
                    <a:pt x="365" y="1581"/>
                    <a:pt x="790" y="1581"/>
                  </a:cubicBezTo>
                  <a:cubicBezTo>
                    <a:pt x="1216" y="1581"/>
                    <a:pt x="1581" y="1216"/>
                    <a:pt x="1581" y="790"/>
                  </a:cubicBezTo>
                  <a:cubicBezTo>
                    <a:pt x="1581" y="33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2204048" y="1971792"/>
              <a:ext cx="26876" cy="26376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581"/>
                    <a:pt x="821" y="1581"/>
                  </a:cubicBezTo>
                  <a:cubicBezTo>
                    <a:pt x="1247" y="1581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2288669" y="1658647"/>
              <a:ext cx="23325" cy="23325"/>
            </a:xfrm>
            <a:custGeom>
              <a:rect b="b" l="l" r="r" t="t"/>
              <a:pathLst>
                <a:path extrusionOk="0" h="1399" w="1399">
                  <a:moveTo>
                    <a:pt x="699" y="0"/>
                  </a:moveTo>
                  <a:cubicBezTo>
                    <a:pt x="304" y="0"/>
                    <a:pt x="0" y="304"/>
                    <a:pt x="0" y="699"/>
                  </a:cubicBezTo>
                  <a:cubicBezTo>
                    <a:pt x="0" y="1095"/>
                    <a:pt x="304" y="1399"/>
                    <a:pt x="699" y="1399"/>
                  </a:cubicBezTo>
                  <a:cubicBezTo>
                    <a:pt x="1095" y="1399"/>
                    <a:pt x="1399" y="1095"/>
                    <a:pt x="1399" y="699"/>
                  </a:cubicBezTo>
                  <a:cubicBezTo>
                    <a:pt x="1399" y="30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2214684" y="1700707"/>
              <a:ext cx="22825" cy="22808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69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2300322" y="2124313"/>
              <a:ext cx="136331" cy="183481"/>
            </a:xfrm>
            <a:custGeom>
              <a:rect b="b" l="l" r="r" t="t"/>
              <a:pathLst>
                <a:path extrusionOk="0" fill="none" h="11005" w="8177">
                  <a:moveTo>
                    <a:pt x="0" y="11004"/>
                  </a:moveTo>
                  <a:cubicBezTo>
                    <a:pt x="0" y="11004"/>
                    <a:pt x="4377" y="3466"/>
                    <a:pt x="8177" y="1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2342882" y="2169925"/>
              <a:ext cx="8636" cy="58287"/>
            </a:xfrm>
            <a:custGeom>
              <a:rect b="b" l="l" r="r" t="t"/>
              <a:pathLst>
                <a:path extrusionOk="0" fill="none" h="3496" w="518">
                  <a:moveTo>
                    <a:pt x="1" y="0"/>
                  </a:moveTo>
                  <a:cubicBezTo>
                    <a:pt x="335" y="1125"/>
                    <a:pt x="517" y="2311"/>
                    <a:pt x="517" y="3496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2380892" y="2171442"/>
              <a:ext cx="63356" cy="15722"/>
            </a:xfrm>
            <a:custGeom>
              <a:rect b="b" l="l" r="r" t="t"/>
              <a:pathLst>
                <a:path extrusionOk="0" fill="none" h="943" w="3800">
                  <a:moveTo>
                    <a:pt x="0" y="943"/>
                  </a:moveTo>
                  <a:cubicBezTo>
                    <a:pt x="0" y="943"/>
                    <a:pt x="2402" y="122"/>
                    <a:pt x="3800" y="1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2329712" y="2148136"/>
              <a:ext cx="26876" cy="26876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79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2440690" y="2158272"/>
              <a:ext cx="26359" cy="26359"/>
            </a:xfrm>
            <a:custGeom>
              <a:rect b="b" l="l" r="r" t="t"/>
              <a:pathLst>
                <a:path extrusionOk="0" h="1581" w="1581">
                  <a:moveTo>
                    <a:pt x="790" y="0"/>
                  </a:moveTo>
                  <a:cubicBezTo>
                    <a:pt x="334" y="0"/>
                    <a:pt x="0" y="365"/>
                    <a:pt x="0" y="791"/>
                  </a:cubicBezTo>
                  <a:cubicBezTo>
                    <a:pt x="0" y="1247"/>
                    <a:pt x="334" y="1581"/>
                    <a:pt x="790" y="1581"/>
                  </a:cubicBezTo>
                  <a:cubicBezTo>
                    <a:pt x="1216" y="1581"/>
                    <a:pt x="1581" y="1247"/>
                    <a:pt x="1581" y="791"/>
                  </a:cubicBezTo>
                  <a:cubicBezTo>
                    <a:pt x="1581" y="36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2433088" y="2102024"/>
              <a:ext cx="26359" cy="26876"/>
            </a:xfrm>
            <a:custGeom>
              <a:rect b="b" l="l" r="r" t="t"/>
              <a:pathLst>
                <a:path extrusionOk="0" h="1612" w="1581">
                  <a:moveTo>
                    <a:pt x="790" y="0"/>
                  </a:moveTo>
                  <a:cubicBezTo>
                    <a:pt x="335" y="0"/>
                    <a:pt x="0" y="365"/>
                    <a:pt x="0" y="791"/>
                  </a:cubicBezTo>
                  <a:cubicBezTo>
                    <a:pt x="0" y="1247"/>
                    <a:pt x="335" y="1611"/>
                    <a:pt x="790" y="1611"/>
                  </a:cubicBezTo>
                  <a:cubicBezTo>
                    <a:pt x="1216" y="1611"/>
                    <a:pt x="1581" y="1247"/>
                    <a:pt x="1581" y="791"/>
                  </a:cubicBezTo>
                  <a:cubicBezTo>
                    <a:pt x="1581" y="36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33"/>
          <p:cNvSpPr/>
          <p:nvPr/>
        </p:nvSpPr>
        <p:spPr>
          <a:xfrm>
            <a:off x="6593100" y="2364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33"/>
          <p:cNvGrpSpPr/>
          <p:nvPr/>
        </p:nvGrpSpPr>
        <p:grpSpPr>
          <a:xfrm flipH="1" rot="3718461">
            <a:off x="7087302" y="2916821"/>
            <a:ext cx="1474087" cy="2698281"/>
            <a:chOff x="365696" y="228600"/>
            <a:chExt cx="1473983" cy="2698089"/>
          </a:xfrm>
        </p:grpSpPr>
        <p:grpSp>
          <p:nvGrpSpPr>
            <p:cNvPr id="220" name="Google Shape;220;p3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3" name="Google Shape;223;p3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33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566600" y="1285977"/>
            <a:ext cx="38589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2" type="body"/>
          </p:nvPr>
        </p:nvSpPr>
        <p:spPr>
          <a:xfrm>
            <a:off x="718500" y="1285877"/>
            <a:ext cx="38400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0" name="Google Shape;230;p34"/>
          <p:cNvGrpSpPr/>
          <p:nvPr/>
        </p:nvGrpSpPr>
        <p:grpSpPr>
          <a:xfrm>
            <a:off x="8264864" y="2136847"/>
            <a:ext cx="1179753" cy="2854242"/>
            <a:chOff x="7907551" y="-114309"/>
            <a:chExt cx="1908059" cy="4616273"/>
          </a:xfrm>
        </p:grpSpPr>
        <p:sp>
          <p:nvSpPr>
            <p:cNvPr id="231" name="Google Shape;231;p3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34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3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bg>
      <p:bgPr>
        <a:solidFill>
          <a:schemeClr val="accen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35"/>
          <p:cNvGrpSpPr/>
          <p:nvPr/>
        </p:nvGrpSpPr>
        <p:grpSpPr>
          <a:xfrm flipH="1" rot="10800000"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51" name="Google Shape;251;p35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35"/>
          <p:cNvGrpSpPr/>
          <p:nvPr/>
        </p:nvGrpSpPr>
        <p:grpSpPr>
          <a:xfrm flipH="1">
            <a:off x="5880236" y="299000"/>
            <a:ext cx="2221064" cy="1202094"/>
            <a:chOff x="1289186" y="298550"/>
            <a:chExt cx="2221064" cy="1202094"/>
          </a:xfrm>
        </p:grpSpPr>
        <p:sp>
          <p:nvSpPr>
            <p:cNvPr id="256" name="Google Shape;256;p3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3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59" name="Google Shape;259;p3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" name="Google Shape;260;p3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1" name="Google Shape;261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3" name="Google Shape;263;p35"/>
          <p:cNvSpPr txBox="1"/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1" type="subTitle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7" name="Google Shape;267;p36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8" name="Google Shape;268;p36"/>
          <p:cNvGrpSpPr/>
          <p:nvPr/>
        </p:nvGrpSpPr>
        <p:grpSpPr>
          <a:xfrm flipH="1">
            <a:off x="-447600" y="2065597"/>
            <a:ext cx="1179753" cy="2854242"/>
            <a:chOff x="7907551" y="-114309"/>
            <a:chExt cx="1908059" cy="4616273"/>
          </a:xfrm>
        </p:grpSpPr>
        <p:sp>
          <p:nvSpPr>
            <p:cNvPr id="269" name="Google Shape;269;p36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36"/>
          <p:cNvGrpSpPr/>
          <p:nvPr/>
        </p:nvGrpSpPr>
        <p:grpSpPr>
          <a:xfrm flipH="1">
            <a:off x="7795198" y="781050"/>
            <a:ext cx="1473983" cy="2698089"/>
            <a:chOff x="365696" y="228600"/>
            <a:chExt cx="1473983" cy="2698089"/>
          </a:xfrm>
        </p:grpSpPr>
        <p:grpSp>
          <p:nvGrpSpPr>
            <p:cNvPr id="286" name="Google Shape;286;p3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87" name="Google Shape;287;p3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9" name="Google Shape;289;p3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0" name="Google Shape;290;p36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b="0" i="0" sz="2800" u="none" cap="none" strike="noStrik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b="0" i="0" sz="18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4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4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"/>
          <p:cNvSpPr txBox="1"/>
          <p:nvPr>
            <p:ph type="ctrTitle"/>
          </p:nvPr>
        </p:nvSpPr>
        <p:spPr>
          <a:xfrm>
            <a:off x="1896300" y="704850"/>
            <a:ext cx="53514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FINAL PROJECT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PEMROGRAMAN WEB LANJUT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PERPUSTAKAAN</a:t>
            </a:r>
            <a:endParaRPr b="1"/>
          </a:p>
        </p:txBody>
      </p:sp>
      <p:grpSp>
        <p:nvGrpSpPr>
          <p:cNvPr id="981" name="Google Shape;981;p1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982" name="Google Shape;982;p1"/>
            <p:cNvSpPr/>
            <p:nvPr/>
          </p:nvSpPr>
          <p:spPr>
            <a:xfrm>
              <a:off x="10056525" y="930425"/>
              <a:ext cx="521975" cy="331475"/>
            </a:xfrm>
            <a:custGeom>
              <a:rect b="b" l="l" r="r" t="t"/>
              <a:pathLst>
                <a:path extrusionOk="0" h="13259" w="20879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10049025" y="922900"/>
              <a:ext cx="537625" cy="347150"/>
            </a:xfrm>
            <a:custGeom>
              <a:rect b="b" l="l" r="r" t="t"/>
              <a:pathLst>
                <a:path extrusionOk="0" h="13886" w="21505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10351650" y="961750"/>
              <a:ext cx="44500" cy="75825"/>
            </a:xfrm>
            <a:custGeom>
              <a:rect b="b" l="l" r="r" t="t"/>
              <a:pathLst>
                <a:path extrusionOk="0" h="3033" w="178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10344450" y="955525"/>
              <a:ext cx="60000" cy="88025"/>
            </a:xfrm>
            <a:custGeom>
              <a:rect b="b" l="l" r="r" t="t"/>
              <a:pathLst>
                <a:path extrusionOk="0" h="3521" w="240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"/>
            <p:cNvSpPr/>
            <p:nvPr/>
          </p:nvSpPr>
          <p:spPr>
            <a:xfrm>
              <a:off x="10098525" y="969875"/>
              <a:ext cx="31350" cy="33875"/>
            </a:xfrm>
            <a:custGeom>
              <a:rect b="b" l="l" r="r" t="t"/>
              <a:pathLst>
                <a:path extrusionOk="0" h="1355" w="1254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"/>
            <p:cNvSpPr/>
            <p:nvPr/>
          </p:nvSpPr>
          <p:spPr>
            <a:xfrm>
              <a:off x="10090375" y="965025"/>
              <a:ext cx="44500" cy="45625"/>
            </a:xfrm>
            <a:custGeom>
              <a:rect b="b" l="l" r="r" t="t"/>
              <a:pathLst>
                <a:path extrusionOk="0" h="1825" w="178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"/>
            <p:cNvSpPr/>
            <p:nvPr/>
          </p:nvSpPr>
          <p:spPr>
            <a:xfrm>
              <a:off x="10479475" y="1207350"/>
              <a:ext cx="57675" cy="15700"/>
            </a:xfrm>
            <a:custGeom>
              <a:rect b="b" l="l" r="r" t="t"/>
              <a:pathLst>
                <a:path extrusionOk="0" h="628" w="2307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"/>
            <p:cNvSpPr/>
            <p:nvPr/>
          </p:nvSpPr>
          <p:spPr>
            <a:xfrm>
              <a:off x="10474450" y="1201025"/>
              <a:ext cx="67700" cy="28075"/>
            </a:xfrm>
            <a:custGeom>
              <a:rect b="b" l="l" r="r" t="t"/>
              <a:pathLst>
                <a:path extrusionOk="0" h="1123" w="2708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"/>
            <p:cNvSpPr/>
            <p:nvPr/>
          </p:nvSpPr>
          <p:spPr>
            <a:xfrm>
              <a:off x="10074700" y="1008725"/>
              <a:ext cx="384125" cy="339625"/>
            </a:xfrm>
            <a:custGeom>
              <a:rect b="b" l="l" r="r" t="t"/>
              <a:pathLst>
                <a:path extrusionOk="0" h="13585" w="15365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"/>
            <p:cNvSpPr/>
            <p:nvPr/>
          </p:nvSpPr>
          <p:spPr>
            <a:xfrm>
              <a:off x="10067175" y="1002600"/>
              <a:ext cx="399150" cy="351100"/>
            </a:xfrm>
            <a:custGeom>
              <a:rect b="b" l="l" r="r" t="t"/>
              <a:pathLst>
                <a:path extrusionOk="0" h="14044" w="15966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"/>
            <p:cNvSpPr/>
            <p:nvPr/>
          </p:nvSpPr>
          <p:spPr>
            <a:xfrm>
              <a:off x="10111675" y="1019375"/>
              <a:ext cx="94000" cy="198650"/>
            </a:xfrm>
            <a:custGeom>
              <a:rect b="b" l="l" r="r" t="t"/>
              <a:pathLst>
                <a:path extrusionOk="0" h="7946" w="376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"/>
            <p:cNvSpPr/>
            <p:nvPr/>
          </p:nvSpPr>
          <p:spPr>
            <a:xfrm>
              <a:off x="10101750" y="1013500"/>
              <a:ext cx="113225" cy="210150"/>
            </a:xfrm>
            <a:custGeom>
              <a:rect b="b" l="l" r="r" t="t"/>
              <a:pathLst>
                <a:path extrusionOk="0" h="8406" w="4529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"/>
            <p:cNvSpPr/>
            <p:nvPr/>
          </p:nvSpPr>
          <p:spPr>
            <a:xfrm>
              <a:off x="10139875" y="1035050"/>
              <a:ext cx="120325" cy="219325"/>
            </a:xfrm>
            <a:custGeom>
              <a:rect b="b" l="l" r="r" t="t"/>
              <a:pathLst>
                <a:path extrusionOk="0" h="8773" w="4813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"/>
            <p:cNvSpPr/>
            <p:nvPr/>
          </p:nvSpPr>
          <p:spPr>
            <a:xfrm>
              <a:off x="10131375" y="1029075"/>
              <a:ext cx="137750" cy="231275"/>
            </a:xfrm>
            <a:custGeom>
              <a:rect b="b" l="l" r="r" t="t"/>
              <a:pathLst>
                <a:path extrusionOk="0" h="9251" w="551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"/>
            <p:cNvSpPr/>
            <p:nvPr/>
          </p:nvSpPr>
          <p:spPr>
            <a:xfrm>
              <a:off x="10176825" y="1053225"/>
              <a:ext cx="132875" cy="224325"/>
            </a:xfrm>
            <a:custGeom>
              <a:rect b="b" l="l" r="r" t="t"/>
              <a:pathLst>
                <a:path extrusionOk="0" h="8973" w="5315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"/>
            <p:cNvSpPr/>
            <p:nvPr/>
          </p:nvSpPr>
          <p:spPr>
            <a:xfrm>
              <a:off x="10166900" y="1045925"/>
              <a:ext cx="152025" cy="240375"/>
            </a:xfrm>
            <a:custGeom>
              <a:rect b="b" l="l" r="r" t="t"/>
              <a:pathLst>
                <a:path extrusionOk="0" h="9615" w="6081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"/>
            <p:cNvSpPr/>
            <p:nvPr/>
          </p:nvSpPr>
          <p:spPr>
            <a:xfrm>
              <a:off x="10208175" y="1082050"/>
              <a:ext cx="138475" cy="216800"/>
            </a:xfrm>
            <a:custGeom>
              <a:rect b="b" l="l" r="r" t="t"/>
              <a:pathLst>
                <a:path extrusionOk="0" h="8672" w="5539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"/>
            <p:cNvSpPr/>
            <p:nvPr/>
          </p:nvSpPr>
          <p:spPr>
            <a:xfrm>
              <a:off x="10199025" y="1074750"/>
              <a:ext cx="154450" cy="229800"/>
            </a:xfrm>
            <a:custGeom>
              <a:rect b="b" l="l" r="r" t="t"/>
              <a:pathLst>
                <a:path extrusionOk="0" h="9192" w="6178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"/>
            <p:cNvSpPr/>
            <p:nvPr/>
          </p:nvSpPr>
          <p:spPr>
            <a:xfrm>
              <a:off x="10249525" y="1105225"/>
              <a:ext cx="130975" cy="211800"/>
            </a:xfrm>
            <a:custGeom>
              <a:rect b="b" l="l" r="r" t="t"/>
              <a:pathLst>
                <a:path extrusionOk="0" h="8472" w="5239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"/>
            <p:cNvSpPr/>
            <p:nvPr/>
          </p:nvSpPr>
          <p:spPr>
            <a:xfrm>
              <a:off x="10241025" y="1099025"/>
              <a:ext cx="147775" cy="223975"/>
            </a:xfrm>
            <a:custGeom>
              <a:rect b="b" l="l" r="r" t="t"/>
              <a:pathLst>
                <a:path extrusionOk="0" h="8959" w="5911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"/>
            <p:cNvSpPr/>
            <p:nvPr/>
          </p:nvSpPr>
          <p:spPr>
            <a:xfrm>
              <a:off x="10289000" y="1142200"/>
              <a:ext cx="125325" cy="190500"/>
            </a:xfrm>
            <a:custGeom>
              <a:rect b="b" l="l" r="r" t="t"/>
              <a:pathLst>
                <a:path extrusionOk="0" h="7620" w="5013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"/>
            <p:cNvSpPr/>
            <p:nvPr/>
          </p:nvSpPr>
          <p:spPr>
            <a:xfrm>
              <a:off x="10279925" y="1135550"/>
              <a:ext cx="143025" cy="201675"/>
            </a:xfrm>
            <a:custGeom>
              <a:rect b="b" l="l" r="r" t="t"/>
              <a:pathLst>
                <a:path extrusionOk="0" h="8067" w="5721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"/>
            <p:cNvSpPr/>
            <p:nvPr/>
          </p:nvSpPr>
          <p:spPr>
            <a:xfrm>
              <a:off x="10377975" y="1199200"/>
              <a:ext cx="49525" cy="68325"/>
            </a:xfrm>
            <a:custGeom>
              <a:rect b="b" l="l" r="r" t="t"/>
              <a:pathLst>
                <a:path extrusionOk="0" h="2733" w="1981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"/>
            <p:cNvSpPr/>
            <p:nvPr/>
          </p:nvSpPr>
          <p:spPr>
            <a:xfrm>
              <a:off x="10369825" y="1193550"/>
              <a:ext cx="66175" cy="80875"/>
            </a:xfrm>
            <a:custGeom>
              <a:rect b="b" l="l" r="r" t="t"/>
              <a:pathLst>
                <a:path extrusionOk="0" h="3235" w="2647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"/>
            <p:cNvSpPr/>
            <p:nvPr/>
          </p:nvSpPr>
          <p:spPr>
            <a:xfrm>
              <a:off x="10202525" y="1050725"/>
              <a:ext cx="13175" cy="28825"/>
            </a:xfrm>
            <a:custGeom>
              <a:rect b="b" l="l" r="r" t="t"/>
              <a:pathLst>
                <a:path extrusionOk="0" h="1153" w="527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"/>
            <p:cNvSpPr/>
            <p:nvPr/>
          </p:nvSpPr>
          <p:spPr>
            <a:xfrm>
              <a:off x="10195000" y="1045700"/>
              <a:ext cx="28850" cy="38875"/>
            </a:xfrm>
            <a:custGeom>
              <a:rect b="b" l="l" r="r" t="t"/>
              <a:pathLst>
                <a:path extrusionOk="0" h="1555" w="1154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"/>
            <p:cNvSpPr/>
            <p:nvPr/>
          </p:nvSpPr>
          <p:spPr>
            <a:xfrm>
              <a:off x="10098525" y="1136550"/>
              <a:ext cx="20700" cy="39500"/>
            </a:xfrm>
            <a:custGeom>
              <a:rect b="b" l="l" r="r" t="t"/>
              <a:pathLst>
                <a:path extrusionOk="0" h="1580" w="828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"/>
            <p:cNvSpPr/>
            <p:nvPr/>
          </p:nvSpPr>
          <p:spPr>
            <a:xfrm>
              <a:off x="10090375" y="1129675"/>
              <a:ext cx="36975" cy="52425"/>
            </a:xfrm>
            <a:custGeom>
              <a:rect b="b" l="l" r="r" t="t"/>
              <a:pathLst>
                <a:path extrusionOk="0" h="2097" w="1479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"/>
            <p:cNvSpPr/>
            <p:nvPr/>
          </p:nvSpPr>
          <p:spPr>
            <a:xfrm>
              <a:off x="10278350" y="1100225"/>
              <a:ext cx="28825" cy="55150"/>
            </a:xfrm>
            <a:custGeom>
              <a:rect b="b" l="l" r="r" t="t"/>
              <a:pathLst>
                <a:path extrusionOk="0" h="2206" w="1153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"/>
            <p:cNvSpPr/>
            <p:nvPr/>
          </p:nvSpPr>
          <p:spPr>
            <a:xfrm>
              <a:off x="10269825" y="1093700"/>
              <a:ext cx="46050" cy="67350"/>
            </a:xfrm>
            <a:custGeom>
              <a:rect b="b" l="l" r="r" t="t"/>
              <a:pathLst>
                <a:path extrusionOk="0" h="2694" w="1842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"/>
            <p:cNvSpPr/>
            <p:nvPr/>
          </p:nvSpPr>
          <p:spPr>
            <a:xfrm>
              <a:off x="10346625" y="1191700"/>
              <a:ext cx="7550" cy="15675"/>
            </a:xfrm>
            <a:custGeom>
              <a:rect b="b" l="l" r="r" t="t"/>
              <a:pathLst>
                <a:path extrusionOk="0" h="627" w="302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"/>
            <p:cNvSpPr/>
            <p:nvPr/>
          </p:nvSpPr>
          <p:spPr>
            <a:xfrm>
              <a:off x="10338500" y="1184575"/>
              <a:ext cx="23825" cy="30325"/>
            </a:xfrm>
            <a:custGeom>
              <a:rect b="b" l="l" r="r" t="t"/>
              <a:pathLst>
                <a:path extrusionOk="0" h="1213" w="953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4" name="Google Shape;1014;p1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1015" name="Google Shape;1015;p1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" name="Google Shape;1127;p10"/>
          <p:cNvPicPr preferRelativeResize="0"/>
          <p:nvPr/>
        </p:nvPicPr>
        <p:blipFill rotWithShape="1">
          <a:blip r:embed="rId3">
            <a:alphaModFix/>
          </a:blip>
          <a:srcRect b="0" l="16896" r="1163" t="9420"/>
          <a:stretch/>
        </p:blipFill>
        <p:spPr>
          <a:xfrm>
            <a:off x="240850" y="672750"/>
            <a:ext cx="8650424" cy="37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1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" name="Google Shape;1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24325"/>
            <a:ext cx="8839200" cy="409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"/>
          <p:cNvSpPr txBox="1"/>
          <p:nvPr>
            <p:ph type="ctrTitle"/>
          </p:nvPr>
        </p:nvSpPr>
        <p:spPr>
          <a:xfrm>
            <a:off x="2491963" y="2188075"/>
            <a:ext cx="41598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/>
              <a:t>SIDE-BAR</a:t>
            </a:r>
            <a:endParaRPr b="1"/>
          </a:p>
        </p:txBody>
      </p:sp>
      <p:sp>
        <p:nvSpPr>
          <p:cNvPr id="1138" name="Google Shape;1138;p12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39" name="Google Shape;1139;p12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0" name="Google Shape;1140;p12"/>
          <p:cNvGrpSpPr/>
          <p:nvPr/>
        </p:nvGrpSpPr>
        <p:grpSpPr>
          <a:xfrm rot="10667963">
            <a:off x="7414409" y="1387690"/>
            <a:ext cx="1474037" cy="2698185"/>
            <a:chOff x="365604" y="228600"/>
            <a:chExt cx="1473981" cy="2698084"/>
          </a:xfrm>
        </p:grpSpPr>
        <p:grpSp>
          <p:nvGrpSpPr>
            <p:cNvPr id="1141" name="Google Shape;1141;p12"/>
            <p:cNvGrpSpPr/>
            <p:nvPr/>
          </p:nvGrpSpPr>
          <p:grpSpPr>
            <a:xfrm flipH="1" rot="-617154">
              <a:off x="575875" y="402327"/>
              <a:ext cx="1053440" cy="2449993"/>
              <a:chOff x="3817855" y="1437512"/>
              <a:chExt cx="541146" cy="1128254"/>
            </a:xfrm>
          </p:grpSpPr>
          <p:sp>
            <p:nvSpPr>
              <p:cNvPr id="1142" name="Google Shape;1142;p1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1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4" name="Google Shape;1144;p1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5" name="Google Shape;1145;p12"/>
          <p:cNvGrpSpPr/>
          <p:nvPr/>
        </p:nvGrpSpPr>
        <p:grpSpPr>
          <a:xfrm rot="-230834">
            <a:off x="217658" y="1063700"/>
            <a:ext cx="1474061" cy="2698229"/>
            <a:chOff x="365604" y="228600"/>
            <a:chExt cx="1473981" cy="2698084"/>
          </a:xfrm>
        </p:grpSpPr>
        <p:grpSp>
          <p:nvGrpSpPr>
            <p:cNvPr id="1146" name="Google Shape;1146;p12"/>
            <p:cNvGrpSpPr/>
            <p:nvPr/>
          </p:nvGrpSpPr>
          <p:grpSpPr>
            <a:xfrm flipH="1" rot="-617154">
              <a:off x="575875" y="402327"/>
              <a:ext cx="1053440" cy="2449993"/>
              <a:chOff x="3817855" y="1437512"/>
              <a:chExt cx="541146" cy="1128254"/>
            </a:xfrm>
          </p:grpSpPr>
          <p:sp>
            <p:nvSpPr>
              <p:cNvPr id="1147" name="Google Shape;1147;p1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1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9" name="Google Shape;1149;p1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0" name="Google Shape;1150;p12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12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6" name="Google Shape;11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13" y="152400"/>
            <a:ext cx="215678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800" y="152400"/>
            <a:ext cx="21812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5422" y="152400"/>
            <a:ext cx="203595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4"/>
          <p:cNvSpPr txBox="1"/>
          <p:nvPr>
            <p:ph type="ctrTitle"/>
          </p:nvPr>
        </p:nvSpPr>
        <p:spPr>
          <a:xfrm>
            <a:off x="2491963" y="2188075"/>
            <a:ext cx="41598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/>
              <a:t>DATA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/>
              <a:t>BUKU</a:t>
            </a:r>
            <a:endParaRPr b="1"/>
          </a:p>
        </p:txBody>
      </p:sp>
      <p:sp>
        <p:nvSpPr>
          <p:cNvPr id="1164" name="Google Shape;1164;p14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65" name="Google Shape;1165;p14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6" name="Google Shape;1166;p14"/>
          <p:cNvGrpSpPr/>
          <p:nvPr/>
        </p:nvGrpSpPr>
        <p:grpSpPr>
          <a:xfrm rot="10667963">
            <a:off x="7414409" y="1387690"/>
            <a:ext cx="1474037" cy="2698185"/>
            <a:chOff x="365604" y="228600"/>
            <a:chExt cx="1473981" cy="2698084"/>
          </a:xfrm>
        </p:grpSpPr>
        <p:grpSp>
          <p:nvGrpSpPr>
            <p:cNvPr id="1167" name="Google Shape;1167;p14"/>
            <p:cNvGrpSpPr/>
            <p:nvPr/>
          </p:nvGrpSpPr>
          <p:grpSpPr>
            <a:xfrm flipH="1" rot="-617154">
              <a:off x="575875" y="402327"/>
              <a:ext cx="1053440" cy="2449993"/>
              <a:chOff x="3817855" y="1437512"/>
              <a:chExt cx="541146" cy="1128254"/>
            </a:xfrm>
          </p:grpSpPr>
          <p:sp>
            <p:nvSpPr>
              <p:cNvPr id="1168" name="Google Shape;1168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0" name="Google Shape;1170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1" name="Google Shape;1171;p14"/>
          <p:cNvGrpSpPr/>
          <p:nvPr/>
        </p:nvGrpSpPr>
        <p:grpSpPr>
          <a:xfrm rot="-230834">
            <a:off x="217658" y="1063700"/>
            <a:ext cx="1474061" cy="2698229"/>
            <a:chOff x="365604" y="228600"/>
            <a:chExt cx="1473981" cy="2698084"/>
          </a:xfrm>
        </p:grpSpPr>
        <p:grpSp>
          <p:nvGrpSpPr>
            <p:cNvPr id="1172" name="Google Shape;1172;p14"/>
            <p:cNvGrpSpPr/>
            <p:nvPr/>
          </p:nvGrpSpPr>
          <p:grpSpPr>
            <a:xfrm flipH="1" rot="-617154">
              <a:off x="575875" y="402327"/>
              <a:ext cx="1053440" cy="2449993"/>
              <a:chOff x="3817855" y="1437512"/>
              <a:chExt cx="541146" cy="1128254"/>
            </a:xfrm>
          </p:grpSpPr>
          <p:sp>
            <p:nvSpPr>
              <p:cNvPr id="1173" name="Google Shape;1173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5" name="Google Shape;1175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6" name="Google Shape;1176;p14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14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5"/>
          <p:cNvSpPr txBox="1"/>
          <p:nvPr>
            <p:ph type="title"/>
          </p:nvPr>
        </p:nvSpPr>
        <p:spPr>
          <a:xfrm>
            <a:off x="888175" y="874925"/>
            <a:ext cx="73839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8000"/>
              <a:t>DATA-DATA PENGARANG</a:t>
            </a:r>
            <a:endParaRPr b="1" sz="8000"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6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88" name="Google Shape;1188;p16"/>
          <p:cNvPicPr preferRelativeResize="0"/>
          <p:nvPr/>
        </p:nvPicPr>
        <p:blipFill rotWithShape="1">
          <a:blip r:embed="rId3">
            <a:alphaModFix/>
          </a:blip>
          <a:srcRect b="1257" l="0" r="0" t="1257"/>
          <a:stretch/>
        </p:blipFill>
        <p:spPr>
          <a:xfrm>
            <a:off x="208438" y="1366325"/>
            <a:ext cx="8727125" cy="312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7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4" name="Google Shape;1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75" y="1433638"/>
            <a:ext cx="8656449" cy="2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8"/>
          <p:cNvSpPr txBox="1"/>
          <p:nvPr>
            <p:ph type="title"/>
          </p:nvPr>
        </p:nvSpPr>
        <p:spPr>
          <a:xfrm>
            <a:off x="888175" y="874925"/>
            <a:ext cx="73839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8000"/>
              <a:t>DATA PENERBIT</a:t>
            </a:r>
            <a:endParaRPr b="1" sz="8000"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19"/>
          <p:cNvPicPr preferRelativeResize="0"/>
          <p:nvPr/>
        </p:nvPicPr>
        <p:blipFill rotWithShape="1">
          <a:blip r:embed="rId3">
            <a:alphaModFix/>
          </a:blip>
          <a:srcRect b="1275" l="16929" r="0" t="8893"/>
          <a:stretch/>
        </p:blipFill>
        <p:spPr>
          <a:xfrm>
            <a:off x="229400" y="887250"/>
            <a:ext cx="8685199" cy="33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"/>
          <p:cNvSpPr txBox="1"/>
          <p:nvPr>
            <p:ph idx="2" type="subTitle"/>
          </p:nvPr>
        </p:nvSpPr>
        <p:spPr>
          <a:xfrm>
            <a:off x="2933250" y="3840600"/>
            <a:ext cx="3277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Aldrich"/>
                <a:ea typeface="Aldrich"/>
                <a:cs typeface="Aldrich"/>
                <a:sym typeface="Aldrich"/>
              </a:rPr>
              <a:t>Rachmadaani Indrianto Noor Wachyudin</a:t>
            </a:r>
            <a:endParaRPr/>
          </a:p>
        </p:txBody>
      </p:sp>
      <p:sp>
        <p:nvSpPr>
          <p:cNvPr id="1027" name="Google Shape;1027;p2"/>
          <p:cNvSpPr txBox="1"/>
          <p:nvPr>
            <p:ph type="title"/>
          </p:nvPr>
        </p:nvSpPr>
        <p:spPr>
          <a:xfrm>
            <a:off x="2933250" y="3012000"/>
            <a:ext cx="3277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(21.01.4682)</a:t>
            </a:r>
            <a:endParaRPr/>
          </a:p>
        </p:txBody>
      </p:sp>
      <p:sp>
        <p:nvSpPr>
          <p:cNvPr id="1028" name="Google Shape;1028;p2"/>
          <p:cNvSpPr txBox="1"/>
          <p:nvPr>
            <p:ph idx="4" type="subTitle"/>
          </p:nvPr>
        </p:nvSpPr>
        <p:spPr>
          <a:xfrm>
            <a:off x="722375" y="1731800"/>
            <a:ext cx="32775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Aldrich"/>
                <a:ea typeface="Aldrich"/>
                <a:cs typeface="Aldrich"/>
                <a:sym typeface="Aldrich"/>
              </a:rPr>
              <a:t>Arya Nur Fahrizy Ramadhan</a:t>
            </a:r>
            <a:endParaRPr/>
          </a:p>
        </p:txBody>
      </p:sp>
      <p:sp>
        <p:nvSpPr>
          <p:cNvPr id="1029" name="Google Shape;1029;p2"/>
          <p:cNvSpPr txBox="1"/>
          <p:nvPr>
            <p:ph idx="5" type="subTitle"/>
          </p:nvPr>
        </p:nvSpPr>
        <p:spPr>
          <a:xfrm>
            <a:off x="5144075" y="1731800"/>
            <a:ext cx="32775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Aldrich"/>
                <a:ea typeface="Aldrich"/>
                <a:cs typeface="Aldrich"/>
                <a:sym typeface="Aldrich"/>
              </a:rPr>
              <a:t>Adnan Silvan Erusani</a:t>
            </a:r>
            <a:endParaRPr/>
          </a:p>
        </p:txBody>
      </p:sp>
      <p:sp>
        <p:nvSpPr>
          <p:cNvPr id="1030" name="Google Shape;1030;p2"/>
          <p:cNvSpPr txBox="1"/>
          <p:nvPr>
            <p:ph idx="6" type="title"/>
          </p:nvPr>
        </p:nvSpPr>
        <p:spPr>
          <a:xfrm>
            <a:off x="5144075" y="1198600"/>
            <a:ext cx="3277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(22.01.4921)</a:t>
            </a:r>
            <a:endParaRPr/>
          </a:p>
        </p:txBody>
      </p:sp>
      <p:sp>
        <p:nvSpPr>
          <p:cNvPr id="1031" name="Google Shape;1031;p2"/>
          <p:cNvSpPr txBox="1"/>
          <p:nvPr>
            <p:ph idx="7" type="title"/>
          </p:nvPr>
        </p:nvSpPr>
        <p:spPr>
          <a:xfrm>
            <a:off x="722375" y="1198600"/>
            <a:ext cx="3277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(22.01.4939)</a:t>
            </a:r>
            <a:endParaRPr/>
          </a:p>
        </p:txBody>
      </p:sp>
      <p:sp>
        <p:nvSpPr>
          <p:cNvPr id="1032" name="Google Shape;1032;p2"/>
          <p:cNvSpPr txBox="1"/>
          <p:nvPr>
            <p:ph idx="8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ANGGOTA</a:t>
            </a:r>
            <a:endParaRPr b="1"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Google Shape;12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04963"/>
            <a:ext cx="8839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21"/>
          <p:cNvSpPr txBox="1"/>
          <p:nvPr>
            <p:ph type="title"/>
          </p:nvPr>
        </p:nvSpPr>
        <p:spPr>
          <a:xfrm>
            <a:off x="888175" y="874925"/>
            <a:ext cx="73839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8000"/>
              <a:t>DATA-DATA</a:t>
            </a:r>
            <a:endParaRPr b="1" sz="8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8000"/>
              <a:t>BUKU</a:t>
            </a:r>
            <a:endParaRPr b="1" sz="8000"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Google Shape;1219;p22"/>
          <p:cNvPicPr preferRelativeResize="0"/>
          <p:nvPr/>
        </p:nvPicPr>
        <p:blipFill rotWithShape="1">
          <a:blip r:embed="rId3">
            <a:alphaModFix/>
          </a:blip>
          <a:srcRect b="5044" l="16978" r="0" t="10871"/>
          <a:stretch/>
        </p:blipFill>
        <p:spPr>
          <a:xfrm>
            <a:off x="180087" y="1008737"/>
            <a:ext cx="8783824" cy="3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Google Shape;12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48300"/>
            <a:ext cx="8839202" cy="384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74eee1f1f1_3_33"/>
          <p:cNvSpPr txBox="1"/>
          <p:nvPr>
            <p:ph type="ctrTitle"/>
          </p:nvPr>
        </p:nvSpPr>
        <p:spPr>
          <a:xfrm>
            <a:off x="2491963" y="2188075"/>
            <a:ext cx="41598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/>
              <a:t>OPSI LAIN</a:t>
            </a:r>
            <a:endParaRPr b="1"/>
          </a:p>
        </p:txBody>
      </p:sp>
      <p:sp>
        <p:nvSpPr>
          <p:cNvPr id="1230" name="Google Shape;1230;g274eee1f1f1_3_33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31" name="Google Shape;1231;g274eee1f1f1_3_33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2" name="Google Shape;1232;g274eee1f1f1_3_33"/>
          <p:cNvGrpSpPr/>
          <p:nvPr/>
        </p:nvGrpSpPr>
        <p:grpSpPr>
          <a:xfrm rot="10667963">
            <a:off x="7414522" y="1387667"/>
            <a:ext cx="1473990" cy="2698205"/>
            <a:chOff x="365538" y="228600"/>
            <a:chExt cx="1473934" cy="2698103"/>
          </a:xfrm>
        </p:grpSpPr>
        <p:grpSp>
          <p:nvGrpSpPr>
            <p:cNvPr id="1233" name="Google Shape;1233;g274eee1f1f1_3_33"/>
            <p:cNvGrpSpPr/>
            <p:nvPr/>
          </p:nvGrpSpPr>
          <p:grpSpPr>
            <a:xfrm flipH="1" rot="-617154">
              <a:off x="575785" y="402342"/>
              <a:ext cx="1053440" cy="2449993"/>
              <a:chOff x="3817855" y="1437512"/>
              <a:chExt cx="541146" cy="1128254"/>
            </a:xfrm>
          </p:grpSpPr>
          <p:sp>
            <p:nvSpPr>
              <p:cNvPr id="1234" name="Google Shape;1234;g274eee1f1f1_3_3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g274eee1f1f1_3_3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6" name="Google Shape;1236;g274eee1f1f1_3_3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7" name="Google Shape;1237;g274eee1f1f1_3_33"/>
          <p:cNvGrpSpPr/>
          <p:nvPr/>
        </p:nvGrpSpPr>
        <p:grpSpPr>
          <a:xfrm rot="-230834">
            <a:off x="217593" y="1063706"/>
            <a:ext cx="1474014" cy="2698248"/>
            <a:chOff x="365538" y="228600"/>
            <a:chExt cx="1473934" cy="2698103"/>
          </a:xfrm>
        </p:grpSpPr>
        <p:grpSp>
          <p:nvGrpSpPr>
            <p:cNvPr id="1238" name="Google Shape;1238;g274eee1f1f1_3_33"/>
            <p:cNvGrpSpPr/>
            <p:nvPr/>
          </p:nvGrpSpPr>
          <p:grpSpPr>
            <a:xfrm flipH="1" rot="-617154">
              <a:off x="575785" y="402342"/>
              <a:ext cx="1053440" cy="2449993"/>
              <a:chOff x="3817855" y="1437512"/>
              <a:chExt cx="541146" cy="1128254"/>
            </a:xfrm>
          </p:grpSpPr>
          <p:sp>
            <p:nvSpPr>
              <p:cNvPr id="1239" name="Google Shape;1239;g274eee1f1f1_3_3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g274eee1f1f1_3_3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1" name="Google Shape;1241;g274eee1f1f1_3_3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2" name="Google Shape;1242;g274eee1f1f1_3_33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g274eee1f1f1_3_33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" name="Google Shape;1248;g274eee1f1f1_3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5200"/>
            <a:ext cx="8839200" cy="2853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g274eee1f1f1_3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7800"/>
            <a:ext cx="8839199" cy="298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74eee1f1f1_3_15"/>
          <p:cNvSpPr txBox="1"/>
          <p:nvPr>
            <p:ph type="ctrTitle"/>
          </p:nvPr>
        </p:nvSpPr>
        <p:spPr>
          <a:xfrm>
            <a:off x="2491963" y="2188075"/>
            <a:ext cx="41598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/>
              <a:t>LAPORAN</a:t>
            </a:r>
            <a:endParaRPr b="1"/>
          </a:p>
        </p:txBody>
      </p:sp>
      <p:sp>
        <p:nvSpPr>
          <p:cNvPr id="1259" name="Google Shape;1259;g274eee1f1f1_3_15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60" name="Google Shape;1260;g274eee1f1f1_3_15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1" name="Google Shape;1261;g274eee1f1f1_3_15"/>
          <p:cNvGrpSpPr/>
          <p:nvPr/>
        </p:nvGrpSpPr>
        <p:grpSpPr>
          <a:xfrm rot="10667963">
            <a:off x="7414522" y="1387667"/>
            <a:ext cx="1473990" cy="2698205"/>
            <a:chOff x="365538" y="228600"/>
            <a:chExt cx="1473934" cy="2698103"/>
          </a:xfrm>
        </p:grpSpPr>
        <p:grpSp>
          <p:nvGrpSpPr>
            <p:cNvPr id="1262" name="Google Shape;1262;g274eee1f1f1_3_15"/>
            <p:cNvGrpSpPr/>
            <p:nvPr/>
          </p:nvGrpSpPr>
          <p:grpSpPr>
            <a:xfrm flipH="1" rot="-617154">
              <a:off x="575785" y="402342"/>
              <a:ext cx="1053440" cy="2449993"/>
              <a:chOff x="3817855" y="1437512"/>
              <a:chExt cx="541146" cy="1128254"/>
            </a:xfrm>
          </p:grpSpPr>
          <p:sp>
            <p:nvSpPr>
              <p:cNvPr id="1263" name="Google Shape;1263;g274eee1f1f1_3_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g274eee1f1f1_3_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5" name="Google Shape;1265;g274eee1f1f1_3_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g274eee1f1f1_3_15"/>
          <p:cNvGrpSpPr/>
          <p:nvPr/>
        </p:nvGrpSpPr>
        <p:grpSpPr>
          <a:xfrm rot="-230834">
            <a:off x="217593" y="1063706"/>
            <a:ext cx="1474014" cy="2698248"/>
            <a:chOff x="365538" y="228600"/>
            <a:chExt cx="1473934" cy="2698103"/>
          </a:xfrm>
        </p:grpSpPr>
        <p:grpSp>
          <p:nvGrpSpPr>
            <p:cNvPr id="1267" name="Google Shape;1267;g274eee1f1f1_3_15"/>
            <p:cNvGrpSpPr/>
            <p:nvPr/>
          </p:nvGrpSpPr>
          <p:grpSpPr>
            <a:xfrm flipH="1" rot="-617154">
              <a:off x="575785" y="402342"/>
              <a:ext cx="1053440" cy="2449993"/>
              <a:chOff x="3817855" y="1437512"/>
              <a:chExt cx="541146" cy="1128254"/>
            </a:xfrm>
          </p:grpSpPr>
          <p:sp>
            <p:nvSpPr>
              <p:cNvPr id="1268" name="Google Shape;1268;g274eee1f1f1_3_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g274eee1f1f1_3_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0" name="Google Shape;1270;g274eee1f1f1_3_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1" name="Google Shape;1271;g274eee1f1f1_3_15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g274eee1f1f1_3_15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7" name="Google Shape;1277;g274eee1f1f1_3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3600"/>
            <a:ext cx="8839200" cy="315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24"/>
          <p:cNvSpPr txBox="1"/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5000"/>
              <a:t>DATABASE</a:t>
            </a:r>
            <a:endParaRPr b="1" sz="5000"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"/>
          <p:cNvSpPr txBox="1"/>
          <p:nvPr>
            <p:ph type="ctrTitle"/>
          </p:nvPr>
        </p:nvSpPr>
        <p:spPr>
          <a:xfrm>
            <a:off x="888175" y="954475"/>
            <a:ext cx="73836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6000"/>
              <a:t>FITUR-FITUR</a:t>
            </a:r>
            <a:endParaRPr b="1" sz="6000"/>
          </a:p>
        </p:txBody>
      </p:sp>
    </p:spTree>
  </p:cSld>
  <p:clrMapOvr>
    <a:masterClrMapping/>
  </p:clrMapOvr>
  <mc:AlternateContent>
    <mc:Choice Requires="p14">
      <p:transition spd="slow" p14:dur="26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" name="Google Shape;12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950" y="1158400"/>
            <a:ext cx="8311800" cy="2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6"/>
          <p:cNvSpPr/>
          <p:nvPr/>
        </p:nvSpPr>
        <p:spPr>
          <a:xfrm>
            <a:off x="3737471" y="3592044"/>
            <a:ext cx="8933" cy="3970"/>
          </a:xfrm>
          <a:custGeom>
            <a:rect b="b" l="l" r="r" t="t"/>
            <a:pathLst>
              <a:path extrusionOk="0" h="164" w="369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26"/>
          <p:cNvSpPr/>
          <p:nvPr/>
        </p:nvSpPr>
        <p:spPr>
          <a:xfrm>
            <a:off x="4071957" y="3717705"/>
            <a:ext cx="3970" cy="7941"/>
          </a:xfrm>
          <a:custGeom>
            <a:rect b="b" l="l" r="r" t="t"/>
            <a:pathLst>
              <a:path extrusionOk="0" h="328" w="164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4" name="Google Shape;1294;p26"/>
          <p:cNvGrpSpPr/>
          <p:nvPr/>
        </p:nvGrpSpPr>
        <p:grpSpPr>
          <a:xfrm>
            <a:off x="5774556" y="990842"/>
            <a:ext cx="434447" cy="434448"/>
            <a:chOff x="2866317" y="3817357"/>
            <a:chExt cx="356865" cy="356866"/>
          </a:xfrm>
        </p:grpSpPr>
        <p:sp>
          <p:nvSpPr>
            <p:cNvPr id="1295" name="Google Shape;1295;p26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7" name="Google Shape;1297;p26"/>
          <p:cNvGrpSpPr/>
          <p:nvPr/>
        </p:nvGrpSpPr>
        <p:grpSpPr>
          <a:xfrm>
            <a:off x="6429669" y="991017"/>
            <a:ext cx="434447" cy="434000"/>
            <a:chOff x="3761646" y="3817357"/>
            <a:chExt cx="356865" cy="356498"/>
          </a:xfrm>
        </p:grpSpPr>
        <p:sp>
          <p:nvSpPr>
            <p:cNvPr id="1298" name="Google Shape;1298;p26"/>
            <p:cNvSpPr/>
            <p:nvPr/>
          </p:nvSpPr>
          <p:spPr>
            <a:xfrm>
              <a:off x="3761646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p26"/>
          <p:cNvGrpSpPr/>
          <p:nvPr/>
        </p:nvGrpSpPr>
        <p:grpSpPr>
          <a:xfrm>
            <a:off x="7089005" y="991017"/>
            <a:ext cx="434000" cy="434000"/>
            <a:chOff x="4211985" y="3817357"/>
            <a:chExt cx="356498" cy="356498"/>
          </a:xfrm>
        </p:grpSpPr>
        <p:sp>
          <p:nvSpPr>
            <p:cNvPr id="1303" name="Google Shape;1303;p26"/>
            <p:cNvSpPr/>
            <p:nvPr/>
          </p:nvSpPr>
          <p:spPr>
            <a:xfrm>
              <a:off x="4211985" y="3817357"/>
              <a:ext cx="356498" cy="356498"/>
            </a:xfrm>
            <a:custGeom>
              <a:rect b="b" l="l" r="r" t="t"/>
              <a:pathLst>
                <a:path extrusionOk="0" h="13599" w="13599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4288061" y="3909555"/>
              <a:ext cx="227756" cy="187463"/>
            </a:xfrm>
            <a:custGeom>
              <a:rect b="b" l="l" r="r" t="t"/>
              <a:pathLst>
                <a:path extrusionOk="0" h="7151" w="8688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5" name="Google Shape;1305;p26"/>
          <p:cNvSpPr/>
          <p:nvPr/>
        </p:nvSpPr>
        <p:spPr>
          <a:xfrm>
            <a:off x="8374101" y="2829563"/>
            <a:ext cx="16689" cy="109795"/>
          </a:xfrm>
          <a:custGeom>
            <a:rect b="b" l="l" r="r" t="t"/>
            <a:pathLst>
              <a:path extrusionOk="0" h="4579" w="696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26"/>
          <p:cNvSpPr/>
          <p:nvPr/>
        </p:nvSpPr>
        <p:spPr>
          <a:xfrm>
            <a:off x="8190811" y="3404875"/>
            <a:ext cx="3956" cy="86273"/>
          </a:xfrm>
          <a:custGeom>
            <a:rect b="b" l="l" r="r" t="t"/>
            <a:pathLst>
              <a:path extrusionOk="0" h="3598" w="165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26"/>
          <p:cNvSpPr/>
          <p:nvPr/>
        </p:nvSpPr>
        <p:spPr>
          <a:xfrm>
            <a:off x="8292743" y="2997148"/>
            <a:ext cx="24" cy="24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26"/>
          <p:cNvSpPr/>
          <p:nvPr/>
        </p:nvSpPr>
        <p:spPr>
          <a:xfrm>
            <a:off x="8153573" y="2993239"/>
            <a:ext cx="143124" cy="109795"/>
          </a:xfrm>
          <a:custGeom>
            <a:rect b="b" l="l" r="r" t="t"/>
            <a:pathLst>
              <a:path extrusionOk="0" h="4579" w="5969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26"/>
          <p:cNvSpPr/>
          <p:nvPr/>
        </p:nvSpPr>
        <p:spPr>
          <a:xfrm>
            <a:off x="7884056" y="3291194"/>
            <a:ext cx="12756" cy="45103"/>
          </a:xfrm>
          <a:custGeom>
            <a:rect b="b" l="l" r="r" t="t"/>
            <a:pathLst>
              <a:path extrusionOk="0" h="1881" w="532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26"/>
          <p:cNvSpPr/>
          <p:nvPr/>
        </p:nvSpPr>
        <p:spPr>
          <a:xfrm>
            <a:off x="7884056" y="3274529"/>
            <a:ext cx="41170" cy="61767"/>
          </a:xfrm>
          <a:custGeom>
            <a:rect b="b" l="l" r="r" t="t"/>
            <a:pathLst>
              <a:path extrusionOk="0" h="2576" w="1717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26"/>
          <p:cNvSpPr/>
          <p:nvPr/>
        </p:nvSpPr>
        <p:spPr>
          <a:xfrm>
            <a:off x="8259413" y="3148091"/>
            <a:ext cx="24529" cy="16689"/>
          </a:xfrm>
          <a:custGeom>
            <a:rect b="b" l="l" r="r" t="t"/>
            <a:pathLst>
              <a:path extrusionOk="0" h="696" w="1023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26"/>
          <p:cNvSpPr/>
          <p:nvPr/>
        </p:nvSpPr>
        <p:spPr>
          <a:xfrm>
            <a:off x="7945800" y="3397035"/>
            <a:ext cx="32370" cy="12756"/>
          </a:xfrm>
          <a:custGeom>
            <a:rect b="b" l="l" r="r" t="t"/>
            <a:pathLst>
              <a:path extrusionOk="0" h="532" w="135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26"/>
          <p:cNvSpPr/>
          <p:nvPr/>
        </p:nvSpPr>
        <p:spPr>
          <a:xfrm>
            <a:off x="7978147" y="3397035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26"/>
          <p:cNvSpPr/>
          <p:nvPr/>
        </p:nvSpPr>
        <p:spPr>
          <a:xfrm>
            <a:off x="7978147" y="3393102"/>
            <a:ext cx="20597" cy="3956"/>
          </a:xfrm>
          <a:custGeom>
            <a:rect b="b" l="l" r="r" t="t"/>
            <a:pathLst>
              <a:path extrusionOk="0" h="165" w="859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26"/>
          <p:cNvSpPr/>
          <p:nvPr/>
        </p:nvSpPr>
        <p:spPr>
          <a:xfrm>
            <a:off x="7945800" y="3372529"/>
            <a:ext cx="68625" cy="37262"/>
          </a:xfrm>
          <a:custGeom>
            <a:rect b="b" l="l" r="r" t="t"/>
            <a:pathLst>
              <a:path extrusionOk="0" h="1554" w="2862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26"/>
          <p:cNvSpPr/>
          <p:nvPr/>
        </p:nvSpPr>
        <p:spPr>
          <a:xfrm>
            <a:off x="8072238" y="3523472"/>
            <a:ext cx="7865" cy="3932"/>
          </a:xfrm>
          <a:custGeom>
            <a:rect b="b" l="l" r="r" t="t"/>
            <a:pathLst>
              <a:path extrusionOk="0" h="164" w="328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26"/>
          <p:cNvSpPr/>
          <p:nvPr/>
        </p:nvSpPr>
        <p:spPr>
          <a:xfrm>
            <a:off x="8194743" y="3404875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26"/>
          <p:cNvSpPr/>
          <p:nvPr/>
        </p:nvSpPr>
        <p:spPr>
          <a:xfrm>
            <a:off x="8194743" y="3404875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9" name="Google Shape;1319;p26"/>
          <p:cNvGrpSpPr/>
          <p:nvPr/>
        </p:nvGrpSpPr>
        <p:grpSpPr>
          <a:xfrm>
            <a:off x="3524229" y="4307540"/>
            <a:ext cx="6289257" cy="539080"/>
            <a:chOff x="3457434" y="4469778"/>
            <a:chExt cx="6350017" cy="544288"/>
          </a:xfrm>
        </p:grpSpPr>
        <p:sp>
          <p:nvSpPr>
            <p:cNvPr id="1320" name="Google Shape;1320;p26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3494040" y="4494520"/>
              <a:ext cx="6313411" cy="12880"/>
            </a:xfrm>
            <a:custGeom>
              <a:rect b="b" l="l" r="r" t="t"/>
              <a:pathLst>
                <a:path extrusionOk="0" h="532" w="260777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1" name="Google Shape;1341;p26"/>
          <p:cNvSpPr/>
          <p:nvPr/>
        </p:nvSpPr>
        <p:spPr>
          <a:xfrm>
            <a:off x="4124124" y="1940852"/>
            <a:ext cx="5114140" cy="3032321"/>
          </a:xfrm>
          <a:custGeom>
            <a:rect b="b" l="l" r="r" t="t"/>
            <a:pathLst>
              <a:path extrusionOk="0" h="134190" w="225135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2" name="Google Shape;1342;p26"/>
          <p:cNvGrpSpPr/>
          <p:nvPr/>
        </p:nvGrpSpPr>
        <p:grpSpPr>
          <a:xfrm>
            <a:off x="8710866" y="1686515"/>
            <a:ext cx="1176128" cy="2845471"/>
            <a:chOff x="7907551" y="-114309"/>
            <a:chExt cx="1908059" cy="4616273"/>
          </a:xfrm>
        </p:grpSpPr>
        <p:sp>
          <p:nvSpPr>
            <p:cNvPr id="1343" name="Google Shape;1343;p26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9" name="Google Shape;1359;p26"/>
          <p:cNvSpPr/>
          <p:nvPr/>
        </p:nvSpPr>
        <p:spPr>
          <a:xfrm>
            <a:off x="4108715" y="1945809"/>
            <a:ext cx="5145401" cy="3032255"/>
          </a:xfrm>
          <a:custGeom>
            <a:rect b="b" l="l" r="r" t="t"/>
            <a:pathLst>
              <a:path extrusionOk="0" h="134722" w="225626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26"/>
          <p:cNvSpPr/>
          <p:nvPr/>
        </p:nvSpPr>
        <p:spPr>
          <a:xfrm>
            <a:off x="4195225" y="4784947"/>
            <a:ext cx="5013245" cy="10622"/>
          </a:xfrm>
          <a:custGeom>
            <a:rect b="b" l="l" r="r" t="t"/>
            <a:pathLst>
              <a:path extrusionOk="0" h="696" w="219044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26"/>
          <p:cNvSpPr/>
          <p:nvPr/>
        </p:nvSpPr>
        <p:spPr>
          <a:xfrm>
            <a:off x="4496502" y="4310732"/>
            <a:ext cx="4422199" cy="367558"/>
          </a:xfrm>
          <a:custGeom>
            <a:rect b="b" l="l" r="r" t="t"/>
            <a:pathLst>
              <a:path extrusionOk="0" h="15329" w="192313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26"/>
          <p:cNvSpPr/>
          <p:nvPr/>
        </p:nvSpPr>
        <p:spPr>
          <a:xfrm>
            <a:off x="4375927" y="4850506"/>
            <a:ext cx="49035" cy="53926"/>
          </a:xfrm>
          <a:custGeom>
            <a:rect b="b" l="l" r="r" t="t"/>
            <a:pathLst>
              <a:path extrusionOk="0" h="2249" w="2045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26"/>
          <p:cNvSpPr/>
          <p:nvPr/>
        </p:nvSpPr>
        <p:spPr>
          <a:xfrm>
            <a:off x="4483610" y="4850506"/>
            <a:ext cx="49035" cy="53926"/>
          </a:xfrm>
          <a:custGeom>
            <a:rect b="b" l="l" r="r" t="t"/>
            <a:pathLst>
              <a:path extrusionOk="0" h="2249" w="2045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26"/>
          <p:cNvSpPr/>
          <p:nvPr/>
        </p:nvSpPr>
        <p:spPr>
          <a:xfrm>
            <a:off x="4610161" y="4850506"/>
            <a:ext cx="52967" cy="53926"/>
          </a:xfrm>
          <a:custGeom>
            <a:rect b="b" l="l" r="r" t="t"/>
            <a:pathLst>
              <a:path extrusionOk="0" h="2249" w="2209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5" name="Google Shape;1365;p26"/>
          <p:cNvGrpSpPr/>
          <p:nvPr/>
        </p:nvGrpSpPr>
        <p:grpSpPr>
          <a:xfrm>
            <a:off x="5022637" y="2137563"/>
            <a:ext cx="3344957" cy="2009200"/>
            <a:chOff x="4894275" y="1974100"/>
            <a:chExt cx="3377380" cy="2028675"/>
          </a:xfrm>
        </p:grpSpPr>
        <p:sp>
          <p:nvSpPr>
            <p:cNvPr id="1366" name="Google Shape;1366;p26"/>
            <p:cNvSpPr/>
            <p:nvPr/>
          </p:nvSpPr>
          <p:spPr>
            <a:xfrm>
              <a:off x="4894275" y="1974100"/>
              <a:ext cx="3377276" cy="2028675"/>
            </a:xfrm>
            <a:custGeom>
              <a:rect b="b" l="l" r="r" t="t"/>
              <a:pathLst>
                <a:path extrusionOk="0" h="87717" w="145635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5010071" y="2039400"/>
              <a:ext cx="3141877" cy="1887989"/>
            </a:xfrm>
            <a:custGeom>
              <a:rect b="b" l="l" r="r" t="t"/>
              <a:pathLst>
                <a:path extrusionOk="0" h="77171" w="129776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4894275" y="2927384"/>
              <a:ext cx="593774" cy="650011"/>
            </a:xfrm>
            <a:custGeom>
              <a:rect b="b" l="l" r="r" t="t"/>
              <a:pathLst>
                <a:path extrusionOk="0" h="26569" w="24526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4894275" y="2748398"/>
              <a:ext cx="412684" cy="466009"/>
            </a:xfrm>
            <a:custGeom>
              <a:rect b="b" l="l" r="r" t="t"/>
              <a:pathLst>
                <a:path extrusionOk="0" h="19048" w="17046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7166298" y="1974105"/>
              <a:ext cx="481948" cy="382978"/>
            </a:xfrm>
            <a:custGeom>
              <a:rect b="b" l="l" r="r" t="t"/>
              <a:pathLst>
                <a:path extrusionOk="0" h="15819" w="19907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5554307" y="3643378"/>
              <a:ext cx="436434" cy="350021"/>
            </a:xfrm>
            <a:custGeom>
              <a:rect b="b" l="l" r="r" t="t"/>
              <a:pathLst>
                <a:path extrusionOk="0" h="14307" w="18027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5805654" y="3698376"/>
              <a:ext cx="375086" cy="295023"/>
            </a:xfrm>
            <a:custGeom>
              <a:rect b="b" l="l" r="r" t="t"/>
              <a:pathLst>
                <a:path extrusionOk="0" h="12059" w="15493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6980269" y="1974105"/>
              <a:ext cx="380000" cy="291924"/>
            </a:xfrm>
            <a:custGeom>
              <a:rect b="b" l="l" r="r" t="t"/>
              <a:pathLst>
                <a:path extrusionOk="0" h="12058" w="15696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7672965" y="2381801"/>
              <a:ext cx="598689" cy="585834"/>
            </a:xfrm>
            <a:custGeom>
              <a:rect b="b" l="l" r="r" t="t"/>
              <a:pathLst>
                <a:path extrusionOk="0" h="24198" w="24729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7508676" y="1974105"/>
              <a:ext cx="552206" cy="445319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7887684" y="2092855"/>
              <a:ext cx="383971" cy="39188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4894275" y="3443377"/>
              <a:ext cx="383995" cy="396015"/>
            </a:xfrm>
            <a:custGeom>
              <a:rect b="b" l="l" r="r" t="t"/>
              <a:pathLst>
                <a:path extrusionOk="0" h="16187" w="15861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5105070" y="3510386"/>
              <a:ext cx="584841" cy="48301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9" name="Google Shape;1379;p26"/>
          <p:cNvSpPr/>
          <p:nvPr/>
        </p:nvSpPr>
        <p:spPr>
          <a:xfrm>
            <a:off x="8758262" y="4834824"/>
            <a:ext cx="310730" cy="85290"/>
          </a:xfrm>
          <a:custGeom>
            <a:rect b="b" l="l" r="r" t="t"/>
            <a:pathLst>
              <a:path extrusionOk="0" h="3557" w="12959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26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26"/>
          <p:cNvSpPr/>
          <p:nvPr/>
        </p:nvSpPr>
        <p:spPr>
          <a:xfrm>
            <a:off x="6506895" y="2017983"/>
            <a:ext cx="51526" cy="51573"/>
          </a:xfrm>
          <a:custGeom>
            <a:rect b="b" l="l" r="r" t="t"/>
            <a:pathLst>
              <a:path extrusionOk="0" h="1097" w="1096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2" name="Google Shape;1382;p26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383" name="Google Shape;1383;p26"/>
            <p:cNvSpPr/>
            <p:nvPr/>
          </p:nvSpPr>
          <p:spPr>
            <a:xfrm>
              <a:off x="-4388300" y="3084350"/>
              <a:ext cx="584625" cy="269450"/>
            </a:xfrm>
            <a:custGeom>
              <a:rect b="b" l="l" r="r" t="t"/>
              <a:pathLst>
                <a:path extrusionOk="0" h="10778" w="23385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-5302450" y="3142000"/>
              <a:ext cx="509425" cy="211800"/>
            </a:xfrm>
            <a:custGeom>
              <a:rect b="b" l="l" r="r" t="t"/>
              <a:pathLst>
                <a:path extrusionOk="0" h="8472" w="20377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-4832525" y="3193825"/>
              <a:ext cx="451775" cy="409275"/>
            </a:xfrm>
            <a:custGeom>
              <a:rect b="b" l="l" r="r" t="t"/>
              <a:pathLst>
                <a:path extrusionOk="0" h="16371" w="18071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-4803700" y="3447750"/>
              <a:ext cx="25" cy="2550"/>
            </a:xfrm>
            <a:custGeom>
              <a:rect b="b" l="l" r="r" t="t"/>
              <a:pathLst>
                <a:path extrusionOk="0" h="102" w="1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-4808725" y="3197125"/>
              <a:ext cx="287000" cy="284500"/>
            </a:xfrm>
            <a:custGeom>
              <a:rect b="b" l="l" r="r" t="t"/>
              <a:pathLst>
                <a:path extrusionOk="0" h="11380" w="1148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-4777400" y="3228450"/>
              <a:ext cx="352150" cy="349650"/>
            </a:xfrm>
            <a:custGeom>
              <a:rect b="b" l="l" r="r" t="t"/>
              <a:pathLst>
                <a:path extrusionOk="0" h="13986" w="14086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-4237300" y="3179650"/>
              <a:ext cx="451800" cy="409300"/>
            </a:xfrm>
            <a:custGeom>
              <a:rect b="b" l="l" r="r" t="t"/>
              <a:pathLst>
                <a:path extrusionOk="0" h="16372" w="18072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-4832525" y="3170825"/>
              <a:ext cx="454275" cy="454275"/>
            </a:xfrm>
            <a:custGeom>
              <a:rect b="b" l="l" r="r" t="t"/>
              <a:pathLst>
                <a:path extrusionOk="0" h="18171" w="18171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-4208475" y="3434600"/>
              <a:ext cx="5675" cy="18200"/>
            </a:xfrm>
            <a:custGeom>
              <a:rect b="b" l="l" r="r" t="t"/>
              <a:pathLst>
                <a:path extrusionOk="0" h="728" w="227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-4210975" y="3183975"/>
              <a:ext cx="308300" cy="307675"/>
            </a:xfrm>
            <a:custGeom>
              <a:rect b="b" l="l" r="r" t="t"/>
              <a:pathLst>
                <a:path extrusionOk="0" h="12307" w="12332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-4166500" y="3228450"/>
              <a:ext cx="331500" cy="331500"/>
            </a:xfrm>
            <a:custGeom>
              <a:rect b="b" l="l" r="r" t="t"/>
              <a:pathLst>
                <a:path extrusionOk="0" h="13260" w="1326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-4239800" y="3157650"/>
              <a:ext cx="456800" cy="454300"/>
            </a:xfrm>
            <a:custGeom>
              <a:rect b="b" l="l" r="r" t="t"/>
              <a:pathLst>
                <a:path extrusionOk="0" h="18172" w="18272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-4427775" y="3254150"/>
              <a:ext cx="237500" cy="112175"/>
            </a:xfrm>
            <a:custGeom>
              <a:rect b="b" l="l" r="r" t="t"/>
              <a:pathLst>
                <a:path extrusionOk="0" h="4487" w="950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6" name="Google Shape;1396;p26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397" name="Google Shape;1397;p26"/>
            <p:cNvSpPr/>
            <p:nvPr/>
          </p:nvSpPr>
          <p:spPr>
            <a:xfrm>
              <a:off x="-1699675" y="2857525"/>
              <a:ext cx="256275" cy="26350"/>
            </a:xfrm>
            <a:custGeom>
              <a:rect b="b" l="l" r="r" t="t"/>
              <a:pathLst>
                <a:path extrusionOk="0" h="1054" w="10251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-1668350" y="2891375"/>
              <a:ext cx="269450" cy="33850"/>
            </a:xfrm>
            <a:custGeom>
              <a:rect b="b" l="l" r="r" t="t"/>
              <a:pathLst>
                <a:path extrusionOk="0" h="1354" w="10778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-1736025" y="2815550"/>
              <a:ext cx="255675" cy="31350"/>
            </a:xfrm>
            <a:custGeom>
              <a:rect b="b" l="l" r="r" t="t"/>
              <a:pathLst>
                <a:path extrusionOk="0" h="1254" w="10227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-2101325" y="2929450"/>
              <a:ext cx="477475" cy="463200"/>
            </a:xfrm>
            <a:custGeom>
              <a:rect b="b" l="l" r="r" t="t"/>
              <a:pathLst>
                <a:path extrusionOk="0" h="18528" w="19099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-1819350" y="2865050"/>
              <a:ext cx="1033850" cy="702400"/>
            </a:xfrm>
            <a:custGeom>
              <a:rect b="b" l="l" r="r" t="t"/>
              <a:pathLst>
                <a:path extrusionOk="0" h="28096" w="41354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-1819350" y="2739725"/>
              <a:ext cx="1033850" cy="250675"/>
            </a:xfrm>
            <a:custGeom>
              <a:rect b="b" l="l" r="r" t="t"/>
              <a:pathLst>
                <a:path extrusionOk="0" h="10027" w="41354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-1769850" y="2758525"/>
              <a:ext cx="934850" cy="203675"/>
            </a:xfrm>
            <a:custGeom>
              <a:rect b="b" l="l" r="r" t="t"/>
              <a:pathLst>
                <a:path extrusionOk="0" h="8147" w="37394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-1657700" y="2878200"/>
              <a:ext cx="709925" cy="84000"/>
            </a:xfrm>
            <a:custGeom>
              <a:rect b="b" l="l" r="r" t="t"/>
              <a:pathLst>
                <a:path extrusionOk="0" h="3360" w="28397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-1574375" y="2907025"/>
              <a:ext cx="52650" cy="20700"/>
            </a:xfrm>
            <a:custGeom>
              <a:rect b="b" l="l" r="r" t="t"/>
              <a:pathLst>
                <a:path extrusionOk="0" h="828" w="2106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-1579375" y="2899500"/>
              <a:ext cx="60175" cy="28225"/>
            </a:xfrm>
            <a:custGeom>
              <a:rect b="b" l="l" r="r" t="t"/>
              <a:pathLst>
                <a:path extrusionOk="0" h="1129" w="2407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294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-1574375" y="2907025"/>
              <a:ext cx="52650" cy="20700"/>
            </a:xfrm>
            <a:custGeom>
              <a:rect b="b" l="l" r="r" t="t"/>
              <a:pathLst>
                <a:path extrusionOk="0" h="828" w="2106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25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-1561225" y="2904525"/>
              <a:ext cx="13200" cy="5025"/>
            </a:xfrm>
            <a:custGeom>
              <a:rect b="b" l="l" r="r" t="t"/>
              <a:pathLst>
                <a:path extrusionOk="0" h="201" w="528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-1561225" y="2907025"/>
              <a:ext cx="13200" cy="5050"/>
            </a:xfrm>
            <a:custGeom>
              <a:rect b="b" l="l" r="r" t="t"/>
              <a:pathLst>
                <a:path extrusionOk="0" h="202" w="528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-1482900" y="2938350"/>
              <a:ext cx="33875" cy="10675"/>
            </a:xfrm>
            <a:custGeom>
              <a:rect b="b" l="l" r="r" t="t"/>
              <a:pathLst>
                <a:path extrusionOk="0" h="427" w="1355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-1485400" y="2933350"/>
              <a:ext cx="39500" cy="15675"/>
            </a:xfrm>
            <a:custGeom>
              <a:rect b="b" l="l" r="r" t="t"/>
              <a:pathLst>
                <a:path extrusionOk="0" h="627" w="158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294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-1482900" y="2938350"/>
              <a:ext cx="33875" cy="10675"/>
            </a:xfrm>
            <a:custGeom>
              <a:rect b="b" l="l" r="r" t="t"/>
              <a:pathLst>
                <a:path extrusionOk="0" h="427" w="1355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25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-1474750" y="2935850"/>
              <a:ext cx="10050" cy="2525"/>
            </a:xfrm>
            <a:custGeom>
              <a:rect b="b" l="l" r="r" t="t"/>
              <a:pathLst>
                <a:path extrusionOk="0" h="101" w="402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-1474750" y="2938350"/>
              <a:ext cx="10050" cy="25"/>
            </a:xfrm>
            <a:custGeom>
              <a:rect b="b" l="l" r="r" t="t"/>
              <a:pathLst>
                <a:path extrusionOk="0" h="1" w="402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-1383275" y="2896375"/>
              <a:ext cx="23225" cy="10675"/>
            </a:xfrm>
            <a:custGeom>
              <a:rect b="b" l="l" r="r" t="t"/>
              <a:pathLst>
                <a:path extrusionOk="0" h="427" w="929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-1386400" y="2893875"/>
              <a:ext cx="26350" cy="13175"/>
            </a:xfrm>
            <a:custGeom>
              <a:rect b="b" l="l" r="r" t="t"/>
              <a:pathLst>
                <a:path extrusionOk="0" h="527" w="1054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294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-1383275" y="2896375"/>
              <a:ext cx="23225" cy="10675"/>
            </a:xfrm>
            <a:custGeom>
              <a:rect b="b" l="l" r="r" t="t"/>
              <a:pathLst>
                <a:path extrusionOk="0" h="427" w="929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25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-1378250" y="2893875"/>
              <a:ext cx="5025" cy="2525"/>
            </a:xfrm>
            <a:custGeom>
              <a:rect b="b" l="l" r="r" t="t"/>
              <a:pathLst>
                <a:path extrusionOk="0" h="101" w="201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-1378250" y="2896375"/>
              <a:ext cx="5025" cy="3150"/>
            </a:xfrm>
            <a:custGeom>
              <a:rect b="b" l="l" r="r" t="t"/>
              <a:pathLst>
                <a:path extrusionOk="0" h="126" w="201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20" name="Google Shape;1420;p26"/>
          <p:cNvCxnSpPr/>
          <p:nvPr/>
        </p:nvCxnSpPr>
        <p:spPr>
          <a:xfrm rot="5400000">
            <a:off x="4298541" y="3434307"/>
            <a:ext cx="326700" cy="999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1" name="Google Shape;1421;p26"/>
          <p:cNvCxnSpPr/>
          <p:nvPr/>
        </p:nvCxnSpPr>
        <p:spPr>
          <a:xfrm rot="5400000">
            <a:off x="4313212" y="3226625"/>
            <a:ext cx="326700" cy="999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2" name="Google Shape;1422;p26"/>
          <p:cNvCxnSpPr/>
          <p:nvPr/>
        </p:nvCxnSpPr>
        <p:spPr>
          <a:xfrm rot="5400000">
            <a:off x="4298541" y="3088644"/>
            <a:ext cx="326700" cy="999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3" name="Google Shape;1423;p26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26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26"/>
          <p:cNvSpPr/>
          <p:nvPr/>
        </p:nvSpPr>
        <p:spPr>
          <a:xfrm>
            <a:off x="715850" y="2929675"/>
            <a:ext cx="2892000" cy="861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26" name="Google Shape;1426;p26"/>
          <p:cNvSpPr txBox="1"/>
          <p:nvPr>
            <p:ph type="ctrTitle"/>
          </p:nvPr>
        </p:nvSpPr>
        <p:spPr>
          <a:xfrm>
            <a:off x="5124763" y="2773325"/>
            <a:ext cx="32412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"/>
          <p:cNvSpPr txBox="1"/>
          <p:nvPr>
            <p:ph idx="9" type="title"/>
          </p:nvPr>
        </p:nvSpPr>
        <p:spPr>
          <a:xfrm>
            <a:off x="6839331" y="1057876"/>
            <a:ext cx="11232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1043" name="Google Shape;1043;p4"/>
          <p:cNvSpPr txBox="1"/>
          <p:nvPr>
            <p:ph idx="4" type="subTitle"/>
          </p:nvPr>
        </p:nvSpPr>
        <p:spPr>
          <a:xfrm>
            <a:off x="114525" y="155342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500"/>
              <a:t>LOGIN</a:t>
            </a:r>
            <a:endParaRPr sz="3500"/>
          </a:p>
        </p:txBody>
      </p:sp>
      <p:sp>
        <p:nvSpPr>
          <p:cNvPr id="1044" name="Google Shape;1044;p4"/>
          <p:cNvSpPr txBox="1"/>
          <p:nvPr>
            <p:ph idx="5" type="subTitle"/>
          </p:nvPr>
        </p:nvSpPr>
        <p:spPr>
          <a:xfrm>
            <a:off x="3047400" y="1553436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500"/>
              <a:t>DASHBOARD</a:t>
            </a:r>
            <a:endParaRPr sz="3500"/>
          </a:p>
        </p:txBody>
      </p:sp>
      <p:sp>
        <p:nvSpPr>
          <p:cNvPr id="1045" name="Google Shape;1045;p4"/>
          <p:cNvSpPr txBox="1"/>
          <p:nvPr>
            <p:ph idx="14" type="subTitle"/>
          </p:nvPr>
        </p:nvSpPr>
        <p:spPr>
          <a:xfrm>
            <a:off x="5772375" y="1479853"/>
            <a:ext cx="32571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500"/>
              <a:t>DATA</a:t>
            </a:r>
            <a:endParaRPr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500"/>
              <a:t>ANGGOTA</a:t>
            </a:r>
            <a:endParaRPr sz="3500"/>
          </a:p>
        </p:txBody>
      </p:sp>
      <p:sp>
        <p:nvSpPr>
          <p:cNvPr id="1046" name="Google Shape;1046;p4"/>
          <p:cNvSpPr txBox="1"/>
          <p:nvPr>
            <p:ph idx="13" type="title"/>
          </p:nvPr>
        </p:nvSpPr>
        <p:spPr>
          <a:xfrm>
            <a:off x="1222320" y="2765088"/>
            <a:ext cx="1041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04</a:t>
            </a:r>
            <a:endParaRPr sz="4000"/>
          </a:p>
        </p:txBody>
      </p:sp>
      <p:sp>
        <p:nvSpPr>
          <p:cNvPr id="1047" name="Google Shape;1047;p4"/>
          <p:cNvSpPr txBox="1"/>
          <p:nvPr>
            <p:ph idx="15" type="subTitle"/>
          </p:nvPr>
        </p:nvSpPr>
        <p:spPr>
          <a:xfrm>
            <a:off x="114575" y="3187060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500"/>
              <a:t>DATA BUKU</a:t>
            </a:r>
            <a:endParaRPr sz="3500"/>
          </a:p>
        </p:txBody>
      </p:sp>
      <p:sp>
        <p:nvSpPr>
          <p:cNvPr id="1048" name="Google Shape;1048;p4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">
            <a:hlinkClick action="ppaction://hlinkshowjump?jump=nextslide"/>
          </p:cNvPr>
          <p:cNvSpPr/>
          <p:nvPr/>
        </p:nvSpPr>
        <p:spPr>
          <a:xfrm flipH="1">
            <a:off x="8370719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4"/>
          <p:cNvSpPr txBox="1"/>
          <p:nvPr>
            <p:ph type="title"/>
          </p:nvPr>
        </p:nvSpPr>
        <p:spPr>
          <a:xfrm>
            <a:off x="1375463" y="1115766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1051" name="Google Shape;1051;p4"/>
          <p:cNvSpPr txBox="1"/>
          <p:nvPr>
            <p:ph idx="3" type="title"/>
          </p:nvPr>
        </p:nvSpPr>
        <p:spPr>
          <a:xfrm>
            <a:off x="4155150" y="1115763"/>
            <a:ext cx="1041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1052" name="Google Shape;1052;p4"/>
          <p:cNvSpPr txBox="1"/>
          <p:nvPr>
            <p:ph idx="5" type="subTitle"/>
          </p:nvPr>
        </p:nvSpPr>
        <p:spPr>
          <a:xfrm>
            <a:off x="3047400" y="3202761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500"/>
              <a:t>OPSI LAIN</a:t>
            </a:r>
            <a:endParaRPr sz="3500"/>
          </a:p>
        </p:txBody>
      </p:sp>
      <p:sp>
        <p:nvSpPr>
          <p:cNvPr id="1053" name="Google Shape;1053;p4"/>
          <p:cNvSpPr txBox="1"/>
          <p:nvPr>
            <p:ph idx="13" type="title"/>
          </p:nvPr>
        </p:nvSpPr>
        <p:spPr>
          <a:xfrm>
            <a:off x="6880120" y="2765088"/>
            <a:ext cx="1041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06</a:t>
            </a:r>
            <a:endParaRPr sz="4000"/>
          </a:p>
        </p:txBody>
      </p:sp>
      <p:sp>
        <p:nvSpPr>
          <p:cNvPr id="1054" name="Google Shape;1054;p4"/>
          <p:cNvSpPr txBox="1"/>
          <p:nvPr>
            <p:ph idx="15" type="subTitle"/>
          </p:nvPr>
        </p:nvSpPr>
        <p:spPr>
          <a:xfrm>
            <a:off x="5772375" y="3187060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500"/>
              <a:t>LAPORAN</a:t>
            </a:r>
            <a:endParaRPr sz="3500"/>
          </a:p>
        </p:txBody>
      </p:sp>
      <p:sp>
        <p:nvSpPr>
          <p:cNvPr id="1055" name="Google Shape;1055;p4"/>
          <p:cNvSpPr txBox="1"/>
          <p:nvPr>
            <p:ph idx="3" type="title"/>
          </p:nvPr>
        </p:nvSpPr>
        <p:spPr>
          <a:xfrm>
            <a:off x="4155150" y="2765088"/>
            <a:ext cx="1041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05</a:t>
            </a:r>
            <a:endParaRPr sz="40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/>
              <a:t>LOGIN</a:t>
            </a:r>
            <a:endParaRPr b="1"/>
          </a:p>
        </p:txBody>
      </p:sp>
      <p:sp>
        <p:nvSpPr>
          <p:cNvPr id="1061" name="Google Shape;1061;p5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62" name="Google Shape;1062;p5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3" name="Google Shape;1063;p5"/>
          <p:cNvGrpSpPr/>
          <p:nvPr/>
        </p:nvGrpSpPr>
        <p:grpSpPr>
          <a:xfrm rot="10667963">
            <a:off x="7414409" y="1387690"/>
            <a:ext cx="1474037" cy="2698185"/>
            <a:chOff x="365604" y="228600"/>
            <a:chExt cx="1473981" cy="2698084"/>
          </a:xfrm>
        </p:grpSpPr>
        <p:grpSp>
          <p:nvGrpSpPr>
            <p:cNvPr id="1064" name="Google Shape;1064;p5"/>
            <p:cNvGrpSpPr/>
            <p:nvPr/>
          </p:nvGrpSpPr>
          <p:grpSpPr>
            <a:xfrm flipH="1" rot="-617154">
              <a:off x="575875" y="402327"/>
              <a:ext cx="1053440" cy="2449993"/>
              <a:chOff x="3817855" y="1437512"/>
              <a:chExt cx="541146" cy="1128254"/>
            </a:xfrm>
          </p:grpSpPr>
          <p:sp>
            <p:nvSpPr>
              <p:cNvPr id="1065" name="Google Shape;1065;p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7" name="Google Shape;1067;p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8" name="Google Shape;1068;p5"/>
          <p:cNvGrpSpPr/>
          <p:nvPr/>
        </p:nvGrpSpPr>
        <p:grpSpPr>
          <a:xfrm rot="-230834">
            <a:off x="217658" y="1063700"/>
            <a:ext cx="1474061" cy="2698229"/>
            <a:chOff x="365604" y="228600"/>
            <a:chExt cx="1473981" cy="2698084"/>
          </a:xfrm>
        </p:grpSpPr>
        <p:grpSp>
          <p:nvGrpSpPr>
            <p:cNvPr id="1069" name="Google Shape;1069;p5"/>
            <p:cNvGrpSpPr/>
            <p:nvPr/>
          </p:nvGrpSpPr>
          <p:grpSpPr>
            <a:xfrm flipH="1" rot="-617154">
              <a:off x="575875" y="402327"/>
              <a:ext cx="1053440" cy="2449993"/>
              <a:chOff x="3817855" y="1437512"/>
              <a:chExt cx="541146" cy="1128254"/>
            </a:xfrm>
          </p:grpSpPr>
          <p:sp>
            <p:nvSpPr>
              <p:cNvPr id="1070" name="Google Shape;1070;p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2" name="Google Shape;1072;p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3" name="Google Shape;1073;p5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5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125" y="86100"/>
            <a:ext cx="6833750" cy="48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6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7"/>
          <p:cNvSpPr txBox="1"/>
          <p:nvPr>
            <p:ph type="ctrTitle"/>
          </p:nvPr>
        </p:nvSpPr>
        <p:spPr>
          <a:xfrm>
            <a:off x="2393600" y="2174575"/>
            <a:ext cx="43851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/>
              <a:t>DASHBOARD</a:t>
            </a:r>
            <a:endParaRPr b="1"/>
          </a:p>
        </p:txBody>
      </p:sp>
      <p:sp>
        <p:nvSpPr>
          <p:cNvPr id="1085" name="Google Shape;1085;p7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86" name="Google Shape;1086;p7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7" name="Google Shape;1087;p7"/>
          <p:cNvGrpSpPr/>
          <p:nvPr/>
        </p:nvGrpSpPr>
        <p:grpSpPr>
          <a:xfrm rot="10667963">
            <a:off x="7414409" y="1387690"/>
            <a:ext cx="1474037" cy="2698185"/>
            <a:chOff x="365604" y="228600"/>
            <a:chExt cx="1473981" cy="2698084"/>
          </a:xfrm>
        </p:grpSpPr>
        <p:grpSp>
          <p:nvGrpSpPr>
            <p:cNvPr id="1088" name="Google Shape;1088;p7"/>
            <p:cNvGrpSpPr/>
            <p:nvPr/>
          </p:nvGrpSpPr>
          <p:grpSpPr>
            <a:xfrm flipH="1" rot="-617154">
              <a:off x="575875" y="402327"/>
              <a:ext cx="1053440" cy="2449993"/>
              <a:chOff x="3817855" y="1437512"/>
              <a:chExt cx="541146" cy="1128254"/>
            </a:xfrm>
          </p:grpSpPr>
          <p:sp>
            <p:nvSpPr>
              <p:cNvPr id="1089" name="Google Shape;1089;p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1" name="Google Shape;1091;p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" name="Google Shape;1092;p7"/>
          <p:cNvGrpSpPr/>
          <p:nvPr/>
        </p:nvGrpSpPr>
        <p:grpSpPr>
          <a:xfrm rot="-230834">
            <a:off x="217658" y="1063700"/>
            <a:ext cx="1474061" cy="2698229"/>
            <a:chOff x="365604" y="228600"/>
            <a:chExt cx="1473981" cy="2698084"/>
          </a:xfrm>
        </p:grpSpPr>
        <p:grpSp>
          <p:nvGrpSpPr>
            <p:cNvPr id="1093" name="Google Shape;1093;p7"/>
            <p:cNvGrpSpPr/>
            <p:nvPr/>
          </p:nvGrpSpPr>
          <p:grpSpPr>
            <a:xfrm flipH="1" rot="-617154">
              <a:off x="575875" y="402327"/>
              <a:ext cx="1053440" cy="2449993"/>
              <a:chOff x="3817855" y="1437512"/>
              <a:chExt cx="541146" cy="1128254"/>
            </a:xfrm>
          </p:grpSpPr>
          <p:sp>
            <p:nvSpPr>
              <p:cNvPr id="1094" name="Google Shape;1094;p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6" name="Google Shape;1096;p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7" name="Google Shape;1097;p7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7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78425"/>
            <a:ext cx="8839202" cy="41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"/>
          <p:cNvSpPr txBox="1"/>
          <p:nvPr>
            <p:ph type="ctrTitle"/>
          </p:nvPr>
        </p:nvSpPr>
        <p:spPr>
          <a:xfrm>
            <a:off x="2491963" y="2188075"/>
            <a:ext cx="41598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/>
              <a:t>DATA ANGGOTA</a:t>
            </a:r>
            <a:endParaRPr b="1"/>
          </a:p>
        </p:txBody>
      </p:sp>
      <p:sp>
        <p:nvSpPr>
          <p:cNvPr id="1109" name="Google Shape;1109;p9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10" name="Google Shape;1110;p9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9"/>
          <p:cNvGrpSpPr/>
          <p:nvPr/>
        </p:nvGrpSpPr>
        <p:grpSpPr>
          <a:xfrm rot="10667963">
            <a:off x="7414409" y="1387690"/>
            <a:ext cx="1474037" cy="2698185"/>
            <a:chOff x="365604" y="228600"/>
            <a:chExt cx="1473981" cy="2698084"/>
          </a:xfrm>
        </p:grpSpPr>
        <p:grpSp>
          <p:nvGrpSpPr>
            <p:cNvPr id="1112" name="Google Shape;1112;p9"/>
            <p:cNvGrpSpPr/>
            <p:nvPr/>
          </p:nvGrpSpPr>
          <p:grpSpPr>
            <a:xfrm flipH="1" rot="-617154">
              <a:off x="575875" y="402327"/>
              <a:ext cx="1053440" cy="2449993"/>
              <a:chOff x="3817855" y="1437512"/>
              <a:chExt cx="541146" cy="1128254"/>
            </a:xfrm>
          </p:grpSpPr>
          <p:sp>
            <p:nvSpPr>
              <p:cNvPr id="1113" name="Google Shape;1113;p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5" name="Google Shape;1115;p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6" name="Google Shape;1116;p9"/>
          <p:cNvGrpSpPr/>
          <p:nvPr/>
        </p:nvGrpSpPr>
        <p:grpSpPr>
          <a:xfrm rot="-230834">
            <a:off x="217658" y="1063700"/>
            <a:ext cx="1474061" cy="2698229"/>
            <a:chOff x="365604" y="228600"/>
            <a:chExt cx="1473981" cy="2698084"/>
          </a:xfrm>
        </p:grpSpPr>
        <p:grpSp>
          <p:nvGrpSpPr>
            <p:cNvPr id="1117" name="Google Shape;1117;p9"/>
            <p:cNvGrpSpPr/>
            <p:nvPr/>
          </p:nvGrpSpPr>
          <p:grpSpPr>
            <a:xfrm flipH="1" rot="-617154">
              <a:off x="575875" y="402327"/>
              <a:ext cx="1053440" cy="2449993"/>
              <a:chOff x="3817855" y="1437512"/>
              <a:chExt cx="541146" cy="1128254"/>
            </a:xfrm>
          </p:grpSpPr>
          <p:sp>
            <p:nvSpPr>
              <p:cNvPr id="1118" name="Google Shape;1118;p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0" name="Google Shape;1120;p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1" name="Google Shape;1121;p9">
            <a:hlinkClick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9">
            <a:hlinkClick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