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54"/>
  </p:normalViewPr>
  <p:slideViewPr>
    <p:cSldViewPr snapToGrid="0">
      <p:cViewPr varScale="1">
        <p:scale>
          <a:sx n="102" d="100"/>
          <a:sy n="102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FD736-6CF0-6F40-B0B1-0B9266167842}" type="datetimeFigureOut">
              <a:rPr kumimoji="1" lang="zh-CN" altLang="en-US" smtClean="0"/>
              <a:t>2023/11/3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93F18-C117-454F-8401-9944E9A9F7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18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Homogeneous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93F18-C117-454F-8401-9944E9A9F74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271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E1D90-6C44-6C4A-20EF-01F9FE34D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6A097D-497D-1282-DA3C-A330893E0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A9A63-36EA-6880-B39B-6B42CFD8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B545-1F9D-3B45-8DB0-63A3F9C4A5B4}" type="datetimeFigureOut">
              <a:rPr kumimoji="1" lang="zh-CN" altLang="en-US" smtClean="0"/>
              <a:t>2023/11/3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0CC9AD-7940-EFDE-FA9D-8E69C213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765C6-D51B-1E00-1530-607ABECC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5E8D-8B59-AE4A-B9DE-D0E8C3E16F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43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862B1-186D-578A-7CB9-20A69677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938C83-DD0B-48F0-A828-CEE5A7FB6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51E89-80C1-27FA-5532-AE960EF4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B545-1F9D-3B45-8DB0-63A3F9C4A5B4}" type="datetimeFigureOut">
              <a:rPr kumimoji="1" lang="zh-CN" altLang="en-US" smtClean="0"/>
              <a:t>2023/11/3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B1C1DA-1F15-D68B-0D15-7F08A58B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FCB54-8A76-9CE3-5F1F-A93DB9DC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5E8D-8B59-AE4A-B9DE-D0E8C3E16F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762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BA64CE-7C18-7CCB-B939-F4F6D4D25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A6F9B9-98FA-E833-F7F9-CE6AFED52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2496D7-4923-669D-3E0C-0B059B58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B545-1F9D-3B45-8DB0-63A3F9C4A5B4}" type="datetimeFigureOut">
              <a:rPr kumimoji="1" lang="zh-CN" altLang="en-US" smtClean="0"/>
              <a:t>2023/11/3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DE88B-561B-C0F4-1E60-CC7DFD9F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E07C0-CAA8-9306-C2C8-A41DCD9C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5E8D-8B59-AE4A-B9DE-D0E8C3E16F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694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A8EBB-4CC2-058F-0176-2E328369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FB4EC-3B98-D281-0C9C-C82AA5F9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10CBE-0855-5ED4-ABF0-6DFD1369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B545-1F9D-3B45-8DB0-63A3F9C4A5B4}" type="datetimeFigureOut">
              <a:rPr kumimoji="1" lang="zh-CN" altLang="en-US" smtClean="0"/>
              <a:t>2023/11/3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E3E46-5A65-BDCA-195F-633F18A8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99886D-A9F0-4AB2-62AF-9558773F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5E8D-8B59-AE4A-B9DE-D0E8C3E16F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07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B6447-313B-D8F0-11C9-0C6A7F23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EE4849-6DF4-EE8A-5098-C71DEE3C4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AD3EC-9B7E-488C-B991-1EB43C8B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B545-1F9D-3B45-8DB0-63A3F9C4A5B4}" type="datetimeFigureOut">
              <a:rPr kumimoji="1" lang="zh-CN" altLang="en-US" smtClean="0"/>
              <a:t>2023/11/3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61874-BA27-65AF-02F9-CA99E468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51DCE-ECBD-59A1-1E31-F17C0D0A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5E8D-8B59-AE4A-B9DE-D0E8C3E16F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40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B5C7F-4BB3-2B9D-2FD1-8471F691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9E410-2953-09BB-4794-996B65038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96F64F-6FD4-9ADE-32FD-529BF1B9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5AA67D-76D2-CB39-B201-B96C42B7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B545-1F9D-3B45-8DB0-63A3F9C4A5B4}" type="datetimeFigureOut">
              <a:rPr kumimoji="1" lang="zh-CN" altLang="en-US" smtClean="0"/>
              <a:t>2023/11/3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B1E1C2-4AE1-130C-66C5-719DAA2B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90E6C6-5E37-AF76-A7F7-1D590E98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5E8D-8B59-AE4A-B9DE-D0E8C3E16F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88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1C0BE-03D7-B144-11D6-F7FE6354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1C068C-4AB8-24A2-2D02-1BB76FA52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8C7E55-5D29-7726-073A-3677AF88E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D4C899-9071-1B64-45A3-07055B3BB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62CA47-1215-F9A9-A0A8-7411136FD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FE1F47-8B2F-A2A4-FC0F-5383660A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B545-1F9D-3B45-8DB0-63A3F9C4A5B4}" type="datetimeFigureOut">
              <a:rPr kumimoji="1" lang="zh-CN" altLang="en-US" smtClean="0"/>
              <a:t>2023/11/3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2C23C4-5E86-2128-C47A-D5ACA51F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B7D06B-A6E2-7658-98FF-13F9A0C7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5E8D-8B59-AE4A-B9DE-D0E8C3E16F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36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15515-D948-7534-7F46-15CB05D1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C52F77-E7D2-B34C-E34B-378EA3B2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B545-1F9D-3B45-8DB0-63A3F9C4A5B4}" type="datetimeFigureOut">
              <a:rPr kumimoji="1" lang="zh-CN" altLang="en-US" smtClean="0"/>
              <a:t>2023/11/3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993BBB-8C60-471C-6BAF-D648A73E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C68202-16DF-F7CB-8F04-60F0EE7B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5E8D-8B59-AE4A-B9DE-D0E8C3E16F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203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D04C04-4D36-C7C5-1E79-C8B942CB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B545-1F9D-3B45-8DB0-63A3F9C4A5B4}" type="datetimeFigureOut">
              <a:rPr kumimoji="1" lang="zh-CN" altLang="en-US" smtClean="0"/>
              <a:t>2023/11/3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BC56F0-26A0-B610-FF27-B34D315D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05DAFB-DBCF-E57E-EB03-8E762DDE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5E8D-8B59-AE4A-B9DE-D0E8C3E16F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011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7F1A7-59EF-A8F0-2D8A-84DECB1D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C644E-F284-F6DD-187B-E5B2FF397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6E0231-4A51-D626-01B7-D621A12ED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05F74C-BA76-CCD6-FBB5-DF99C730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B545-1F9D-3B45-8DB0-63A3F9C4A5B4}" type="datetimeFigureOut">
              <a:rPr kumimoji="1" lang="zh-CN" altLang="en-US" smtClean="0"/>
              <a:t>2023/11/3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5B7038-B726-EE7A-A25F-3F8D02DC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9A300A-8368-B366-F0DD-625F8925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5E8D-8B59-AE4A-B9DE-D0E8C3E16F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832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B0B6A-A1DC-E349-85C0-E8CA9442F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54D7A6-1CA2-79BF-79B5-0483245B7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AE6F79-125B-4163-716E-FB335F169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6CEA9A-DC0C-5016-9706-5033260F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B545-1F9D-3B45-8DB0-63A3F9C4A5B4}" type="datetimeFigureOut">
              <a:rPr kumimoji="1" lang="zh-CN" altLang="en-US" smtClean="0"/>
              <a:t>2023/11/3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F20482-FCC5-705F-996F-F3AD91AB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7C128E-674C-7DCE-FA2A-4513E7BB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5E8D-8B59-AE4A-B9DE-D0E8C3E16F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96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B8C651-9D79-E14E-100A-7CF53BBD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401AE-2399-A857-4FDC-9DE12380A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21288-42D3-9361-340C-FEEDD6938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FB545-1F9D-3B45-8DB0-63A3F9C4A5B4}" type="datetimeFigureOut">
              <a:rPr kumimoji="1" lang="zh-CN" altLang="en-US" smtClean="0"/>
              <a:t>2023/11/3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7CE78-4D3C-CD8F-595F-B28B2D818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0C21F-D342-80B5-67F2-EE4702818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B5E8D-8B59-AE4A-B9DE-D0E8C3E16F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282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1E268-1A6A-4C95-B0AB-0D79ACBB6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Federate learning in DL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FA4F94-8AE7-A409-6BBE-4E970C572A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94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2B755-FCE2-E1CF-7B3F-A7CDD8BE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20E166-651F-E442-0410-4830C4B62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FedAvg</a:t>
            </a:r>
            <a:endParaRPr lang="zh-CN" altLang="en-US" dirty="0"/>
          </a:p>
        </p:txBody>
      </p:sp>
      <p:pic>
        <p:nvPicPr>
          <p:cNvPr id="18" name="图片 17" descr="\documentclass{article}&#10;\usepackage{amsmath}&#10;\usepackage{mathrsfs}&#10;\pagestyle{empty}&#10;\begin{document}&#10;\noindent&#10;Local update&#10;$$L_i^{t+1}=L_i^{t}-\gamma \nabla \mathcal{L}(L_i^{t})$$&#10;Global update&#10;$$G^{t+1}=G^{t}+\lambda\sum_{i=1}^{m}(L_i^{t+1}-G_i^t)$$&#10;&#10;\end{document}" title="IguanaTex Bitmap Display">
            <a:extLst>
              <a:ext uri="{FF2B5EF4-FFF2-40B4-BE49-F238E27FC236}">
                <a16:creationId xmlns:a16="http://schemas.microsoft.com/office/drawing/2014/main" id="{41F98505-B217-E1D5-16BD-5ADA3B047B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10761" y="3130233"/>
            <a:ext cx="4815840" cy="13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9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7A036-6B15-3204-47AB-C3A15A45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Framework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75900-D88B-9E5D-2A28-26C703563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FedScale</a:t>
            </a:r>
            <a:r>
              <a:rPr kumimoji="1" lang="en-US" altLang="zh-CN" dirty="0"/>
              <a:t>:</a:t>
            </a:r>
          </a:p>
          <a:p>
            <a:pPr marL="457200" lvl="1" indent="0">
              <a:buNone/>
            </a:pPr>
            <a:r>
              <a:rPr kumimoji="1" lang="en-US" altLang="zh-CN" sz="1600" dirty="0"/>
              <a:t>Testing of failed as Given input size: (512x1x1). Calculated output size: (512x-5x-5). Output size is too small.</a:t>
            </a:r>
          </a:p>
          <a:p>
            <a:pPr marL="457200" lvl="1" indent="0">
              <a:buNone/>
            </a:pPr>
            <a:r>
              <a:rPr kumimoji="1" lang="en-US" altLang="zh-CN" sz="1600" dirty="0" err="1"/>
              <a:t>ValueError</a:t>
            </a:r>
            <a:r>
              <a:rPr kumimoji="1" lang="en-US" altLang="zh-CN" sz="1600" dirty="0"/>
              <a:t>: setting an array element with a sequence. The requested array has an inhomogeneous shape after 1 dimensions. The detected shape was (122,) + inhomogeneous part.</a:t>
            </a:r>
          </a:p>
          <a:p>
            <a:r>
              <a:rPr kumimoji="1" lang="en-US" altLang="zh-CN" dirty="0"/>
              <a:t>FATE:</a:t>
            </a:r>
          </a:p>
          <a:p>
            <a:pPr marL="0" indent="0">
              <a:buNone/>
            </a:pPr>
            <a:r>
              <a:rPr kumimoji="1" lang="en-US" altLang="zh-CN" dirty="0"/>
              <a:t>   </a:t>
            </a:r>
            <a:r>
              <a:rPr kumimoji="1" lang="en-US" altLang="zh-CN" sz="1600" dirty="0"/>
              <a:t>File "</a:t>
            </a:r>
            <a:r>
              <a:rPr kumimoji="1" lang="en-US" altLang="zh-CN" sz="1600" dirty="0" err="1"/>
              <a:t>share_mac</a:t>
            </a:r>
            <a:r>
              <a:rPr kumimoji="1" lang="en-US" altLang="zh-CN" sz="1600" dirty="0"/>
              <a:t>/</a:t>
            </a:r>
            <a:r>
              <a:rPr kumimoji="1" lang="en-US" altLang="zh-CN" sz="1600" dirty="0" err="1"/>
              <a:t>pipeline_hetero_sbt.py</a:t>
            </a:r>
            <a:r>
              <a:rPr kumimoji="1" lang="en-US" altLang="zh-CN" sz="1600" dirty="0"/>
              <a:t>", line 43, in </a:t>
            </a:r>
            <a:r>
              <a:rPr kumimoji="1" lang="en-US" altLang="zh-CN" sz="1600" dirty="0" err="1"/>
              <a:t>pipeline.fit</a:t>
            </a:r>
            <a:r>
              <a:rPr kumimoji="1" lang="en-US" altLang="zh-CN" sz="1600" dirty="0"/>
              <a:t>()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981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923AE-A9BB-11F3-85E7-F969095D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CIFAR-10</a:t>
            </a:r>
            <a:endParaRPr kumimoji="1" lang="zh-CN" altLang="en-US" dirty="0"/>
          </a:p>
        </p:txBody>
      </p:sp>
      <p:pic>
        <p:nvPicPr>
          <p:cNvPr id="5" name="内容占位符 4" descr="图表, 折线图&#10;&#10;描述已自动生成">
            <a:extLst>
              <a:ext uri="{FF2B5EF4-FFF2-40B4-BE49-F238E27FC236}">
                <a16:creationId xmlns:a16="http://schemas.microsoft.com/office/drawing/2014/main" id="{10717F03-D1C4-1212-74FB-2BCEDB6F4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86931"/>
            <a:ext cx="5341258" cy="4005944"/>
          </a:xfrm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05E2DD4F-E985-3B4F-0A9B-10B744A75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53606"/>
            <a:ext cx="5435599" cy="4076699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EEAB78D-BFB1-95FC-6E74-E445E1E58473}"/>
              </a:ext>
            </a:extLst>
          </p:cNvPr>
          <p:cNvSpPr txBox="1">
            <a:spLocks/>
          </p:cNvSpPr>
          <p:nvPr/>
        </p:nvSpPr>
        <p:spPr>
          <a:xfrm>
            <a:off x="1099457" y="1400856"/>
            <a:ext cx="10515600" cy="994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60000 samples, 32*32*3 images</a:t>
            </a:r>
          </a:p>
          <a:p>
            <a:r>
              <a:rPr kumimoji="1" lang="en-US" altLang="zh-CN" dirty="0"/>
              <a:t>10 clients, select 5 for local training</a:t>
            </a:r>
          </a:p>
          <a:p>
            <a:r>
              <a:rPr kumimoji="1" lang="en-US" altLang="zh-CN" dirty="0"/>
              <a:t>Resnet-18</a:t>
            </a:r>
          </a:p>
        </p:txBody>
      </p:sp>
    </p:spTree>
    <p:extLst>
      <p:ext uri="{BB962C8B-B14F-4D97-AF65-F5344CB8AC3E}">
        <p14:creationId xmlns:p14="http://schemas.microsoft.com/office/powerpoint/2010/main" val="340905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B4E8A-7D07-F785-922F-C0F533E0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FEMNIST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B7AB8-BF21-9117-8FE5-667B8B653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00"/>
            <a:ext cx="10352314" cy="1024554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dirty="0"/>
              <a:t>637877 samples, 32*32*3 images</a:t>
            </a:r>
          </a:p>
          <a:p>
            <a:r>
              <a:rPr kumimoji="1" lang="en-US" altLang="zh-CN" dirty="0"/>
              <a:t>50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clients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select 5 for local training</a:t>
            </a:r>
          </a:p>
          <a:p>
            <a:r>
              <a:rPr kumimoji="1" lang="en-US" altLang="zh-CN" dirty="0"/>
              <a:t>Resnet-18</a:t>
            </a:r>
            <a:endParaRPr kumimoji="1" lang="zh-CN" altLang="en-US" dirty="0"/>
          </a:p>
        </p:txBody>
      </p:sp>
      <p:pic>
        <p:nvPicPr>
          <p:cNvPr id="5" name="图片 4" descr="图片包含 图形用户界面&#10;&#10;描述已自动生成">
            <a:extLst>
              <a:ext uri="{FF2B5EF4-FFF2-40B4-BE49-F238E27FC236}">
                <a16:creationId xmlns:a16="http://schemas.microsoft.com/office/drawing/2014/main" id="{252185B3-E8A1-2A80-BB7C-896C505B5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887" y="2495939"/>
            <a:ext cx="5329248" cy="3996936"/>
          </a:xfrm>
          <a:prstGeom prst="rect">
            <a:avLst/>
          </a:prstGeom>
        </p:spPr>
      </p:pic>
      <p:pic>
        <p:nvPicPr>
          <p:cNvPr id="7" name="图片 6" descr="形状&#10;&#10;描述已自动生成">
            <a:extLst>
              <a:ext uri="{FF2B5EF4-FFF2-40B4-BE49-F238E27FC236}">
                <a16:creationId xmlns:a16="http://schemas.microsoft.com/office/drawing/2014/main" id="{BC5703A6-4D47-7921-95BC-514A65F08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66" y="2495939"/>
            <a:ext cx="5213134" cy="390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912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"/>
  <p:tag name="ORIGINALWIDTH" val="237"/>
  <p:tag name="OUTPUTTYPE" val="PDF"/>
  <p:tag name="IGUANATEXVERSION" val="160"/>
  <p:tag name="LATEXADDIN" val="\documentclass{article}&#10;\usepackage{amsmath}&#10;\usepackage{mathrsfs}&#10;\pagestyle{empty}&#10;\begin{document}&#10;\noindent&#10;Local update&#10;$$L_i^{t+1}=L_i^{t}-\gamma \nabla \mathcal{L}(L_i^{t})$$&#10;Global update&#10;$$G^{t+1}=G^{t}+\lambda\sum_{i=1}^{m}(L_i^{t+1}-G_i^t)$$&#10;&#10;\end{document}"/>
  <p:tag name="IGUANATEXSIZE" val="16"/>
  <p:tag name="IGUANATEXCURSOR" val="111"/>
  <p:tag name="TRANSPARENCY" val="True"/>
  <p:tag name="LATEXENGINEID" val="0"/>
  <p:tag name="TEMPFOLDER" val="/Users/dujiaxing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122</Words>
  <Application>Microsoft Macintosh PowerPoint</Application>
  <PresentationFormat>宽屏</PresentationFormat>
  <Paragraphs>19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Federate learning in DL</vt:lpstr>
      <vt:lpstr>Algorithm</vt:lpstr>
      <vt:lpstr>Framework</vt:lpstr>
      <vt:lpstr>CIFAR-10</vt:lpstr>
      <vt:lpstr>FEMNIST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Federate learning in DL</dc:title>
  <dc:creator>DU, Jiaxing [Alumni]</dc:creator>
  <cp:lastModifiedBy>DU, Jiaxing [Alumni]</cp:lastModifiedBy>
  <cp:revision>4</cp:revision>
  <dcterms:created xsi:type="dcterms:W3CDTF">2023-10-31T07:30:55Z</dcterms:created>
  <dcterms:modified xsi:type="dcterms:W3CDTF">2023-11-03T13:27:19Z</dcterms:modified>
</cp:coreProperties>
</file>