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700"/>
    <a:srgbClr val="0ABAB5"/>
    <a:srgbClr val="E63946"/>
    <a:srgbClr val="333333"/>
    <a:srgbClr val="040404"/>
    <a:srgbClr val="4B4B4B"/>
    <a:srgbClr val="0D0D0D"/>
    <a:srgbClr val="00AEEF"/>
    <a:srgbClr val="2E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63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A1B7-5DFD-B4FB-ADDC-1508B0AC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8E7E9-D4CC-F98F-C96D-6D0B4D09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9153B-73C8-D82F-A44E-BB61D0F0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D7F0-2482-418D-AE78-74D1A2F44BE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5F1C-AA8E-DF22-F923-0170738F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4871-C93B-1CB6-37FE-FF2B308A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069-62A0-43A0-9A8B-CCAC46A7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D409-ECE0-4F3B-2AB5-85C99529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10AA9-B5D2-8BB5-724F-EC334D1D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292F-B1FF-2EA1-4598-09C3D6C1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D7F0-2482-418D-AE78-74D1A2F44BE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B4E3-D406-59E2-EA23-667C5BD7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CC60-B267-564D-EF41-E74BBA21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069-62A0-43A0-9A8B-CCAC46A7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6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F9410-EA4F-42AC-12D7-D3D15F2E2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5C3E7-9E3E-1AD0-3838-002A8A425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66B7D-DE0C-27B1-178B-A654C382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D7F0-2482-418D-AE78-74D1A2F44BE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35E16-4919-F4A4-6CB5-B59479C0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DD4C-120B-D2B1-2D5F-B9F0108A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069-62A0-43A0-9A8B-CCAC46A7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7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F9D8-C829-5ECC-F3A5-ABDEE9B4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0E55-88F3-81A9-EF9B-2715955E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64B2C-7FC1-A4BE-1F2E-B998873C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D7F0-2482-418D-AE78-74D1A2F44BE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59EF-E048-551C-7301-038DD063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2E23-A4DA-27CC-7236-C3061617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069-62A0-43A0-9A8B-CCAC46A7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703C-C0E6-9E3D-4416-BECB05A4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B11D2-BC8A-96D3-E3C3-7DB1C9F67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F46A-3C9D-274C-1A8E-A792C69C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D7F0-2482-418D-AE78-74D1A2F44BE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1031-322C-EF6E-1143-DBE9D2A7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D087-1850-8356-862D-20EE68C6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069-62A0-43A0-9A8B-CCAC46A7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BBAF-42A6-88D5-5295-EF524449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9736-1F50-4286-815C-9B5297A32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8190F-97EA-0CEA-DC16-12FD126A4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AF7AD-AB5F-E87D-D287-36F65127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D7F0-2482-418D-AE78-74D1A2F44BE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ADF0-3D77-DF18-894E-21AF03FF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A7692-A309-B92E-F275-2EA951B0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069-62A0-43A0-9A8B-CCAC46A7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FC5B-67E9-0FF9-7A71-BC0F124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85BC6-8629-FD65-0336-CE702F9CF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0896F-1681-8CF4-AD72-EBE324F30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7CA9C-501D-E042-0B07-8F65C6080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A894B-5C50-521B-6700-ECA18C96B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C7FD4-A986-4EC1-5FBD-27ECA8DC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D7F0-2482-418D-AE78-74D1A2F44BE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E9456-9993-3423-8440-0F2D15F4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79B49-E683-E6DD-6B8B-E3A78730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069-62A0-43A0-9A8B-CCAC46A7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92A1-0E5A-BF93-52E1-21AF7E94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C537C-293F-D3BE-82A1-5BC0D094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D7F0-2482-418D-AE78-74D1A2F44BE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C3113-C12B-C400-902D-C758E9D4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20D1B-84EB-4610-6D82-3E2F2C79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069-62A0-43A0-9A8B-CCAC46A7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83799-821A-4E94-2236-E693E59D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D7F0-2482-418D-AE78-74D1A2F44BE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83086-6A13-9804-FBBD-4FB13291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8C7AD-E2F7-4E0E-2B95-941715FA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069-62A0-43A0-9A8B-CCAC46A7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0DC8-88E4-A9AF-F7E1-EFC3A1E0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4533-3196-4CA0-20CB-04BEC2C6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581E-B6C3-EC71-F2FD-46695C428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FD1E-F08D-DBF4-0D35-299FDB20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D7F0-2482-418D-AE78-74D1A2F44BE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1B5A9-C088-23C3-FA3B-C69B1D42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84E88-A04F-3C23-43DE-1813DEF9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069-62A0-43A0-9A8B-CCAC46A7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CD84-B87B-ECAA-F361-411EB937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DF87-E900-90A8-8BC7-2CB6DFBB8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C778B-C211-542A-0E55-ACDCF60FD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E071B-AFED-30E4-C261-AEAF9268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D7F0-2482-418D-AE78-74D1A2F44BE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6DC7-9944-20FB-603E-8C228B82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F4A39-211F-55A3-9D44-4F37C559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4069-62A0-43A0-9A8B-CCAC46A7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BF2BB-EA40-5947-2A17-6A6BAC90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113BB-D9E2-BD9D-F5DE-276D51AF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5AF6-4D49-763E-3F84-AB7C46913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9D7F0-2482-418D-AE78-74D1A2F44BE6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EDEA-FEFA-9757-7422-AC50C769D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76DD-B136-A581-FD0C-7740ABF3D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E24069-62A0-43A0-9A8B-CCAC46A7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Lato?preview.text=A%20dark%20science%20fantasy%20thriller.&amp;query=lato" TargetMode="External"/><Relationship Id="rId2" Type="http://schemas.openxmlformats.org/officeDocument/2006/relationships/hyperlink" Target="https://fonts.google.com/specimen/Cinzel?preview.text=CHARACTERS&amp;query=cinze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ED1CE-CB34-7E20-41A9-97C84939F2A0}"/>
              </a:ext>
            </a:extLst>
          </p:cNvPr>
          <p:cNvSpPr txBox="1"/>
          <p:nvPr/>
        </p:nvSpPr>
        <p:spPr>
          <a:xfrm>
            <a:off x="258234" y="207433"/>
            <a:ext cx="10778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FONT: </a:t>
            </a:r>
            <a:r>
              <a:rPr lang="en-US" dirty="0" err="1"/>
              <a:t>Cinzel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https://fonts.google.com/specimen/Cinzel?preview.text=CHARACTERS&amp;query=cinzel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SECONDARY FONT: Lato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https://fonts.google.com/specimen/Lato?preview.text=A%20dark%20science%20fantasy%20thriller.&amp;query=lato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9CC1D-A418-AF36-B493-2EB6FA497300}"/>
              </a:ext>
            </a:extLst>
          </p:cNvPr>
          <p:cNvSpPr/>
          <p:nvPr/>
        </p:nvSpPr>
        <p:spPr>
          <a:xfrm>
            <a:off x="901374" y="2986454"/>
            <a:ext cx="1790700" cy="1604434"/>
          </a:xfrm>
          <a:prstGeom prst="rect">
            <a:avLst/>
          </a:prstGeom>
          <a:solidFill>
            <a:srgbClr val="2E00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212A9-B3DF-DF44-67F2-5F2DD2CA142F}"/>
              </a:ext>
            </a:extLst>
          </p:cNvPr>
          <p:cNvSpPr/>
          <p:nvPr/>
        </p:nvSpPr>
        <p:spPr>
          <a:xfrm>
            <a:off x="3046697" y="2986454"/>
            <a:ext cx="1790700" cy="1604434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189FDE-176C-BA67-6A41-E97584558A49}"/>
              </a:ext>
            </a:extLst>
          </p:cNvPr>
          <p:cNvSpPr/>
          <p:nvPr/>
        </p:nvSpPr>
        <p:spPr>
          <a:xfrm>
            <a:off x="5192020" y="2986454"/>
            <a:ext cx="1790700" cy="1604434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25024-3F25-7D89-F917-5BB9C5F45868}"/>
              </a:ext>
            </a:extLst>
          </p:cNvPr>
          <p:cNvSpPr/>
          <p:nvPr/>
        </p:nvSpPr>
        <p:spPr>
          <a:xfrm>
            <a:off x="7337343" y="2986454"/>
            <a:ext cx="1790700" cy="160443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0D26C-0A8C-B451-2C3C-620F406115B6}"/>
              </a:ext>
            </a:extLst>
          </p:cNvPr>
          <p:cNvSpPr/>
          <p:nvPr/>
        </p:nvSpPr>
        <p:spPr>
          <a:xfrm>
            <a:off x="9482666" y="2986454"/>
            <a:ext cx="1790700" cy="1604434"/>
          </a:xfrm>
          <a:prstGeom prst="rect">
            <a:avLst/>
          </a:prstGeom>
          <a:solidFill>
            <a:srgbClr val="0ABA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B4435-3399-DE9C-E6F8-7F3680E06139}"/>
              </a:ext>
            </a:extLst>
          </p:cNvPr>
          <p:cNvSpPr/>
          <p:nvPr/>
        </p:nvSpPr>
        <p:spPr>
          <a:xfrm>
            <a:off x="4017435" y="4896242"/>
            <a:ext cx="1790700" cy="1604434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DBA27-6128-8DE3-3173-9B1043200226}"/>
              </a:ext>
            </a:extLst>
          </p:cNvPr>
          <p:cNvSpPr/>
          <p:nvPr/>
        </p:nvSpPr>
        <p:spPr>
          <a:xfrm>
            <a:off x="6383866" y="4896242"/>
            <a:ext cx="1790700" cy="1604434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C467E58A-4DBD-324A-173D-B6E144C4B8B7}"/>
              </a:ext>
            </a:extLst>
          </p:cNvPr>
          <p:cNvSpPr/>
          <p:nvPr/>
        </p:nvSpPr>
        <p:spPr>
          <a:xfrm rot="18868786">
            <a:off x="8163567" y="2184074"/>
            <a:ext cx="4360560" cy="4327244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D402B-F16C-243A-FF2A-6C7FF1025A36}"/>
              </a:ext>
            </a:extLst>
          </p:cNvPr>
          <p:cNvSpPr/>
          <p:nvPr/>
        </p:nvSpPr>
        <p:spPr>
          <a:xfrm>
            <a:off x="-1" y="2328332"/>
            <a:ext cx="12191999" cy="140546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rgbClr val="040404"/>
              </a:gs>
              <a:gs pos="100000">
                <a:srgbClr val="33333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5D1B3FD-3C15-ABA5-7E1D-E88185583FF5}"/>
              </a:ext>
            </a:extLst>
          </p:cNvPr>
          <p:cNvSpPr/>
          <p:nvPr/>
        </p:nvSpPr>
        <p:spPr>
          <a:xfrm rot="18868786">
            <a:off x="9958395" y="3403599"/>
            <a:ext cx="914400" cy="914400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838B657-42A8-D6E3-CCE6-B7C7E20031BD}"/>
              </a:ext>
            </a:extLst>
          </p:cNvPr>
          <p:cNvSpPr/>
          <p:nvPr/>
        </p:nvSpPr>
        <p:spPr>
          <a:xfrm rot="18868786">
            <a:off x="9661939" y="3201752"/>
            <a:ext cx="1476476" cy="1476476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A903E48-0B3F-0F88-990D-416041129D9D}"/>
              </a:ext>
            </a:extLst>
          </p:cNvPr>
          <p:cNvSpPr/>
          <p:nvPr/>
        </p:nvSpPr>
        <p:spPr>
          <a:xfrm rot="18868786">
            <a:off x="9354339" y="2991767"/>
            <a:ext cx="2061115" cy="2061115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AEE05E5-A3CC-C3D1-DB2D-FE726CB58200}"/>
              </a:ext>
            </a:extLst>
          </p:cNvPr>
          <p:cNvSpPr/>
          <p:nvPr/>
        </p:nvSpPr>
        <p:spPr>
          <a:xfrm rot="18868786">
            <a:off x="8971247" y="2726662"/>
            <a:ext cx="2808480" cy="2808480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A7ED24D-838C-3551-5ABF-897F51076187}"/>
              </a:ext>
            </a:extLst>
          </p:cNvPr>
          <p:cNvSpPr/>
          <p:nvPr/>
        </p:nvSpPr>
        <p:spPr>
          <a:xfrm rot="18868786">
            <a:off x="8532376" y="2424118"/>
            <a:ext cx="3661122" cy="3633150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5F508-CF01-0D75-DEE2-D73D234BC62A}"/>
              </a:ext>
            </a:extLst>
          </p:cNvPr>
          <p:cNvSpPr/>
          <p:nvPr/>
        </p:nvSpPr>
        <p:spPr>
          <a:xfrm>
            <a:off x="1" y="2328332"/>
            <a:ext cx="12191999" cy="140546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50000">
                <a:srgbClr val="040404"/>
              </a:gs>
              <a:gs pos="100000">
                <a:srgbClr val="33333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79EA416-4E33-7735-CEDF-08CC1CF6F702}"/>
              </a:ext>
            </a:extLst>
          </p:cNvPr>
          <p:cNvSpPr/>
          <p:nvPr/>
        </p:nvSpPr>
        <p:spPr>
          <a:xfrm rot="18868786">
            <a:off x="6279028" y="2203125"/>
            <a:ext cx="4360560" cy="4327244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rgbClr val="FFD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0CBDC94-488E-43CC-691B-FD4419BF5461}"/>
              </a:ext>
            </a:extLst>
          </p:cNvPr>
          <p:cNvSpPr/>
          <p:nvPr/>
        </p:nvSpPr>
        <p:spPr>
          <a:xfrm rot="18868786">
            <a:off x="9958397" y="3403599"/>
            <a:ext cx="914400" cy="914400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B2489DA-40C8-BFEB-2712-F525F36DD55A}"/>
              </a:ext>
            </a:extLst>
          </p:cNvPr>
          <p:cNvSpPr/>
          <p:nvPr/>
        </p:nvSpPr>
        <p:spPr>
          <a:xfrm rot="18868786">
            <a:off x="9661941" y="3201752"/>
            <a:ext cx="1476476" cy="1476476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5FD9003-C274-4733-A967-42C64D0BB51B}"/>
              </a:ext>
            </a:extLst>
          </p:cNvPr>
          <p:cNvSpPr/>
          <p:nvPr/>
        </p:nvSpPr>
        <p:spPr>
          <a:xfrm rot="18868786">
            <a:off x="9354341" y="2991767"/>
            <a:ext cx="2061115" cy="2061115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7F971504-3FDA-1288-63E7-B03C937C1249}"/>
              </a:ext>
            </a:extLst>
          </p:cNvPr>
          <p:cNvSpPr/>
          <p:nvPr/>
        </p:nvSpPr>
        <p:spPr>
          <a:xfrm rot="18868786">
            <a:off x="8971249" y="2726662"/>
            <a:ext cx="2808480" cy="2808480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DE9A359-E291-53EF-C673-02FA90765DAD}"/>
              </a:ext>
            </a:extLst>
          </p:cNvPr>
          <p:cNvSpPr/>
          <p:nvPr/>
        </p:nvSpPr>
        <p:spPr>
          <a:xfrm rot="18868786">
            <a:off x="8532378" y="2424118"/>
            <a:ext cx="3661122" cy="3633150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0419BE-5177-BB92-A8F0-29E7CC55C1CB}"/>
              </a:ext>
            </a:extLst>
          </p:cNvPr>
          <p:cNvSpPr/>
          <p:nvPr/>
        </p:nvSpPr>
        <p:spPr>
          <a:xfrm>
            <a:off x="8273617" y="3448050"/>
            <a:ext cx="147116" cy="147116"/>
          </a:xfrm>
          <a:prstGeom prst="ellipse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56C286-06BF-39E1-D8FF-C17A29094A2D}"/>
              </a:ext>
            </a:extLst>
          </p:cNvPr>
          <p:cNvSpPr/>
          <p:nvPr/>
        </p:nvSpPr>
        <p:spPr>
          <a:xfrm>
            <a:off x="11530679" y="2831306"/>
            <a:ext cx="225065" cy="225065"/>
          </a:xfrm>
          <a:prstGeom prst="ellipse">
            <a:avLst/>
          </a:prstGeom>
          <a:solidFill>
            <a:srgbClr val="0ABA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DE44416-74BF-2219-8B83-79442C3C13A8}"/>
              </a:ext>
            </a:extLst>
          </p:cNvPr>
          <p:cNvSpPr/>
          <p:nvPr/>
        </p:nvSpPr>
        <p:spPr>
          <a:xfrm rot="18868786">
            <a:off x="8163569" y="2184074"/>
            <a:ext cx="4360560" cy="4327244"/>
          </a:xfrm>
          <a:prstGeom prst="arc">
            <a:avLst>
              <a:gd name="adj1" fmla="val 14513210"/>
              <a:gd name="adj2" fmla="val 1745423"/>
            </a:avLst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8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ack background with yellow dots&#10;&#10;Description automatically generated">
            <a:extLst>
              <a:ext uri="{FF2B5EF4-FFF2-40B4-BE49-F238E27FC236}">
                <a16:creationId xmlns:a16="http://schemas.microsoft.com/office/drawing/2014/main" id="{D0F155CF-7D0D-F834-3B48-5A934BD7D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7" r="2070" b="2506"/>
          <a:stretch/>
        </p:blipFill>
        <p:spPr>
          <a:xfrm>
            <a:off x="457200" y="2785616"/>
            <a:ext cx="11277600" cy="1286768"/>
          </a:xfrm>
          <a:prstGeom prst="rect">
            <a:avLst/>
          </a:prstGeom>
        </p:spPr>
      </p:pic>
      <p:pic>
        <p:nvPicPr>
          <p:cNvPr id="14" name="Picture 13" descr="A black and white background&#10;&#10;Description automatically generated">
            <a:extLst>
              <a:ext uri="{FF2B5EF4-FFF2-40B4-BE49-F238E27FC236}">
                <a16:creationId xmlns:a16="http://schemas.microsoft.com/office/drawing/2014/main" id="{7FB20265-795B-E012-9517-95AE866DF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63" y="4410932"/>
            <a:ext cx="12192000" cy="1404851"/>
          </a:xfrm>
          <a:prstGeom prst="rect">
            <a:avLst/>
          </a:prstGeom>
        </p:spPr>
      </p:pic>
      <p:pic>
        <p:nvPicPr>
          <p:cNvPr id="17" name="Picture 16" descr="A black background with yellow dots&#10;&#10;Description automatically generated">
            <a:extLst>
              <a:ext uri="{FF2B5EF4-FFF2-40B4-BE49-F238E27FC236}">
                <a16:creationId xmlns:a16="http://schemas.microsoft.com/office/drawing/2014/main" id="{C7377B64-AE99-6D5C-3EA8-735EB801BB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1" r="1992"/>
          <a:stretch/>
        </p:blipFill>
        <p:spPr>
          <a:xfrm>
            <a:off x="71438" y="969781"/>
            <a:ext cx="11949112" cy="14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58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Worthey</dc:creator>
  <cp:lastModifiedBy>Ryan Worthey</cp:lastModifiedBy>
  <cp:revision>3</cp:revision>
  <dcterms:created xsi:type="dcterms:W3CDTF">2024-06-27T12:57:30Z</dcterms:created>
  <dcterms:modified xsi:type="dcterms:W3CDTF">2024-07-03T17:22:07Z</dcterms:modified>
</cp:coreProperties>
</file>