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7A1A-40F8-4268-8547-00080296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6B549B-D763-4EC9-ABBA-40B64E459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4A553-B58A-473D-A532-18C1CEBD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69CDF-2F5E-45E0-BB3E-64A5B4C6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86050-3E94-4DA3-B141-3B4D1EDE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A28A7-BD60-498D-B6FF-CA37B673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EB416-4DA6-4BF7-B9F3-AFA4A0AF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B3339-0434-4B5C-96CB-B764501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6E28D-1C87-4DA2-A98E-30B8F7CE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359C4-1020-4658-83AF-C9E23F37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4C468C-373B-4E0A-9C56-AE31F6CED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3801DB-B56E-4375-852E-B5F1194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9AE8C-8A38-456B-927A-3250CB48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0AD91-499E-4F3B-B3AE-9CECA10E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6BA1-5756-4602-8D48-22C3393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44C1D-8D2B-4F4F-819D-CE0D0067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CDF03-D299-4F78-86CD-2B0D1DB1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4C2A7-EE23-4AFF-88CA-CFCCE6D1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2D980-DADC-40FD-94CD-B6B16E19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4EF3-0481-4927-AFDC-0C34A0E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98322-34CF-4875-9ACD-5E693B47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2F94D2-ECEF-40B0-87B9-45AE4D49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EA894-B2B7-4C15-A927-1BC03CC5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A2905-EEB6-4B71-82AD-1FA3783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D3AA9-117D-4BE7-95FC-033391CF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EB95A-7A99-463D-A6EF-135619E0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9DA71-7B70-4C50-A80B-936CB40B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18E09F-8B41-458D-8C96-3C83B73F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52F95-E579-4531-AA44-5C3CDE77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AF9A2-2F15-4C2A-B922-77235A05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D2CCEA-BA0B-4AE8-8084-A587CD7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EC986-21DC-4ADB-BD9C-46BE702D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928A2-F35C-48B6-B076-0B2970DB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169F1C-1F36-4B7C-A8E3-A71044C3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A4111B-953C-4E7C-A695-5A4986965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13F033-3500-4A45-8FD5-BBA008055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D73969-59F8-4C30-8E00-9DA001D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AA25C-C2C0-4F22-9820-A28C3025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20565F-7CB1-4B60-A3BD-25858EE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A59CC-75F2-4C77-A677-2F26C15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6F9FF-06A2-4E2F-97BC-4E02BCA9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68D62E-6369-44BE-B753-15F3316B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5277A0-3437-4205-9E26-CD1DE3F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697040-0A46-45CF-B8F1-5CE8730A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3A8D30-B8F4-49D7-B93A-6C0E741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932111-F4C8-482E-BF84-E4A373D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0F224-8625-4040-AD67-6A529D78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2FFFC-B186-4126-8EFD-11C741EB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C3F68-A09A-452D-B98D-2A4AF426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CA09B-F138-42ED-AEC9-54604DF9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B75D8-B782-48A6-B1A7-4A6843CA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622B9B-5D07-4F76-8D9B-BC4C70BD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E2265-390D-49BA-A6A4-821EF750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B37DB2-6F4C-43CF-BE7B-2CAD301E9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570844-22EA-4477-A1F1-72D365E9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89C3DC-6017-4A19-AEA3-06EAADF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B8CEB2-7963-4A5F-9443-9B9CA95E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B15C7A-AC6A-4F4B-B048-844685CD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0DCF9E-8D0A-4FC0-A35F-21FE7FBB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3F9A99-A0A9-4ED2-BCBC-F6576568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ABAA1-1E8D-4383-A983-EACB83370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5794-5C77-41DF-BE43-5E28EC3C037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876FA-738A-4AB4-AEEF-287E23440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64A84-F597-4429-AE0E-25FEA670F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1C82-B62C-4B45-8070-512D1BDA8E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que 36" descr="Homme">
            <a:extLst>
              <a:ext uri="{FF2B5EF4-FFF2-40B4-BE49-F238E27FC236}">
                <a16:creationId xmlns:a16="http://schemas.microsoft.com/office/drawing/2014/main" id="{DDB53AFC-65A8-4B5E-8C67-E13D7DABE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824" y="2579341"/>
            <a:ext cx="1050538" cy="1050538"/>
          </a:xfrm>
          <a:prstGeom prst="rect">
            <a:avLst/>
          </a:prstGeom>
        </p:spPr>
      </p:pic>
      <p:pic>
        <p:nvPicPr>
          <p:cNvPr id="38" name="Graphique 37" descr="Smartphone">
            <a:extLst>
              <a:ext uri="{FF2B5EF4-FFF2-40B4-BE49-F238E27FC236}">
                <a16:creationId xmlns:a16="http://schemas.microsoft.com/office/drawing/2014/main" id="{2A9C3ED1-3033-4447-938F-F5EA5E066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269" y="2588755"/>
            <a:ext cx="1050538" cy="1050538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9F16BD8-005D-4DC9-878B-5C1B60D8331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356362" y="3104610"/>
            <a:ext cx="472907" cy="9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2D78DA05-D7C8-4DC8-B503-A298572C8B3B}"/>
              </a:ext>
            </a:extLst>
          </p:cNvPr>
          <p:cNvSpPr txBox="1"/>
          <p:nvPr/>
        </p:nvSpPr>
        <p:spPr>
          <a:xfrm>
            <a:off x="2513208" y="39539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</a:t>
            </a:r>
            <a:endParaRPr lang="en-US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71BCF76-777A-4190-BFDB-5421D443CD01}"/>
              </a:ext>
            </a:extLst>
          </p:cNvPr>
          <p:cNvSpPr txBox="1"/>
          <p:nvPr/>
        </p:nvSpPr>
        <p:spPr>
          <a:xfrm>
            <a:off x="3948593" y="396340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Device</a:t>
            </a:r>
            <a:endParaRPr 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7359C79-8CA5-4D06-80F0-C1C019532346}"/>
              </a:ext>
            </a:extLst>
          </p:cNvPr>
          <p:cNvSpPr txBox="1"/>
          <p:nvPr/>
        </p:nvSpPr>
        <p:spPr>
          <a:xfrm>
            <a:off x="5325814" y="291494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app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12B171D-BC3A-4FE5-BC66-4E36444CCBBC}"/>
              </a:ext>
            </a:extLst>
          </p:cNvPr>
          <p:cNvSpPr txBox="1"/>
          <p:nvPr/>
        </p:nvSpPr>
        <p:spPr>
          <a:xfrm>
            <a:off x="6875008" y="29396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login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5F6670F-1F89-4770-8005-15F33EE1A55E}"/>
              </a:ext>
            </a:extLst>
          </p:cNvPr>
          <p:cNvSpPr txBox="1"/>
          <p:nvPr/>
        </p:nvSpPr>
        <p:spPr>
          <a:xfrm>
            <a:off x="8063720" y="548522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Browse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DDD41F-25EF-4639-92CF-7C57D1E2E9F2}"/>
              </a:ext>
            </a:extLst>
          </p:cNvPr>
          <p:cNvSpPr txBox="1"/>
          <p:nvPr/>
        </p:nvSpPr>
        <p:spPr>
          <a:xfrm>
            <a:off x="8600705" y="293961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D842ECF-38F3-499B-B4F8-8ED4DD527796}"/>
              </a:ext>
            </a:extLst>
          </p:cNvPr>
          <p:cNvSpPr txBox="1"/>
          <p:nvPr/>
        </p:nvSpPr>
        <p:spPr>
          <a:xfrm>
            <a:off x="8336431" y="485145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Upload</a:t>
            </a:r>
            <a:endParaRPr lang="en-US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D68E322-B1EA-471D-B373-98E23A19F133}"/>
              </a:ext>
            </a:extLst>
          </p:cNvPr>
          <p:cNvCxnSpPr>
            <a:cxnSpLocks/>
          </p:cNvCxnSpPr>
          <p:nvPr/>
        </p:nvCxnSpPr>
        <p:spPr>
          <a:xfrm>
            <a:off x="4760482" y="3114024"/>
            <a:ext cx="5074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DA8C3CC-4246-452A-A044-9E1C7B3115BD}"/>
              </a:ext>
            </a:extLst>
          </p:cNvPr>
          <p:cNvCxnSpPr>
            <a:cxnSpLocks/>
          </p:cNvCxnSpPr>
          <p:nvPr/>
        </p:nvCxnSpPr>
        <p:spPr>
          <a:xfrm>
            <a:off x="6401065" y="3124278"/>
            <a:ext cx="5074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AF58E94-FE6E-4B85-A0F8-83E9B1CF5AB9}"/>
              </a:ext>
            </a:extLst>
          </p:cNvPr>
          <p:cNvCxnSpPr>
            <a:cxnSpLocks/>
          </p:cNvCxnSpPr>
          <p:nvPr/>
        </p:nvCxnSpPr>
        <p:spPr>
          <a:xfrm>
            <a:off x="8013444" y="3124278"/>
            <a:ext cx="5074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D12B595B-FCF8-405F-BDD0-02B332E0E9A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7518133" y="733188"/>
            <a:ext cx="545587" cy="23910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C1C65A02-A3F1-4529-9190-ACA35EB770F2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7518133" y="3124278"/>
            <a:ext cx="818298" cy="1911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2062BF39-80E0-4695-8E54-1018E67C7C3A}"/>
              </a:ext>
            </a:extLst>
          </p:cNvPr>
          <p:cNvSpPr txBox="1"/>
          <p:nvPr/>
        </p:nvSpPr>
        <p:spPr>
          <a:xfrm>
            <a:off x="4525164" y="5056358"/>
            <a:ext cx="226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endParaRPr lang="fr-FR" dirty="0"/>
          </a:p>
          <a:p>
            <a:r>
              <a:rPr lang="fr-FR" dirty="0"/>
              <a:t> of the Imgur API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5DF3D5-ACB8-43D6-9468-696B7588DF25}"/>
              </a:ext>
            </a:extLst>
          </p:cNvPr>
          <p:cNvSpPr/>
          <p:nvPr/>
        </p:nvSpPr>
        <p:spPr>
          <a:xfrm>
            <a:off x="4421717" y="5056358"/>
            <a:ext cx="2424409" cy="646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0DB1488-4C49-4572-BF99-40E1D64A07C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354538" y="1923309"/>
            <a:ext cx="0" cy="66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47564FB8-0165-457D-A493-C5F18E74206B}"/>
              </a:ext>
            </a:extLst>
          </p:cNvPr>
          <p:cNvSpPr txBox="1"/>
          <p:nvPr/>
        </p:nvSpPr>
        <p:spPr>
          <a:xfrm>
            <a:off x="3600420" y="1291343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Android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A4026B-DE83-48EA-A0DD-1164293F400F}"/>
              </a:ext>
            </a:extLst>
          </p:cNvPr>
          <p:cNvSpPr/>
          <p:nvPr/>
        </p:nvSpPr>
        <p:spPr>
          <a:xfrm>
            <a:off x="3614623" y="1288867"/>
            <a:ext cx="1508233" cy="371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93DFC4F-498C-489F-8C70-976155289BB3}"/>
              </a:ext>
            </a:extLst>
          </p:cNvPr>
          <p:cNvSpPr txBox="1"/>
          <p:nvPr/>
        </p:nvSpPr>
        <p:spPr>
          <a:xfrm>
            <a:off x="8228087" y="1256578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Recent</a:t>
            </a:r>
            <a:r>
              <a:rPr lang="fr-FR" dirty="0"/>
              <a:t> </a:t>
            </a:r>
          </a:p>
          <a:p>
            <a:r>
              <a:rPr lang="fr-FR" dirty="0" err="1"/>
              <a:t>uploaded</a:t>
            </a:r>
            <a:r>
              <a:rPr lang="fr-FR" dirty="0"/>
              <a:t> image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AD4F14-0AC6-43AB-A84A-556A73577BAE}"/>
              </a:ext>
            </a:extLst>
          </p:cNvPr>
          <p:cNvSpPr/>
          <p:nvPr/>
        </p:nvSpPr>
        <p:spPr>
          <a:xfrm>
            <a:off x="8242290" y="1254102"/>
            <a:ext cx="1595571" cy="679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F8600C5-CDC4-43EC-A576-9B577AC5BBFC}"/>
              </a:ext>
            </a:extLst>
          </p:cNvPr>
          <p:cNvCxnSpPr>
            <a:cxnSpLocks/>
          </p:cNvCxnSpPr>
          <p:nvPr/>
        </p:nvCxnSpPr>
        <p:spPr>
          <a:xfrm>
            <a:off x="8520882" y="917854"/>
            <a:ext cx="0" cy="216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ACEAFCE-E5C9-426E-82B4-28CCA2D0BFED}"/>
              </a:ext>
            </a:extLst>
          </p:cNvPr>
          <p:cNvSpPr txBox="1"/>
          <p:nvPr/>
        </p:nvSpPr>
        <p:spPr>
          <a:xfrm>
            <a:off x="8175679" y="3634395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Recent</a:t>
            </a:r>
            <a:r>
              <a:rPr lang="fr-FR" dirty="0"/>
              <a:t> </a:t>
            </a:r>
          </a:p>
          <a:p>
            <a:r>
              <a:rPr lang="fr-FR" dirty="0" err="1"/>
              <a:t>uploaded</a:t>
            </a:r>
            <a:r>
              <a:rPr lang="fr-FR" dirty="0"/>
              <a:t> image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ADFBFA-5560-492A-8EE0-FE64516C3777}"/>
              </a:ext>
            </a:extLst>
          </p:cNvPr>
          <p:cNvSpPr/>
          <p:nvPr/>
        </p:nvSpPr>
        <p:spPr>
          <a:xfrm>
            <a:off x="8189882" y="3631919"/>
            <a:ext cx="1595571" cy="679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88E15FA-546F-427F-86AA-2C2BD12DF4E6}"/>
              </a:ext>
            </a:extLst>
          </p:cNvPr>
          <p:cNvCxnSpPr>
            <a:cxnSpLocks/>
          </p:cNvCxnSpPr>
          <p:nvPr/>
        </p:nvCxnSpPr>
        <p:spPr>
          <a:xfrm>
            <a:off x="8939024" y="3322705"/>
            <a:ext cx="0" cy="216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2F5F4F9-92D2-4615-8F14-1F4E64831B39}"/>
              </a:ext>
            </a:extLst>
          </p:cNvPr>
          <p:cNvSpPr txBox="1"/>
          <p:nvPr/>
        </p:nvSpPr>
        <p:spPr>
          <a:xfrm>
            <a:off x="7315231" y="5567294"/>
            <a:ext cx="217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user’s</a:t>
            </a:r>
            <a:r>
              <a:rPr lang="fr-FR" dirty="0"/>
              <a:t> images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6A09FE-0CE7-4639-B5CC-9610C69168B8}"/>
              </a:ext>
            </a:extLst>
          </p:cNvPr>
          <p:cNvSpPr/>
          <p:nvPr/>
        </p:nvSpPr>
        <p:spPr>
          <a:xfrm>
            <a:off x="7211784" y="5567294"/>
            <a:ext cx="2261517" cy="407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5B524F-77D0-46C8-988B-87BB04FD686F}"/>
              </a:ext>
            </a:extLst>
          </p:cNvPr>
          <p:cNvCxnSpPr>
            <a:cxnSpLocks/>
          </p:cNvCxnSpPr>
          <p:nvPr/>
        </p:nvCxnSpPr>
        <p:spPr>
          <a:xfrm>
            <a:off x="8750494" y="5249153"/>
            <a:ext cx="0" cy="216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51598911-C7BC-4216-9C63-9A087E15EA9D}"/>
              </a:ext>
            </a:extLst>
          </p:cNvPr>
          <p:cNvCxnSpPr>
            <a:cxnSpLocks/>
            <a:endCxn id="53" idx="0"/>
          </p:cNvCxnSpPr>
          <p:nvPr/>
        </p:nvCxnSpPr>
        <p:spPr>
          <a:xfrm rot="5400000">
            <a:off x="5572078" y="3431851"/>
            <a:ext cx="1686352" cy="15626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64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Belhadj</dc:creator>
  <cp:lastModifiedBy>Tristan Belhadj</cp:lastModifiedBy>
  <cp:revision>4</cp:revision>
  <dcterms:created xsi:type="dcterms:W3CDTF">2019-10-20T15:24:55Z</dcterms:created>
  <dcterms:modified xsi:type="dcterms:W3CDTF">2019-10-20T16:46:45Z</dcterms:modified>
</cp:coreProperties>
</file>