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86" r:id="rId6"/>
    <p:sldId id="313" r:id="rId7"/>
    <p:sldId id="270" r:id="rId8"/>
    <p:sldId id="292" r:id="rId9"/>
    <p:sldId id="271" r:id="rId10"/>
    <p:sldId id="293" r:id="rId11"/>
    <p:sldId id="279" r:id="rId12"/>
    <p:sldId id="294" r:id="rId13"/>
    <p:sldId id="280" r:id="rId14"/>
    <p:sldId id="295" r:id="rId15"/>
    <p:sldId id="281" r:id="rId16"/>
    <p:sldId id="296" r:id="rId17"/>
    <p:sldId id="302" r:id="rId18"/>
    <p:sldId id="285" r:id="rId19"/>
    <p:sldId id="297" r:id="rId20"/>
    <p:sldId id="283" r:id="rId21"/>
    <p:sldId id="298" r:id="rId22"/>
    <p:sldId id="284" r:id="rId23"/>
    <p:sldId id="299" r:id="rId24"/>
    <p:sldId id="282" r:id="rId25"/>
    <p:sldId id="300" r:id="rId26"/>
    <p:sldId id="288" r:id="rId27"/>
    <p:sldId id="301" r:id="rId28"/>
    <p:sldId id="287" r:id="rId29"/>
    <p:sldId id="303" r:id="rId30"/>
    <p:sldId id="289" r:id="rId31"/>
    <p:sldId id="290" r:id="rId32"/>
    <p:sldId id="260" r:id="rId33"/>
    <p:sldId id="291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2" r:id="rId42"/>
    <p:sldId id="311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FF0AA-65A7-4D9D-AF6E-CF71F0E3A643}" v="273" dt="2022-12-19T12:21:47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Quintella" userId="0401f16030b3bbcc" providerId="LiveId" clId="{1E2FF0AA-65A7-4D9D-AF6E-CF71F0E3A643}"/>
    <pc:docChg chg="undo redo custSel addSld delSld modSld sldOrd">
      <pc:chgData name="Gabriel Quintella" userId="0401f16030b3bbcc" providerId="LiveId" clId="{1E2FF0AA-65A7-4D9D-AF6E-CF71F0E3A643}" dt="2022-12-19T12:44:38.941" v="10881"/>
      <pc:docMkLst>
        <pc:docMk/>
      </pc:docMkLst>
      <pc:sldChg chg="addSp delSp modSp mod">
        <pc:chgData name="Gabriel Quintella" userId="0401f16030b3bbcc" providerId="LiveId" clId="{1E2FF0AA-65A7-4D9D-AF6E-CF71F0E3A643}" dt="2022-11-22T02:51:37.238" v="1554" actId="1076"/>
        <pc:sldMkLst>
          <pc:docMk/>
          <pc:sldMk cId="2497160379" sldId="256"/>
        </pc:sldMkLst>
        <pc:spChg chg="add mod">
          <ac:chgData name="Gabriel Quintella" userId="0401f16030b3bbcc" providerId="LiveId" clId="{1E2FF0AA-65A7-4D9D-AF6E-CF71F0E3A643}" dt="2022-11-22T02:51:37.238" v="1554" actId="1076"/>
          <ac:spMkLst>
            <pc:docMk/>
            <pc:sldMk cId="2497160379" sldId="256"/>
            <ac:spMk id="5" creationId="{A9283524-1A2E-C3EE-1A99-99B23E444DC0}"/>
          </ac:spMkLst>
        </pc:spChg>
        <pc:picChg chg="add del mod">
          <ac:chgData name="Gabriel Quintella" userId="0401f16030b3bbcc" providerId="LiveId" clId="{1E2FF0AA-65A7-4D9D-AF6E-CF71F0E3A643}" dt="2022-11-22T02:49:33.535" v="1496" actId="478"/>
          <ac:picMkLst>
            <pc:docMk/>
            <pc:sldMk cId="2497160379" sldId="256"/>
            <ac:picMk id="4" creationId="{A0D64159-230E-0E50-22D9-A44EBF534867}"/>
          </ac:picMkLst>
        </pc:picChg>
        <pc:picChg chg="add del">
          <ac:chgData name="Gabriel Quintella" userId="0401f16030b3bbcc" providerId="LiveId" clId="{1E2FF0AA-65A7-4D9D-AF6E-CF71F0E3A643}" dt="2022-11-22T02:49:31.025" v="1495" actId="478"/>
          <ac:picMkLst>
            <pc:docMk/>
            <pc:sldMk cId="2497160379" sldId="256"/>
            <ac:picMk id="2050" creationId="{FA951FB1-FF1E-0486-D84C-AD81C9FBD895}"/>
          </ac:picMkLst>
        </pc:picChg>
        <pc:picChg chg="add del">
          <ac:chgData name="Gabriel Quintella" userId="0401f16030b3bbcc" providerId="LiveId" clId="{1E2FF0AA-65A7-4D9D-AF6E-CF71F0E3A643}" dt="2022-11-22T02:49:54.772" v="1498"/>
          <ac:picMkLst>
            <pc:docMk/>
            <pc:sldMk cId="2497160379" sldId="256"/>
            <ac:picMk id="2052" creationId="{EE159A9A-02E8-F1E9-7D51-3C8839ABAF19}"/>
          </ac:picMkLst>
        </pc:picChg>
        <pc:picChg chg="add del">
          <ac:chgData name="Gabriel Quintella" userId="0401f16030b3bbcc" providerId="LiveId" clId="{1E2FF0AA-65A7-4D9D-AF6E-CF71F0E3A643}" dt="2022-11-22T02:49:56.799" v="1500"/>
          <ac:picMkLst>
            <pc:docMk/>
            <pc:sldMk cId="2497160379" sldId="256"/>
            <ac:picMk id="2054" creationId="{62093462-D3B0-1839-9302-227D9DB9A93E}"/>
          </ac:picMkLst>
        </pc:picChg>
        <pc:picChg chg="add del">
          <ac:chgData name="Gabriel Quintella" userId="0401f16030b3bbcc" providerId="LiveId" clId="{1E2FF0AA-65A7-4D9D-AF6E-CF71F0E3A643}" dt="2022-11-22T02:50:08.782" v="1502"/>
          <ac:picMkLst>
            <pc:docMk/>
            <pc:sldMk cId="2497160379" sldId="256"/>
            <ac:picMk id="2056" creationId="{741D08E2-D8CB-E13D-EBC6-943505EB4FBA}"/>
          </ac:picMkLst>
        </pc:picChg>
        <pc:picChg chg="add mod">
          <ac:chgData name="Gabriel Quintella" userId="0401f16030b3bbcc" providerId="LiveId" clId="{1E2FF0AA-65A7-4D9D-AF6E-CF71F0E3A643}" dt="2022-11-22T02:51:16.624" v="1547" actId="1076"/>
          <ac:picMkLst>
            <pc:docMk/>
            <pc:sldMk cId="2497160379" sldId="256"/>
            <ac:picMk id="2058" creationId="{5E7C2DD5-940A-71E8-9B4F-ED1AFDAC82A9}"/>
          </ac:picMkLst>
        </pc:picChg>
      </pc:sldChg>
      <pc:sldChg chg="addSp delSp modSp mod">
        <pc:chgData name="Gabriel Quintella" userId="0401f16030b3bbcc" providerId="LiveId" clId="{1E2FF0AA-65A7-4D9D-AF6E-CF71F0E3A643}" dt="2022-12-05T01:23:49.988" v="3817" actId="20577"/>
        <pc:sldMkLst>
          <pc:docMk/>
          <pc:sldMk cId="904258969" sldId="257"/>
        </pc:sldMkLst>
        <pc:spChg chg="mod">
          <ac:chgData name="Gabriel Quintella" userId="0401f16030b3bbcc" providerId="LiveId" clId="{1E2FF0AA-65A7-4D9D-AF6E-CF71F0E3A643}" dt="2022-12-05T01:23:49.988" v="3817" actId="20577"/>
          <ac:spMkLst>
            <pc:docMk/>
            <pc:sldMk cId="904258969" sldId="257"/>
            <ac:spMk id="4" creationId="{36E4106A-119A-4B1B-316C-067F9A1E7288}"/>
          </ac:spMkLst>
        </pc:spChg>
        <pc:picChg chg="add del mod">
          <ac:chgData name="Gabriel Quintella" userId="0401f16030b3bbcc" providerId="LiveId" clId="{1E2FF0AA-65A7-4D9D-AF6E-CF71F0E3A643}" dt="2022-11-22T01:32:36.534" v="650" actId="478"/>
          <ac:picMkLst>
            <pc:docMk/>
            <pc:sldMk cId="904258969" sldId="257"/>
            <ac:picMk id="5" creationId="{D06E4C10-0B00-B5B1-FAFE-4F9ECE501367}"/>
          </ac:picMkLst>
        </pc:picChg>
        <pc:picChg chg="add del mod">
          <ac:chgData name="Gabriel Quintella" userId="0401f16030b3bbcc" providerId="LiveId" clId="{1E2FF0AA-65A7-4D9D-AF6E-CF71F0E3A643}" dt="2022-11-22T01:28:28.965" v="626"/>
          <ac:picMkLst>
            <pc:docMk/>
            <pc:sldMk cId="904258969" sldId="257"/>
            <ac:picMk id="1026" creationId="{86086A10-7077-FBD2-3173-E475DF0E9396}"/>
          </ac:picMkLst>
        </pc:picChg>
        <pc:picChg chg="add del mod">
          <ac:chgData name="Gabriel Quintella" userId="0401f16030b3bbcc" providerId="LiveId" clId="{1E2FF0AA-65A7-4D9D-AF6E-CF71F0E3A643}" dt="2022-11-22T01:28:43.687" v="632" actId="21"/>
          <ac:picMkLst>
            <pc:docMk/>
            <pc:sldMk cId="904258969" sldId="257"/>
            <ac:picMk id="1028" creationId="{4C9CB3EF-8635-0366-AB5E-D91442960B3F}"/>
          </ac:picMkLst>
        </pc:picChg>
        <pc:picChg chg="add del">
          <ac:chgData name="Gabriel Quintella" userId="0401f16030b3bbcc" providerId="LiveId" clId="{1E2FF0AA-65A7-4D9D-AF6E-CF71F0E3A643}" dt="2022-11-22T01:30:52.020" v="641"/>
          <ac:picMkLst>
            <pc:docMk/>
            <pc:sldMk cId="904258969" sldId="257"/>
            <ac:picMk id="1030" creationId="{7E27C7E9-A772-9D92-9294-26F580F9EEBC}"/>
          </ac:picMkLst>
        </pc:picChg>
        <pc:picChg chg="add mod">
          <ac:chgData name="Gabriel Quintella" userId="0401f16030b3bbcc" providerId="LiveId" clId="{1E2FF0AA-65A7-4D9D-AF6E-CF71F0E3A643}" dt="2022-11-22T01:31:41.327" v="644" actId="1076"/>
          <ac:picMkLst>
            <pc:docMk/>
            <pc:sldMk cId="904258969" sldId="257"/>
            <ac:picMk id="1032" creationId="{79A2E56B-1471-E57E-7EE4-3AF85C1EC206}"/>
          </ac:picMkLst>
        </pc:picChg>
        <pc:picChg chg="add mod">
          <ac:chgData name="Gabriel Quintella" userId="0401f16030b3bbcc" providerId="LiveId" clId="{1E2FF0AA-65A7-4D9D-AF6E-CF71F0E3A643}" dt="2022-11-22T01:32:43.117" v="652" actId="167"/>
          <ac:picMkLst>
            <pc:docMk/>
            <pc:sldMk cId="904258969" sldId="257"/>
            <ac:picMk id="1034" creationId="{B49713F3-E5C4-6909-A8E4-6106F701E638}"/>
          </ac:picMkLst>
        </pc:picChg>
      </pc:sldChg>
      <pc:sldChg chg="addSp delSp modSp mod">
        <pc:chgData name="Gabriel Quintella" userId="0401f16030b3bbcc" providerId="LiveId" clId="{1E2FF0AA-65A7-4D9D-AF6E-CF71F0E3A643}" dt="2022-12-05T02:29:53.230" v="7753" actId="21"/>
        <pc:sldMkLst>
          <pc:docMk/>
          <pc:sldMk cId="694586946" sldId="258"/>
        </pc:sldMkLst>
        <pc:spChg chg="mod">
          <ac:chgData name="Gabriel Quintella" userId="0401f16030b3bbcc" providerId="LiveId" clId="{1E2FF0AA-65A7-4D9D-AF6E-CF71F0E3A643}" dt="2022-12-05T02:29:53.230" v="7753" actId="21"/>
          <ac:spMkLst>
            <pc:docMk/>
            <pc:sldMk cId="694586946" sldId="258"/>
            <ac:spMk id="3" creationId="{B826EFBE-DAE6-49E7-FC1D-222517BB2BB3}"/>
          </ac:spMkLst>
        </pc:spChg>
        <pc:picChg chg="add del mod">
          <ac:chgData name="Gabriel Quintella" userId="0401f16030b3bbcc" providerId="LiveId" clId="{1E2FF0AA-65A7-4D9D-AF6E-CF71F0E3A643}" dt="2022-11-22T01:32:48.025" v="653" actId="478"/>
          <ac:picMkLst>
            <pc:docMk/>
            <pc:sldMk cId="694586946" sldId="258"/>
            <ac:picMk id="4" creationId="{A3B195FE-8D4D-F17D-1985-EB986448D019}"/>
          </ac:picMkLst>
        </pc:picChg>
        <pc:picChg chg="add mod">
          <ac:chgData name="Gabriel Quintella" userId="0401f16030b3bbcc" providerId="LiveId" clId="{1E2FF0AA-65A7-4D9D-AF6E-CF71F0E3A643}" dt="2022-11-22T01:31:44.285" v="645"/>
          <ac:picMkLst>
            <pc:docMk/>
            <pc:sldMk cId="694586946" sldId="258"/>
            <ac:picMk id="5" creationId="{0871E777-55E6-27E9-527D-943E768E929D}"/>
          </ac:picMkLst>
        </pc:picChg>
        <pc:picChg chg="add mod">
          <ac:chgData name="Gabriel Quintella" userId="0401f16030b3bbcc" providerId="LiveId" clId="{1E2FF0AA-65A7-4D9D-AF6E-CF71F0E3A643}" dt="2022-11-22T01:32:48.406" v="654"/>
          <ac:picMkLst>
            <pc:docMk/>
            <pc:sldMk cId="694586946" sldId="258"/>
            <ac:picMk id="6" creationId="{ED2AB9CA-722A-5B53-9159-CF617A8A1840}"/>
          </ac:picMkLst>
        </pc:picChg>
      </pc:sldChg>
      <pc:sldChg chg="addSp delSp modSp mod">
        <pc:chgData name="Gabriel Quintella" userId="0401f16030b3bbcc" providerId="LiveId" clId="{1E2FF0AA-65A7-4D9D-AF6E-CF71F0E3A643}" dt="2022-12-05T02:40:21.153" v="8017" actId="20577"/>
        <pc:sldMkLst>
          <pc:docMk/>
          <pc:sldMk cId="3674423800" sldId="259"/>
        </pc:sldMkLst>
        <pc:spChg chg="mod">
          <ac:chgData name="Gabriel Quintella" userId="0401f16030b3bbcc" providerId="LiveId" clId="{1E2FF0AA-65A7-4D9D-AF6E-CF71F0E3A643}" dt="2022-12-05T02:40:21.153" v="8017" actId="20577"/>
          <ac:spMkLst>
            <pc:docMk/>
            <pc:sldMk cId="3674423800" sldId="259"/>
            <ac:spMk id="3" creationId="{DAA39F86-1FA3-4C53-B0C5-E55B0EC5CE78}"/>
          </ac:spMkLst>
        </pc:spChg>
        <pc:picChg chg="add del mod">
          <ac:chgData name="Gabriel Quintella" userId="0401f16030b3bbcc" providerId="LiveId" clId="{1E2FF0AA-65A7-4D9D-AF6E-CF71F0E3A643}" dt="2022-11-22T01:32:52.130" v="655" actId="478"/>
          <ac:picMkLst>
            <pc:docMk/>
            <pc:sldMk cId="3674423800" sldId="259"/>
            <ac:picMk id="4" creationId="{DA2C9BC8-A108-5515-E162-9CE776D480D6}"/>
          </ac:picMkLst>
        </pc:picChg>
        <pc:picChg chg="add mod">
          <ac:chgData name="Gabriel Quintella" userId="0401f16030b3bbcc" providerId="LiveId" clId="{1E2FF0AA-65A7-4D9D-AF6E-CF71F0E3A643}" dt="2022-11-22T01:31:45.988" v="646"/>
          <ac:picMkLst>
            <pc:docMk/>
            <pc:sldMk cId="3674423800" sldId="259"/>
            <ac:picMk id="5" creationId="{B230CED3-B1F6-9470-141D-8C42CE6587A6}"/>
          </ac:picMkLst>
        </pc:picChg>
        <pc:picChg chg="add mod">
          <ac:chgData name="Gabriel Quintella" userId="0401f16030b3bbcc" providerId="LiveId" clId="{1E2FF0AA-65A7-4D9D-AF6E-CF71F0E3A643}" dt="2022-11-22T01:32:52.926" v="656"/>
          <ac:picMkLst>
            <pc:docMk/>
            <pc:sldMk cId="3674423800" sldId="259"/>
            <ac:picMk id="6" creationId="{71C723F3-1301-CFD5-02CD-650C820EE65C}"/>
          </ac:picMkLst>
        </pc:picChg>
      </pc:sldChg>
      <pc:sldChg chg="addSp delSp modSp mod ord">
        <pc:chgData name="Gabriel Quintella" userId="0401f16030b3bbcc" providerId="LiveId" clId="{1E2FF0AA-65A7-4D9D-AF6E-CF71F0E3A643}" dt="2022-12-15T10:05:28.445" v="9917"/>
        <pc:sldMkLst>
          <pc:docMk/>
          <pc:sldMk cId="2783861276" sldId="260"/>
        </pc:sldMkLst>
        <pc:spChg chg="add mod">
          <ac:chgData name="Gabriel Quintella" userId="0401f16030b3bbcc" providerId="LiveId" clId="{1E2FF0AA-65A7-4D9D-AF6E-CF71F0E3A643}" dt="2022-11-22T01:42:04.164" v="809" actId="1036"/>
          <ac:spMkLst>
            <pc:docMk/>
            <pc:sldMk cId="2783861276" sldId="260"/>
            <ac:spMk id="42" creationId="{1D7F369C-E532-AD83-3F01-E15CB1FAC28B}"/>
          </ac:spMkLst>
        </pc:spChg>
        <pc:spChg chg="add mod">
          <ac:chgData name="Gabriel Quintella" userId="0401f16030b3bbcc" providerId="LiveId" clId="{1E2FF0AA-65A7-4D9D-AF6E-CF71F0E3A643}" dt="2022-11-22T01:42:34.282" v="883" actId="1036"/>
          <ac:spMkLst>
            <pc:docMk/>
            <pc:sldMk cId="2783861276" sldId="260"/>
            <ac:spMk id="43" creationId="{1A7DE47B-CA46-C408-B063-D60336F9452B}"/>
          </ac:spMkLst>
        </pc:spChg>
        <pc:spChg chg="add mod">
          <ac:chgData name="Gabriel Quintella" userId="0401f16030b3bbcc" providerId="LiveId" clId="{1E2FF0AA-65A7-4D9D-AF6E-CF71F0E3A643}" dt="2022-11-22T01:42:49.643" v="914" actId="1035"/>
          <ac:spMkLst>
            <pc:docMk/>
            <pc:sldMk cId="2783861276" sldId="260"/>
            <ac:spMk id="44" creationId="{EB1DB363-9236-9E39-5E34-4B44AF5DBAE0}"/>
          </ac:spMkLst>
        </pc:spChg>
        <pc:spChg chg="add mod">
          <ac:chgData name="Gabriel Quintella" userId="0401f16030b3bbcc" providerId="LiveId" clId="{1E2FF0AA-65A7-4D9D-AF6E-CF71F0E3A643}" dt="2022-11-22T01:42:20.499" v="839" actId="1035"/>
          <ac:spMkLst>
            <pc:docMk/>
            <pc:sldMk cId="2783861276" sldId="260"/>
            <ac:spMk id="45" creationId="{8DB1EBAD-6B57-EA7A-C32B-66639F8796C5}"/>
          </ac:spMkLst>
        </pc:spChg>
        <pc:spChg chg="add mod">
          <ac:chgData name="Gabriel Quintella" userId="0401f16030b3bbcc" providerId="LiveId" clId="{1E2FF0AA-65A7-4D9D-AF6E-CF71F0E3A643}" dt="2022-11-22T01:43:40.471" v="1039" actId="1036"/>
          <ac:spMkLst>
            <pc:docMk/>
            <pc:sldMk cId="2783861276" sldId="260"/>
            <ac:spMk id="46" creationId="{932814CD-AAC3-5363-64FA-D76EFBDC9492}"/>
          </ac:spMkLst>
        </pc:spChg>
        <pc:spChg chg="add mod">
          <ac:chgData name="Gabriel Quintella" userId="0401f16030b3bbcc" providerId="LiveId" clId="{1E2FF0AA-65A7-4D9D-AF6E-CF71F0E3A643}" dt="2022-11-22T01:43:29.027" v="1016" actId="1036"/>
          <ac:spMkLst>
            <pc:docMk/>
            <pc:sldMk cId="2783861276" sldId="260"/>
            <ac:spMk id="47" creationId="{D14119CD-55BF-2B9E-659D-E484BC368010}"/>
          </ac:spMkLst>
        </pc:spChg>
        <pc:spChg chg="add mod">
          <ac:chgData name="Gabriel Quintella" userId="0401f16030b3bbcc" providerId="LiveId" clId="{1E2FF0AA-65A7-4D9D-AF6E-CF71F0E3A643}" dt="2022-11-22T01:43:16.594" v="993" actId="1038"/>
          <ac:spMkLst>
            <pc:docMk/>
            <pc:sldMk cId="2783861276" sldId="260"/>
            <ac:spMk id="48" creationId="{6206F33C-90FF-46E5-4133-935809CBAAA9}"/>
          </ac:spMkLst>
        </pc:spChg>
        <pc:spChg chg="add mod">
          <ac:chgData name="Gabriel Quintella" userId="0401f16030b3bbcc" providerId="LiveId" clId="{1E2FF0AA-65A7-4D9D-AF6E-CF71F0E3A643}" dt="2022-11-22T01:43:02.750" v="964" actId="1035"/>
          <ac:spMkLst>
            <pc:docMk/>
            <pc:sldMk cId="2783861276" sldId="260"/>
            <ac:spMk id="49" creationId="{FAF5D95A-1BC6-1D44-514C-1FE2DCF1E1D4}"/>
          </ac:spMkLst>
        </pc:spChg>
        <pc:spChg chg="add mod">
          <ac:chgData name="Gabriel Quintella" userId="0401f16030b3bbcc" providerId="LiveId" clId="{1E2FF0AA-65A7-4D9D-AF6E-CF71F0E3A643}" dt="2022-11-22T01:44:09.648" v="1083" actId="1038"/>
          <ac:spMkLst>
            <pc:docMk/>
            <pc:sldMk cId="2783861276" sldId="260"/>
            <ac:spMk id="50" creationId="{93AFDC3A-9C25-36F1-0D09-2D294FDF0F98}"/>
          </ac:spMkLst>
        </pc:spChg>
        <pc:picChg chg="add del mod">
          <ac:chgData name="Gabriel Quintella" userId="0401f16030b3bbcc" providerId="LiveId" clId="{1E2FF0AA-65A7-4D9D-AF6E-CF71F0E3A643}" dt="2022-11-22T01:32:55.842" v="657" actId="478"/>
          <ac:picMkLst>
            <pc:docMk/>
            <pc:sldMk cId="2783861276" sldId="260"/>
            <ac:picMk id="2" creationId="{9CC689D4-AEC0-F5FB-59C2-67249A591D36}"/>
          </ac:picMkLst>
        </pc:picChg>
        <pc:picChg chg="add mod">
          <ac:chgData name="Gabriel Quintella" userId="0401f16030b3bbcc" providerId="LiveId" clId="{1E2FF0AA-65A7-4D9D-AF6E-CF71F0E3A643}" dt="2022-11-22T01:32:56.451" v="658"/>
          <ac:picMkLst>
            <pc:docMk/>
            <pc:sldMk cId="2783861276" sldId="260"/>
            <ac:picMk id="3" creationId="{4F5E16D7-D053-CCDA-0FF7-89D52EB3EB6C}"/>
          </ac:picMkLst>
        </pc:picChg>
        <pc:picChg chg="add mod">
          <ac:chgData name="Gabriel Quintella" userId="0401f16030b3bbcc" providerId="LiveId" clId="{1E2FF0AA-65A7-4D9D-AF6E-CF71F0E3A643}" dt="2022-11-22T01:33:00.853" v="659"/>
          <ac:picMkLst>
            <pc:docMk/>
            <pc:sldMk cId="2783861276" sldId="260"/>
            <ac:picMk id="4" creationId="{88ECA65E-956E-6818-9519-48DF19C73EE8}"/>
          </ac:picMkLst>
        </pc:picChg>
        <pc:picChg chg="add mod">
          <ac:chgData name="Gabriel Quintella" userId="0401f16030b3bbcc" providerId="LiveId" clId="{1E2FF0AA-65A7-4D9D-AF6E-CF71F0E3A643}" dt="2022-11-22T01:38:47.665" v="695" actId="1076"/>
          <ac:picMkLst>
            <pc:docMk/>
            <pc:sldMk cId="2783861276" sldId="260"/>
            <ac:picMk id="5" creationId="{83674A81-B8D7-8939-52F9-CCAB82B24C52}"/>
          </ac:picMkLst>
        </pc:picChg>
        <pc:picChg chg="add mod">
          <ac:chgData name="Gabriel Quintella" userId="0401f16030b3bbcc" providerId="LiveId" clId="{1E2FF0AA-65A7-4D9D-AF6E-CF71F0E3A643}" dt="2022-11-22T01:36:50.030" v="669" actId="1076"/>
          <ac:picMkLst>
            <pc:docMk/>
            <pc:sldMk cId="2783861276" sldId="260"/>
            <ac:picMk id="6" creationId="{828149AF-FB67-B584-4C29-5A946DDD5FCD}"/>
          </ac:picMkLst>
        </pc:picChg>
        <pc:picChg chg="add mod">
          <ac:chgData name="Gabriel Quintella" userId="0401f16030b3bbcc" providerId="LiveId" clId="{1E2FF0AA-65A7-4D9D-AF6E-CF71F0E3A643}" dt="2022-11-22T01:36:52.103" v="671" actId="1076"/>
          <ac:picMkLst>
            <pc:docMk/>
            <pc:sldMk cId="2783861276" sldId="260"/>
            <ac:picMk id="7" creationId="{218D853D-26C8-EA2D-FAF0-834CF7EB380F}"/>
          </ac:picMkLst>
        </pc:picChg>
        <pc:picChg chg="add mod">
          <ac:chgData name="Gabriel Quintella" userId="0401f16030b3bbcc" providerId="LiveId" clId="{1E2FF0AA-65A7-4D9D-AF6E-CF71F0E3A643}" dt="2022-11-22T01:37:18.695" v="682" actId="1076"/>
          <ac:picMkLst>
            <pc:docMk/>
            <pc:sldMk cId="2783861276" sldId="260"/>
            <ac:picMk id="8" creationId="{701BA721-9BF7-3ECE-7513-AFB1E71673BB}"/>
          </ac:picMkLst>
        </pc:picChg>
        <pc:picChg chg="add mod">
          <ac:chgData name="Gabriel Quintella" userId="0401f16030b3bbcc" providerId="LiveId" clId="{1E2FF0AA-65A7-4D9D-AF6E-CF71F0E3A643}" dt="2022-11-22T01:40:19.275" v="706" actId="1076"/>
          <ac:picMkLst>
            <pc:docMk/>
            <pc:sldMk cId="2783861276" sldId="260"/>
            <ac:picMk id="9" creationId="{74365672-DB70-CD59-8C79-BF6942F958DB}"/>
          </ac:picMkLst>
        </pc:picChg>
        <pc:picChg chg="add mod">
          <ac:chgData name="Gabriel Quintella" userId="0401f16030b3bbcc" providerId="LiveId" clId="{1E2FF0AA-65A7-4D9D-AF6E-CF71F0E3A643}" dt="2022-11-22T01:40:19.275" v="706" actId="1076"/>
          <ac:picMkLst>
            <pc:docMk/>
            <pc:sldMk cId="2783861276" sldId="260"/>
            <ac:picMk id="10" creationId="{C462E0C8-82AA-11FF-E05A-51ED387C3A65}"/>
          </ac:picMkLst>
        </pc:picChg>
        <pc:picChg chg="add mod">
          <ac:chgData name="Gabriel Quintella" userId="0401f16030b3bbcc" providerId="LiveId" clId="{1E2FF0AA-65A7-4D9D-AF6E-CF71F0E3A643}" dt="2022-11-22T01:37:08.071" v="679" actId="1076"/>
          <ac:picMkLst>
            <pc:docMk/>
            <pc:sldMk cId="2783861276" sldId="260"/>
            <ac:picMk id="11" creationId="{926DEB02-1D45-9B3E-98BF-678A601D5B93}"/>
          </ac:picMkLst>
        </pc:picChg>
        <pc:picChg chg="add mod">
          <ac:chgData name="Gabriel Quintella" userId="0401f16030b3bbcc" providerId="LiveId" clId="{1E2FF0AA-65A7-4D9D-AF6E-CF71F0E3A643}" dt="2022-11-22T01:37:33.877" v="684" actId="1076"/>
          <ac:picMkLst>
            <pc:docMk/>
            <pc:sldMk cId="2783861276" sldId="260"/>
            <ac:picMk id="12" creationId="{FC5EC628-0937-7ACA-33C6-9418E8ABD1CD}"/>
          </ac:picMkLst>
        </pc:picChg>
        <pc:picChg chg="add mod">
          <ac:chgData name="Gabriel Quintella" userId="0401f16030b3bbcc" providerId="LiveId" clId="{1E2FF0AA-65A7-4D9D-AF6E-CF71F0E3A643}" dt="2022-11-22T01:37:41.369" v="686" actId="1076"/>
          <ac:picMkLst>
            <pc:docMk/>
            <pc:sldMk cId="2783861276" sldId="260"/>
            <ac:picMk id="3074" creationId="{42213786-7527-047A-5025-BCB7997F0FD7}"/>
          </ac:picMkLst>
        </pc:picChg>
        <pc:cxnChg chg="add mod">
          <ac:chgData name="Gabriel Quintella" userId="0401f16030b3bbcc" providerId="LiveId" clId="{1E2FF0AA-65A7-4D9D-AF6E-CF71F0E3A643}" dt="2022-11-22T01:39:27.522" v="704" actId="14100"/>
          <ac:cxnSpMkLst>
            <pc:docMk/>
            <pc:sldMk cId="2783861276" sldId="260"/>
            <ac:cxnSpMk id="14" creationId="{5C2D5639-21E7-9A07-900B-9E780342DE80}"/>
          </ac:cxnSpMkLst>
        </pc:cxnChg>
        <pc:cxnChg chg="add mod">
          <ac:chgData name="Gabriel Quintella" userId="0401f16030b3bbcc" providerId="LiveId" clId="{1E2FF0AA-65A7-4D9D-AF6E-CF71F0E3A643}" dt="2022-11-22T01:39:23.274" v="703" actId="14100"/>
          <ac:cxnSpMkLst>
            <pc:docMk/>
            <pc:sldMk cId="2783861276" sldId="260"/>
            <ac:cxnSpMk id="16" creationId="{30AE9D42-7460-FA44-5ECD-F4C7D7BE3D46}"/>
          </ac:cxnSpMkLst>
        </pc:cxnChg>
        <pc:cxnChg chg="add mod">
          <ac:chgData name="Gabriel Quintella" userId="0401f16030b3bbcc" providerId="LiveId" clId="{1E2FF0AA-65A7-4D9D-AF6E-CF71F0E3A643}" dt="2022-11-22T01:38:47.665" v="695" actId="1076"/>
          <ac:cxnSpMkLst>
            <pc:docMk/>
            <pc:sldMk cId="2783861276" sldId="260"/>
            <ac:cxnSpMk id="18" creationId="{BC275832-DDA1-1BC2-1126-6D42231F5084}"/>
          </ac:cxnSpMkLst>
        </pc:cxnChg>
        <pc:cxnChg chg="add mod">
          <ac:chgData name="Gabriel Quintella" userId="0401f16030b3bbcc" providerId="LiveId" clId="{1E2FF0AA-65A7-4D9D-AF6E-CF71F0E3A643}" dt="2022-11-22T01:38:47.665" v="695" actId="1076"/>
          <ac:cxnSpMkLst>
            <pc:docMk/>
            <pc:sldMk cId="2783861276" sldId="260"/>
            <ac:cxnSpMk id="20" creationId="{BAF4DE37-F66B-CD35-CC74-447A1E02FAB6}"/>
          </ac:cxnSpMkLst>
        </pc:cxnChg>
        <pc:cxnChg chg="add mod">
          <ac:chgData name="Gabriel Quintella" userId="0401f16030b3bbcc" providerId="LiveId" clId="{1E2FF0AA-65A7-4D9D-AF6E-CF71F0E3A643}" dt="2022-11-22T01:40:19.275" v="706" actId="1076"/>
          <ac:cxnSpMkLst>
            <pc:docMk/>
            <pc:sldMk cId="2783861276" sldId="260"/>
            <ac:cxnSpMk id="26" creationId="{98756596-0A23-AF14-E402-549DA88ABF90}"/>
          </ac:cxnSpMkLst>
        </pc:cxnChg>
        <pc:cxnChg chg="add mod">
          <ac:chgData name="Gabriel Quintella" userId="0401f16030b3bbcc" providerId="LiveId" clId="{1E2FF0AA-65A7-4D9D-AF6E-CF71F0E3A643}" dt="2022-11-22T01:40:19.275" v="706" actId="1076"/>
          <ac:cxnSpMkLst>
            <pc:docMk/>
            <pc:sldMk cId="2783861276" sldId="260"/>
            <ac:cxnSpMk id="28" creationId="{BC3A7D4B-1E4E-8A44-80DC-99EA362D7700}"/>
          </ac:cxnSpMkLst>
        </pc:cxnChg>
        <pc:cxnChg chg="add mod">
          <ac:chgData name="Gabriel Quintella" userId="0401f16030b3bbcc" providerId="LiveId" clId="{1E2FF0AA-65A7-4D9D-AF6E-CF71F0E3A643}" dt="2022-11-22T01:39:19.799" v="702" actId="11529"/>
          <ac:cxnSpMkLst>
            <pc:docMk/>
            <pc:sldMk cId="2783861276" sldId="260"/>
            <ac:cxnSpMk id="33" creationId="{ADC782AD-F9AC-D5A2-BAC0-C52C7CDB683D}"/>
          </ac:cxnSpMkLst>
        </pc:cxnChg>
        <pc:cxnChg chg="add">
          <ac:chgData name="Gabriel Quintella" userId="0401f16030b3bbcc" providerId="LiveId" clId="{1E2FF0AA-65A7-4D9D-AF6E-CF71F0E3A643}" dt="2022-11-22T01:39:37.408" v="705" actId="11529"/>
          <ac:cxnSpMkLst>
            <pc:docMk/>
            <pc:sldMk cId="2783861276" sldId="260"/>
            <ac:cxnSpMk id="37" creationId="{CAA058BA-76AF-7203-8B0F-F63DD17502FF}"/>
          </ac:cxnSpMkLst>
        </pc:cxnChg>
      </pc:sldChg>
      <pc:sldChg chg="addSp delSp modSp add del mod">
        <pc:chgData name="Gabriel Quintella" userId="0401f16030b3bbcc" providerId="LiveId" clId="{1E2FF0AA-65A7-4D9D-AF6E-CF71F0E3A643}" dt="2022-12-05T01:28:42.458" v="4123" actId="47"/>
        <pc:sldMkLst>
          <pc:docMk/>
          <pc:sldMk cId="3363431159" sldId="261"/>
        </pc:sldMkLst>
        <pc:spChg chg="add mod">
          <ac:chgData name="Gabriel Quintella" userId="0401f16030b3bbcc" providerId="LiveId" clId="{1E2FF0AA-65A7-4D9D-AF6E-CF71F0E3A643}" dt="2022-11-22T02:41:01.621" v="1443" actId="1076"/>
          <ac:spMkLst>
            <pc:docMk/>
            <pc:sldMk cId="3363431159" sldId="261"/>
            <ac:spMk id="5" creationId="{411983B3-0BFA-07DC-72BB-6804F91D1393}"/>
          </ac:spMkLst>
        </pc:spChg>
        <pc:spChg chg="add del mod">
          <ac:chgData name="Gabriel Quintella" userId="0401f16030b3bbcc" providerId="LiveId" clId="{1E2FF0AA-65A7-4D9D-AF6E-CF71F0E3A643}" dt="2022-11-22T02:40:51.557" v="1439" actId="478"/>
          <ac:spMkLst>
            <pc:docMk/>
            <pc:sldMk cId="3363431159" sldId="261"/>
            <ac:spMk id="6" creationId="{A2898D90-D4B0-5C61-75CC-DAE178A04555}"/>
          </ac:spMkLst>
        </pc:spChg>
        <pc:spChg chg="add del mod">
          <ac:chgData name="Gabriel Quintella" userId="0401f16030b3bbcc" providerId="LiveId" clId="{1E2FF0AA-65A7-4D9D-AF6E-CF71F0E3A643}" dt="2022-11-22T02:40:54.191" v="1440" actId="478"/>
          <ac:spMkLst>
            <pc:docMk/>
            <pc:sldMk cId="3363431159" sldId="261"/>
            <ac:spMk id="7" creationId="{E7A95E18-2A0A-89A2-9353-B709F884C6ED}"/>
          </ac:spMkLst>
        </pc:spChg>
        <pc:spChg chg="add del mod">
          <ac:chgData name="Gabriel Quintella" userId="0401f16030b3bbcc" providerId="LiveId" clId="{1E2FF0AA-65A7-4D9D-AF6E-CF71F0E3A643}" dt="2022-11-22T02:40:55.937" v="1441" actId="478"/>
          <ac:spMkLst>
            <pc:docMk/>
            <pc:sldMk cId="3363431159" sldId="261"/>
            <ac:spMk id="8" creationId="{6FDB6A44-B053-307B-AB9E-A08E8E12CB29}"/>
          </ac:spMkLst>
        </pc:spChg>
        <pc:picChg chg="add mod">
          <ac:chgData name="Gabriel Quintella" userId="0401f16030b3bbcc" providerId="LiveId" clId="{1E2FF0AA-65A7-4D9D-AF6E-CF71F0E3A643}" dt="2022-11-22T01:50:57.999" v="1145" actId="1076"/>
          <ac:picMkLst>
            <pc:docMk/>
            <pc:sldMk cId="3363431159" sldId="261"/>
            <ac:picMk id="2" creationId="{D1CAAAFE-1000-7504-5516-F981F132AD72}"/>
          </ac:picMkLst>
        </pc:picChg>
      </pc:sldChg>
      <pc:sldChg chg="addSp 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3339407938" sldId="262"/>
        </pc:sldMkLst>
        <pc:spChg chg="add mod">
          <ac:chgData name="Gabriel Quintella" userId="0401f16030b3bbcc" providerId="LiveId" clId="{1E2FF0AA-65A7-4D9D-AF6E-CF71F0E3A643}" dt="2022-11-22T02:41:15.690" v="1449" actId="1076"/>
          <ac:spMkLst>
            <pc:docMk/>
            <pc:sldMk cId="3339407938" sldId="262"/>
            <ac:spMk id="5" creationId="{395B3DA2-9B3D-F81B-628E-BC3519C2E86E}"/>
          </ac:spMkLst>
        </pc:spChg>
        <pc:spChg chg="add del mod">
          <ac:chgData name="Gabriel Quintella" userId="0401f16030b3bbcc" providerId="LiveId" clId="{1E2FF0AA-65A7-4D9D-AF6E-CF71F0E3A643}" dt="2022-11-22T01:56:03.499" v="1436" actId="478"/>
          <ac:spMkLst>
            <pc:docMk/>
            <pc:sldMk cId="3339407938" sldId="262"/>
            <ac:spMk id="6" creationId="{FD5BE9E2-CFBC-82D2-3349-6C1E66985B7D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7" creationId="{DD1F1568-B577-8FD6-EEC3-741A26E10CFD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8" creationId="{20E616DB-6822-4A23-0AB6-56FBE7AC2958}"/>
          </ac:spMkLst>
        </pc:spChg>
        <pc:spChg chg="add del mod">
          <ac:chgData name="Gabriel Quintella" userId="0401f16030b3bbcc" providerId="LiveId" clId="{1E2FF0AA-65A7-4D9D-AF6E-CF71F0E3A643}" dt="2022-11-22T01:52:01.436" v="1168"/>
          <ac:spMkLst>
            <pc:docMk/>
            <pc:sldMk cId="3339407938" sldId="262"/>
            <ac:spMk id="9" creationId="{BEFC718A-B272-3AF4-E987-6CBEAD11AC29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0" creationId="{0EEF81A6-5377-8EDD-8D62-1F6E58A37AE8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1" creationId="{71A2A74D-5CEB-C859-E350-329637894023}"/>
          </ac:spMkLst>
        </pc:spChg>
        <pc:spChg chg="add mod">
          <ac:chgData name="Gabriel Quintella" userId="0401f16030b3bbcc" providerId="LiveId" clId="{1E2FF0AA-65A7-4D9D-AF6E-CF71F0E3A643}" dt="2022-11-22T01:53:49.080" v="1309" actId="571"/>
          <ac:spMkLst>
            <pc:docMk/>
            <pc:sldMk cId="3339407938" sldId="262"/>
            <ac:spMk id="12" creationId="{44BC410F-CFD1-27BD-1A2B-FB530456CE6E}"/>
          </ac:spMkLst>
        </pc:spChg>
        <pc:spChg chg="add mod">
          <ac:chgData name="Gabriel Quintella" userId="0401f16030b3bbcc" providerId="LiveId" clId="{1E2FF0AA-65A7-4D9D-AF6E-CF71F0E3A643}" dt="2022-11-22T01:53:49.080" v="1309" actId="571"/>
          <ac:spMkLst>
            <pc:docMk/>
            <pc:sldMk cId="3339407938" sldId="262"/>
            <ac:spMk id="13" creationId="{B554F950-1DCD-D4FC-6DB5-8C649369DD0B}"/>
          </ac:spMkLst>
        </pc:spChg>
        <pc:spChg chg="add mod">
          <ac:chgData name="Gabriel Quintella" userId="0401f16030b3bbcc" providerId="LiveId" clId="{1E2FF0AA-65A7-4D9D-AF6E-CF71F0E3A643}" dt="2022-11-22T01:53:49.080" v="1309" actId="571"/>
          <ac:spMkLst>
            <pc:docMk/>
            <pc:sldMk cId="3339407938" sldId="262"/>
            <ac:spMk id="14" creationId="{E82D58BE-176D-725F-21F3-959508A4A904}"/>
          </ac:spMkLst>
        </pc:spChg>
        <pc:spChg chg="add mod">
          <ac:chgData name="Gabriel Quintella" userId="0401f16030b3bbcc" providerId="LiveId" clId="{1E2FF0AA-65A7-4D9D-AF6E-CF71F0E3A643}" dt="2022-11-22T01:53:49.080" v="1309" actId="571"/>
          <ac:spMkLst>
            <pc:docMk/>
            <pc:sldMk cId="3339407938" sldId="262"/>
            <ac:spMk id="15" creationId="{2626D8D8-042E-6934-3EFD-8158C38FAD26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6" creationId="{433BD4D3-4BA5-5A3A-BC90-19BDEA1C0362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7" creationId="{0B54A387-5876-6B75-5E0A-C2EC95429136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8" creationId="{B85F5428-239A-EE04-0C3F-52CF9F5861B4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9" creationId="{991CDCAE-5094-181E-735B-0D58BB73D51C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0" creationId="{B397D3EF-FF21-10F1-BA8F-527A20D74388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1" creationId="{7D4979BE-6163-AACA-0FCD-99BD5D1BCA7B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2" creationId="{609077F1-40F1-C5F1-FFBE-02F6E5B4A69E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3" creationId="{D4562829-9011-38A6-9C22-C6B51920207B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4" creationId="{5654E11C-308B-0DA6-62C5-D00DE59DBB9D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5" creationId="{20CDCB78-415E-1221-6389-81D6379F2539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6" creationId="{B71F21D6-0798-6069-87DA-722CC70072A4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7" creationId="{B43758E4-9293-C1C8-A646-F39AFFE3D029}"/>
          </ac:spMkLst>
        </pc:spChg>
        <pc:picChg chg="add mod">
          <ac:chgData name="Gabriel Quintella" userId="0401f16030b3bbcc" providerId="LiveId" clId="{1E2FF0AA-65A7-4D9D-AF6E-CF71F0E3A643}" dt="2022-11-22T01:48:30.282" v="1089"/>
          <ac:picMkLst>
            <pc:docMk/>
            <pc:sldMk cId="3339407938" sldId="262"/>
            <ac:picMk id="2" creationId="{BEF2B4FF-09BB-F3E7-84FE-E206C56FA856}"/>
          </ac:picMkLst>
        </pc:picChg>
      </pc:sldChg>
      <pc:sldChg chg="addSp delSp modSp add del mod ord">
        <pc:chgData name="Gabriel Quintella" userId="0401f16030b3bbcc" providerId="LiveId" clId="{1E2FF0AA-65A7-4D9D-AF6E-CF71F0E3A643}" dt="2022-12-05T02:37:42.705" v="7832" actId="47"/>
        <pc:sldMkLst>
          <pc:docMk/>
          <pc:sldMk cId="3702095126" sldId="263"/>
        </pc:sldMkLst>
        <pc:spChg chg="add mod">
          <ac:chgData name="Gabriel Quintella" userId="0401f16030b3bbcc" providerId="LiveId" clId="{1E2FF0AA-65A7-4D9D-AF6E-CF71F0E3A643}" dt="2022-11-22T02:41:50.388" v="1456" actId="1076"/>
          <ac:spMkLst>
            <pc:docMk/>
            <pc:sldMk cId="3702095126" sldId="263"/>
            <ac:spMk id="5" creationId="{7B4FB29F-0B4B-2683-A3EF-A95D0940946B}"/>
          </ac:spMkLst>
        </pc:spChg>
        <pc:spChg chg="add del mod">
          <ac:chgData name="Gabriel Quintella" userId="0401f16030b3bbcc" providerId="LiveId" clId="{1E2FF0AA-65A7-4D9D-AF6E-CF71F0E3A643}" dt="2022-11-22T02:41:41.061" v="1452" actId="478"/>
          <ac:spMkLst>
            <pc:docMk/>
            <pc:sldMk cId="3702095126" sldId="263"/>
            <ac:spMk id="6" creationId="{5D23A546-5509-5592-46F2-49C596196573}"/>
          </ac:spMkLst>
        </pc:spChg>
        <pc:spChg chg="add del mod">
          <ac:chgData name="Gabriel Quintella" userId="0401f16030b3bbcc" providerId="LiveId" clId="{1E2FF0AA-65A7-4D9D-AF6E-CF71F0E3A643}" dt="2022-11-22T02:41:42.913" v="1453" actId="478"/>
          <ac:spMkLst>
            <pc:docMk/>
            <pc:sldMk cId="3702095126" sldId="263"/>
            <ac:spMk id="7" creationId="{23D45B80-CFBB-22E3-F849-6D4A2CBA57C5}"/>
          </ac:spMkLst>
        </pc:spChg>
        <pc:spChg chg="add del mod">
          <ac:chgData name="Gabriel Quintella" userId="0401f16030b3bbcc" providerId="LiveId" clId="{1E2FF0AA-65A7-4D9D-AF6E-CF71F0E3A643}" dt="2022-11-22T02:41:44.869" v="1454" actId="478"/>
          <ac:spMkLst>
            <pc:docMk/>
            <pc:sldMk cId="3702095126" sldId="263"/>
            <ac:spMk id="8" creationId="{3F471204-F2F6-50CB-AFFB-C98CFA01DDFF}"/>
          </ac:spMkLst>
        </pc:spChg>
        <pc:picChg chg="add mod">
          <ac:chgData name="Gabriel Quintella" userId="0401f16030b3bbcc" providerId="LiveId" clId="{1E2FF0AA-65A7-4D9D-AF6E-CF71F0E3A643}" dt="2022-11-22T01:48:31.868" v="1090"/>
          <ac:picMkLst>
            <pc:docMk/>
            <pc:sldMk cId="3702095126" sldId="263"/>
            <ac:picMk id="2" creationId="{D1C79C0F-E219-B688-22EE-52C18687469B}"/>
          </ac:picMkLst>
        </pc:picChg>
      </pc:sldChg>
      <pc:sldChg chg="addSp 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1094963783" sldId="264"/>
        </pc:sldMkLst>
        <pc:spChg chg="add mod">
          <ac:chgData name="Gabriel Quintella" userId="0401f16030b3bbcc" providerId="LiveId" clId="{1E2FF0AA-65A7-4D9D-AF6E-CF71F0E3A643}" dt="2022-11-22T02:42:40.416" v="1461" actId="1076"/>
          <ac:spMkLst>
            <pc:docMk/>
            <pc:sldMk cId="1094963783" sldId="264"/>
            <ac:spMk id="5" creationId="{AE5DE4D0-3FA9-6206-4CD6-2C56BC3FB36F}"/>
          </ac:spMkLst>
        </pc:spChg>
        <pc:spChg chg="add del mod">
          <ac:chgData name="Gabriel Quintella" userId="0401f16030b3bbcc" providerId="LiveId" clId="{1E2FF0AA-65A7-4D9D-AF6E-CF71F0E3A643}" dt="2022-11-22T02:42:30.970" v="1457" actId="478"/>
          <ac:spMkLst>
            <pc:docMk/>
            <pc:sldMk cId="1094963783" sldId="264"/>
            <ac:spMk id="6" creationId="{CBB4617B-44EC-6C00-3A36-1D18AE0BD231}"/>
          </ac:spMkLst>
        </pc:spChg>
        <pc:spChg chg="add del mod">
          <ac:chgData name="Gabriel Quintella" userId="0401f16030b3bbcc" providerId="LiveId" clId="{1E2FF0AA-65A7-4D9D-AF6E-CF71F0E3A643}" dt="2022-11-22T02:42:32.385" v="1458" actId="478"/>
          <ac:spMkLst>
            <pc:docMk/>
            <pc:sldMk cId="1094963783" sldId="264"/>
            <ac:spMk id="7" creationId="{F6FDC148-F447-6D7C-72EA-27ED19E9FEAE}"/>
          </ac:spMkLst>
        </pc:spChg>
        <pc:spChg chg="add del mod">
          <ac:chgData name="Gabriel Quintella" userId="0401f16030b3bbcc" providerId="LiveId" clId="{1E2FF0AA-65A7-4D9D-AF6E-CF71F0E3A643}" dt="2022-11-22T02:42:34.527" v="1459" actId="478"/>
          <ac:spMkLst>
            <pc:docMk/>
            <pc:sldMk cId="1094963783" sldId="264"/>
            <ac:spMk id="8" creationId="{7DE2795E-058F-81ED-05E7-C424D1CB8385}"/>
          </ac:spMkLst>
        </pc:spChg>
      </pc:sldChg>
      <pc:sldChg chg="addSp 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3917542371" sldId="265"/>
        </pc:sldMkLst>
        <pc:spChg chg="add mod">
          <ac:chgData name="Gabriel Quintella" userId="0401f16030b3bbcc" providerId="LiveId" clId="{1E2FF0AA-65A7-4D9D-AF6E-CF71F0E3A643}" dt="2022-11-22T02:43:26.574" v="1467" actId="1076"/>
          <ac:spMkLst>
            <pc:docMk/>
            <pc:sldMk cId="3917542371" sldId="265"/>
            <ac:spMk id="5" creationId="{91E3A59C-4B80-31C0-D508-594F989DB9CC}"/>
          </ac:spMkLst>
        </pc:spChg>
        <pc:spChg chg="add del mod">
          <ac:chgData name="Gabriel Quintella" userId="0401f16030b3bbcc" providerId="LiveId" clId="{1E2FF0AA-65A7-4D9D-AF6E-CF71F0E3A643}" dt="2022-11-22T02:43:16.082" v="1463" actId="478"/>
          <ac:spMkLst>
            <pc:docMk/>
            <pc:sldMk cId="3917542371" sldId="265"/>
            <ac:spMk id="6" creationId="{C30D1614-3C71-8E6E-9AEF-6824490D1A70}"/>
          </ac:spMkLst>
        </pc:spChg>
        <pc:spChg chg="add del mod">
          <ac:chgData name="Gabriel Quintella" userId="0401f16030b3bbcc" providerId="LiveId" clId="{1E2FF0AA-65A7-4D9D-AF6E-CF71F0E3A643}" dt="2022-11-22T02:43:18.166" v="1464" actId="478"/>
          <ac:spMkLst>
            <pc:docMk/>
            <pc:sldMk cId="3917542371" sldId="265"/>
            <ac:spMk id="7" creationId="{FFF63DDF-475A-AF7D-C415-E3744DB07269}"/>
          </ac:spMkLst>
        </pc:spChg>
        <pc:spChg chg="add del mod">
          <ac:chgData name="Gabriel Quintella" userId="0401f16030b3bbcc" providerId="LiveId" clId="{1E2FF0AA-65A7-4D9D-AF6E-CF71F0E3A643}" dt="2022-11-22T02:43:20.215" v="1465" actId="478"/>
          <ac:spMkLst>
            <pc:docMk/>
            <pc:sldMk cId="3917542371" sldId="265"/>
            <ac:spMk id="8" creationId="{16A853A1-8341-013A-8E80-958E83D11645}"/>
          </ac:spMkLst>
        </pc:spChg>
      </pc:sldChg>
      <pc:sldChg chg="addSp 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3004048153" sldId="266"/>
        </pc:sldMkLst>
        <pc:spChg chg="add mod">
          <ac:chgData name="Gabriel Quintella" userId="0401f16030b3bbcc" providerId="LiveId" clId="{1E2FF0AA-65A7-4D9D-AF6E-CF71F0E3A643}" dt="2022-11-22T02:44:55.483" v="1479" actId="1076"/>
          <ac:spMkLst>
            <pc:docMk/>
            <pc:sldMk cId="3004048153" sldId="266"/>
            <ac:spMk id="5" creationId="{D6841F3F-639B-D743-A013-5F943B111254}"/>
          </ac:spMkLst>
        </pc:spChg>
        <pc:spChg chg="add del mod">
          <ac:chgData name="Gabriel Quintella" userId="0401f16030b3bbcc" providerId="LiveId" clId="{1E2FF0AA-65A7-4D9D-AF6E-CF71F0E3A643}" dt="2022-11-22T02:44:24.142" v="1470" actId="478"/>
          <ac:spMkLst>
            <pc:docMk/>
            <pc:sldMk cId="3004048153" sldId="266"/>
            <ac:spMk id="6" creationId="{95F73602-8EE1-88D1-1BD4-DBB80AF2BFCF}"/>
          </ac:spMkLst>
        </pc:spChg>
        <pc:spChg chg="add del mod">
          <ac:chgData name="Gabriel Quintella" userId="0401f16030b3bbcc" providerId="LiveId" clId="{1E2FF0AA-65A7-4D9D-AF6E-CF71F0E3A643}" dt="2022-11-22T02:44:26.042" v="1471" actId="478"/>
          <ac:spMkLst>
            <pc:docMk/>
            <pc:sldMk cId="3004048153" sldId="266"/>
            <ac:spMk id="7" creationId="{4420C3AC-DB76-28C5-3C5D-3DB1AD81FE5D}"/>
          </ac:spMkLst>
        </pc:spChg>
        <pc:spChg chg="add del mod">
          <ac:chgData name="Gabriel Quintella" userId="0401f16030b3bbcc" providerId="LiveId" clId="{1E2FF0AA-65A7-4D9D-AF6E-CF71F0E3A643}" dt="2022-11-22T02:44:32.109" v="1472" actId="478"/>
          <ac:spMkLst>
            <pc:docMk/>
            <pc:sldMk cId="3004048153" sldId="266"/>
            <ac:spMk id="8" creationId="{CB79F361-CA39-465C-82D0-D4D21DF6A0D6}"/>
          </ac:spMkLst>
        </pc:spChg>
      </pc:sldChg>
      <pc:sldChg chg="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1060580872" sldId="267"/>
        </pc:sldMkLst>
        <pc:spChg chg="mod">
          <ac:chgData name="Gabriel Quintella" userId="0401f16030b3bbcc" providerId="LiveId" clId="{1E2FF0AA-65A7-4D9D-AF6E-CF71F0E3A643}" dt="2022-11-22T02:45:43.477" v="1484" actId="1076"/>
          <ac:spMkLst>
            <pc:docMk/>
            <pc:sldMk cId="1060580872" sldId="267"/>
            <ac:spMk id="5" creationId="{D6841F3F-639B-D743-A013-5F943B111254}"/>
          </ac:spMkLst>
        </pc:spChg>
        <pc:spChg chg="del">
          <ac:chgData name="Gabriel Quintella" userId="0401f16030b3bbcc" providerId="LiveId" clId="{1E2FF0AA-65A7-4D9D-AF6E-CF71F0E3A643}" dt="2022-11-22T02:45:19.661" v="1480" actId="478"/>
          <ac:spMkLst>
            <pc:docMk/>
            <pc:sldMk cId="1060580872" sldId="267"/>
            <ac:spMk id="6" creationId="{95F73602-8EE1-88D1-1BD4-DBB80AF2BFCF}"/>
          </ac:spMkLst>
        </pc:spChg>
        <pc:spChg chg="del">
          <ac:chgData name="Gabriel Quintella" userId="0401f16030b3bbcc" providerId="LiveId" clId="{1E2FF0AA-65A7-4D9D-AF6E-CF71F0E3A643}" dt="2022-11-22T02:45:21.922" v="1481" actId="478"/>
          <ac:spMkLst>
            <pc:docMk/>
            <pc:sldMk cId="1060580872" sldId="267"/>
            <ac:spMk id="7" creationId="{4420C3AC-DB76-28C5-3C5D-3DB1AD81FE5D}"/>
          </ac:spMkLst>
        </pc:spChg>
        <pc:spChg chg="del">
          <ac:chgData name="Gabriel Quintella" userId="0401f16030b3bbcc" providerId="LiveId" clId="{1E2FF0AA-65A7-4D9D-AF6E-CF71F0E3A643}" dt="2022-11-22T02:45:23.808" v="1482" actId="478"/>
          <ac:spMkLst>
            <pc:docMk/>
            <pc:sldMk cId="1060580872" sldId="267"/>
            <ac:spMk id="8" creationId="{CB79F361-CA39-465C-82D0-D4D21DF6A0D6}"/>
          </ac:spMkLst>
        </pc:spChg>
      </pc:sldChg>
      <pc:sldChg chg="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1687520746" sldId="268"/>
        </pc:sldMkLst>
        <pc:spChg chg="mod">
          <ac:chgData name="Gabriel Quintella" userId="0401f16030b3bbcc" providerId="LiveId" clId="{1E2FF0AA-65A7-4D9D-AF6E-CF71F0E3A643}" dt="2022-11-22T02:46:15.955" v="1489" actId="1076"/>
          <ac:spMkLst>
            <pc:docMk/>
            <pc:sldMk cId="1687520746" sldId="268"/>
            <ac:spMk id="5" creationId="{D6841F3F-639B-D743-A013-5F943B111254}"/>
          </ac:spMkLst>
        </pc:spChg>
        <pc:spChg chg="del">
          <ac:chgData name="Gabriel Quintella" userId="0401f16030b3bbcc" providerId="LiveId" clId="{1E2FF0AA-65A7-4D9D-AF6E-CF71F0E3A643}" dt="2022-11-22T02:45:57.256" v="1485" actId="478"/>
          <ac:spMkLst>
            <pc:docMk/>
            <pc:sldMk cId="1687520746" sldId="268"/>
            <ac:spMk id="6" creationId="{95F73602-8EE1-88D1-1BD4-DBB80AF2BFCF}"/>
          </ac:spMkLst>
        </pc:spChg>
        <pc:spChg chg="del">
          <ac:chgData name="Gabriel Quintella" userId="0401f16030b3bbcc" providerId="LiveId" clId="{1E2FF0AA-65A7-4D9D-AF6E-CF71F0E3A643}" dt="2022-11-22T02:45:59.103" v="1486" actId="478"/>
          <ac:spMkLst>
            <pc:docMk/>
            <pc:sldMk cId="1687520746" sldId="268"/>
            <ac:spMk id="7" creationId="{4420C3AC-DB76-28C5-3C5D-3DB1AD81FE5D}"/>
          </ac:spMkLst>
        </pc:spChg>
        <pc:spChg chg="del">
          <ac:chgData name="Gabriel Quintella" userId="0401f16030b3bbcc" providerId="LiveId" clId="{1E2FF0AA-65A7-4D9D-AF6E-CF71F0E3A643}" dt="2022-11-22T02:46:03.594" v="1487" actId="478"/>
          <ac:spMkLst>
            <pc:docMk/>
            <pc:sldMk cId="1687520746" sldId="268"/>
            <ac:spMk id="8" creationId="{CB79F361-CA39-465C-82D0-D4D21DF6A0D6}"/>
          </ac:spMkLst>
        </pc:spChg>
      </pc:sldChg>
      <pc:sldChg chg="modSp add del mod">
        <pc:chgData name="Gabriel Quintella" userId="0401f16030b3bbcc" providerId="LiveId" clId="{1E2FF0AA-65A7-4D9D-AF6E-CF71F0E3A643}" dt="2022-12-05T02:37:42.705" v="7832" actId="47"/>
        <pc:sldMkLst>
          <pc:docMk/>
          <pc:sldMk cId="3313991894" sldId="269"/>
        </pc:sldMkLst>
        <pc:spChg chg="mod">
          <ac:chgData name="Gabriel Quintella" userId="0401f16030b3bbcc" providerId="LiveId" clId="{1E2FF0AA-65A7-4D9D-AF6E-CF71F0E3A643}" dt="2022-11-22T02:46:38.157" v="1492"/>
          <ac:spMkLst>
            <pc:docMk/>
            <pc:sldMk cId="3313991894" sldId="269"/>
            <ac:spMk id="5" creationId="{D6841F3F-639B-D743-A013-5F943B111254}"/>
          </ac:spMkLst>
        </pc:spChg>
      </pc:sldChg>
      <pc:sldChg chg="addSp delSp modSp add mod ord">
        <pc:chgData name="Gabriel Quintella" userId="0401f16030b3bbcc" providerId="LiveId" clId="{1E2FF0AA-65A7-4D9D-AF6E-CF71F0E3A643}" dt="2022-12-12T16:23:04.106" v="9818" actId="6549"/>
        <pc:sldMkLst>
          <pc:docMk/>
          <pc:sldMk cId="1195756023" sldId="270"/>
        </pc:sldMkLst>
        <pc:spChg chg="add del mod">
          <ac:chgData name="Gabriel Quintella" userId="0401f16030b3bbcc" providerId="LiveId" clId="{1E2FF0AA-65A7-4D9D-AF6E-CF71F0E3A643}" dt="2022-12-05T01:22:02.321" v="3815" actId="20577"/>
          <ac:spMkLst>
            <pc:docMk/>
            <pc:sldMk cId="1195756023" sldId="270"/>
            <ac:spMk id="5" creationId="{411983B3-0BFA-07DC-72BB-6804F91D1393}"/>
          </ac:spMkLst>
        </pc:spChg>
        <pc:spChg chg="add mod">
          <ac:chgData name="Gabriel Quintella" userId="0401f16030b3bbcc" providerId="LiveId" clId="{1E2FF0AA-65A7-4D9D-AF6E-CF71F0E3A643}" dt="2022-12-12T16:23:04.106" v="9818" actId="6549"/>
          <ac:spMkLst>
            <pc:docMk/>
            <pc:sldMk cId="1195756023" sldId="270"/>
            <ac:spMk id="8" creationId="{168EE1ED-DFE3-895F-3754-3DA01FB361CD}"/>
          </ac:spMkLst>
        </pc:spChg>
        <pc:picChg chg="add del">
          <ac:chgData name="Gabriel Quintella" userId="0401f16030b3bbcc" providerId="LiveId" clId="{1E2FF0AA-65A7-4D9D-AF6E-CF71F0E3A643}" dt="2022-11-22T02:54:00.783" v="1564" actId="478"/>
          <ac:picMkLst>
            <pc:docMk/>
            <pc:sldMk cId="1195756023" sldId="270"/>
            <ac:picMk id="2" creationId="{D1CAAAFE-1000-7504-5516-F981F132AD72}"/>
          </ac:picMkLst>
        </pc:picChg>
        <pc:picChg chg="add del">
          <ac:chgData name="Gabriel Quintella" userId="0401f16030b3bbcc" providerId="LiveId" clId="{1E2FF0AA-65A7-4D9D-AF6E-CF71F0E3A643}" dt="2022-11-22T02:53:56.303" v="1561" actId="22"/>
          <ac:picMkLst>
            <pc:docMk/>
            <pc:sldMk cId="1195756023" sldId="270"/>
            <ac:picMk id="7" creationId="{D9E3E248-C65F-CD28-7103-7554D18E3FF8}"/>
          </ac:picMkLst>
        </pc:picChg>
      </pc:sldChg>
      <pc:sldChg chg="addSp modSp add mod ord">
        <pc:chgData name="Gabriel Quintella" userId="0401f16030b3bbcc" providerId="LiveId" clId="{1E2FF0AA-65A7-4D9D-AF6E-CF71F0E3A643}" dt="2022-12-05T01:36:36.535" v="4527" actId="948"/>
        <pc:sldMkLst>
          <pc:docMk/>
          <pc:sldMk cId="2385672253" sldId="271"/>
        </pc:sldMkLst>
        <pc:spChg chg="add mod">
          <ac:chgData name="Gabriel Quintella" userId="0401f16030b3bbcc" providerId="LiveId" clId="{1E2FF0AA-65A7-4D9D-AF6E-CF71F0E3A643}" dt="2022-12-05T01:36:36.535" v="4527" actId="948"/>
          <ac:spMkLst>
            <pc:docMk/>
            <pc:sldMk cId="2385672253" sldId="271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05T01:29:54.330" v="4132" actId="20577"/>
          <ac:spMkLst>
            <pc:docMk/>
            <pc:sldMk cId="2385672253" sldId="271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42.705" v="7832" actId="47"/>
        <pc:sldMkLst>
          <pc:docMk/>
          <pc:sldMk cId="1270734144" sldId="272"/>
        </pc:sldMkLst>
        <pc:spChg chg="mod">
          <ac:chgData name="Gabriel Quintella" userId="0401f16030b3bbcc" providerId="LiveId" clId="{1E2FF0AA-65A7-4D9D-AF6E-CF71F0E3A643}" dt="2022-11-22T02:56:38.124" v="1674" actId="20577"/>
          <ac:spMkLst>
            <pc:docMk/>
            <pc:sldMk cId="1270734144" sldId="272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873973833" sldId="273"/>
        </pc:sldMkLst>
        <pc:spChg chg="mod">
          <ac:chgData name="Gabriel Quintella" userId="0401f16030b3bbcc" providerId="LiveId" clId="{1E2FF0AA-65A7-4D9D-AF6E-CF71F0E3A643}" dt="2022-11-22T02:56:50.609" v="1682" actId="20577"/>
          <ac:spMkLst>
            <pc:docMk/>
            <pc:sldMk cId="873973833" sldId="273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2189701380" sldId="274"/>
        </pc:sldMkLst>
        <pc:spChg chg="mod">
          <ac:chgData name="Gabriel Quintella" userId="0401f16030b3bbcc" providerId="LiveId" clId="{1E2FF0AA-65A7-4D9D-AF6E-CF71F0E3A643}" dt="2022-11-22T02:57:04.530" v="1700" actId="20577"/>
          <ac:spMkLst>
            <pc:docMk/>
            <pc:sldMk cId="2189701380" sldId="274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3042833157" sldId="275"/>
        </pc:sldMkLst>
        <pc:spChg chg="mod">
          <ac:chgData name="Gabriel Quintella" userId="0401f16030b3bbcc" providerId="LiveId" clId="{1E2FF0AA-65A7-4D9D-AF6E-CF71F0E3A643}" dt="2022-11-22T02:57:15.901" v="1705" actId="20577"/>
          <ac:spMkLst>
            <pc:docMk/>
            <pc:sldMk cId="3042833157" sldId="275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3757854713" sldId="276"/>
        </pc:sldMkLst>
        <pc:spChg chg="mod">
          <ac:chgData name="Gabriel Quintella" userId="0401f16030b3bbcc" providerId="LiveId" clId="{1E2FF0AA-65A7-4D9D-AF6E-CF71F0E3A643}" dt="2022-11-22T02:57:25.908" v="1712" actId="20577"/>
          <ac:spMkLst>
            <pc:docMk/>
            <pc:sldMk cId="3757854713" sldId="276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2804426134" sldId="277"/>
        </pc:sldMkLst>
        <pc:spChg chg="mod">
          <ac:chgData name="Gabriel Quintella" userId="0401f16030b3bbcc" providerId="LiveId" clId="{1E2FF0AA-65A7-4D9D-AF6E-CF71F0E3A643}" dt="2022-11-22T02:55:52.974" v="1644" actId="20577"/>
          <ac:spMkLst>
            <pc:docMk/>
            <pc:sldMk cId="2804426134" sldId="277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472265428" sldId="278"/>
        </pc:sldMkLst>
        <pc:spChg chg="mod">
          <ac:chgData name="Gabriel Quintella" userId="0401f16030b3bbcc" providerId="LiveId" clId="{1E2FF0AA-65A7-4D9D-AF6E-CF71F0E3A643}" dt="2022-11-22T02:57:44.437" v="1736" actId="20577"/>
          <ac:spMkLst>
            <pc:docMk/>
            <pc:sldMk cId="472265428" sldId="278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05T01:39:14.454" v="4750" actId="948"/>
        <pc:sldMkLst>
          <pc:docMk/>
          <pc:sldMk cId="1011023269" sldId="279"/>
        </pc:sldMkLst>
        <pc:spChg chg="mod">
          <ac:chgData name="Gabriel Quintella" userId="0401f16030b3bbcc" providerId="LiveId" clId="{1E2FF0AA-65A7-4D9D-AF6E-CF71F0E3A643}" dt="2022-12-05T01:39:14.454" v="4750" actId="948"/>
          <ac:spMkLst>
            <pc:docMk/>
            <pc:sldMk cId="1011023269" sldId="279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05T01:37:12.546" v="4538" actId="20577"/>
          <ac:spMkLst>
            <pc:docMk/>
            <pc:sldMk cId="1011023269" sldId="279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05T01:53:32.687" v="5372" actId="20577"/>
        <pc:sldMkLst>
          <pc:docMk/>
          <pc:sldMk cId="3653989693" sldId="280"/>
        </pc:sldMkLst>
        <pc:spChg chg="mod">
          <ac:chgData name="Gabriel Quintella" userId="0401f16030b3bbcc" providerId="LiveId" clId="{1E2FF0AA-65A7-4D9D-AF6E-CF71F0E3A643}" dt="2022-12-05T01:53:32.687" v="5372" actId="20577"/>
          <ac:spMkLst>
            <pc:docMk/>
            <pc:sldMk cId="3653989693" sldId="280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05T01:41:25.414" v="4757" actId="20577"/>
          <ac:spMkLst>
            <pc:docMk/>
            <pc:sldMk cId="3653989693" sldId="280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19T11:52:53.607" v="10047" actId="20577"/>
        <pc:sldMkLst>
          <pc:docMk/>
          <pc:sldMk cId="2223122659" sldId="281"/>
        </pc:sldMkLst>
        <pc:spChg chg="mod">
          <ac:chgData name="Gabriel Quintella" userId="0401f16030b3bbcc" providerId="LiveId" clId="{1E2FF0AA-65A7-4D9D-AF6E-CF71F0E3A643}" dt="2022-12-05T02:34:56.341" v="7818" actId="948"/>
          <ac:spMkLst>
            <pc:docMk/>
            <pc:sldMk cId="2223122659" sldId="281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2:53.607" v="10047" actId="20577"/>
          <ac:spMkLst>
            <pc:docMk/>
            <pc:sldMk cId="2223122659" sldId="281"/>
            <ac:spMk id="5" creationId="{411983B3-0BFA-07DC-72BB-6804F91D1393}"/>
          </ac:spMkLst>
        </pc:spChg>
      </pc:sldChg>
      <pc:sldChg chg="modSp add mod ord">
        <pc:chgData name="Gabriel Quintella" userId="0401f16030b3bbcc" providerId="LiveId" clId="{1E2FF0AA-65A7-4D9D-AF6E-CF71F0E3A643}" dt="2022-12-19T11:53:42.161" v="10133" actId="20577"/>
        <pc:sldMkLst>
          <pc:docMk/>
          <pc:sldMk cId="3348222370" sldId="282"/>
        </pc:sldMkLst>
        <pc:spChg chg="mod">
          <ac:chgData name="Gabriel Quintella" userId="0401f16030b3bbcc" providerId="LiveId" clId="{1E2FF0AA-65A7-4D9D-AF6E-CF71F0E3A643}" dt="2022-12-05T02:33:44.319" v="7813" actId="15"/>
          <ac:spMkLst>
            <pc:docMk/>
            <pc:sldMk cId="3348222370" sldId="282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42.161" v="10133" actId="20577"/>
          <ac:spMkLst>
            <pc:docMk/>
            <pc:sldMk cId="3348222370" sldId="282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19T11:53:13.919" v="10076" actId="20577"/>
        <pc:sldMkLst>
          <pc:docMk/>
          <pc:sldMk cId="3270418398" sldId="283"/>
        </pc:sldMkLst>
        <pc:spChg chg="mod">
          <ac:chgData name="Gabriel Quintella" userId="0401f16030b3bbcc" providerId="LiveId" clId="{1E2FF0AA-65A7-4D9D-AF6E-CF71F0E3A643}" dt="2022-12-05T02:36:00.277" v="7824" actId="948"/>
          <ac:spMkLst>
            <pc:docMk/>
            <pc:sldMk cId="3270418398" sldId="283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13.919" v="10076" actId="20577"/>
          <ac:spMkLst>
            <pc:docMk/>
            <pc:sldMk cId="3270418398" sldId="283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19T11:53:26.883" v="10093" actId="20577"/>
        <pc:sldMkLst>
          <pc:docMk/>
          <pc:sldMk cId="1218663739" sldId="284"/>
        </pc:sldMkLst>
        <pc:spChg chg="mod">
          <ac:chgData name="Gabriel Quintella" userId="0401f16030b3bbcc" providerId="LiveId" clId="{1E2FF0AA-65A7-4D9D-AF6E-CF71F0E3A643}" dt="2022-12-05T02:36:51.127" v="7830" actId="948"/>
          <ac:spMkLst>
            <pc:docMk/>
            <pc:sldMk cId="1218663739" sldId="284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26.883" v="10093" actId="20577"/>
          <ac:spMkLst>
            <pc:docMk/>
            <pc:sldMk cId="1218663739" sldId="284"/>
            <ac:spMk id="5" creationId="{411983B3-0BFA-07DC-72BB-6804F91D1393}"/>
          </ac:spMkLst>
        </pc:spChg>
      </pc:sldChg>
      <pc:sldChg chg="modSp add mod ord">
        <pc:chgData name="Gabriel Quintella" userId="0401f16030b3bbcc" providerId="LiveId" clId="{1E2FF0AA-65A7-4D9D-AF6E-CF71F0E3A643}" dt="2022-12-19T11:53:04.482" v="10063" actId="20577"/>
        <pc:sldMkLst>
          <pc:docMk/>
          <pc:sldMk cId="2662825517" sldId="285"/>
        </pc:sldMkLst>
        <pc:spChg chg="mod">
          <ac:chgData name="Gabriel Quintella" userId="0401f16030b3bbcc" providerId="LiveId" clId="{1E2FF0AA-65A7-4D9D-AF6E-CF71F0E3A643}" dt="2022-12-15T10:52:55.719" v="10005" actId="20577"/>
          <ac:spMkLst>
            <pc:docMk/>
            <pc:sldMk cId="2662825517" sldId="285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04.482" v="10063" actId="20577"/>
          <ac:spMkLst>
            <pc:docMk/>
            <pc:sldMk cId="2662825517" sldId="285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05T02:38:49.972" v="7840" actId="20577"/>
        <pc:sldMkLst>
          <pc:docMk/>
          <pc:sldMk cId="254308907" sldId="286"/>
        </pc:sldMkLst>
        <pc:spChg chg="mod">
          <ac:chgData name="Gabriel Quintella" userId="0401f16030b3bbcc" providerId="LiveId" clId="{1E2FF0AA-65A7-4D9D-AF6E-CF71F0E3A643}" dt="2022-12-05T02:38:49.972" v="7840" actId="20577"/>
          <ac:spMkLst>
            <pc:docMk/>
            <pc:sldMk cId="254308907" sldId="286"/>
            <ac:spMk id="3" creationId="{DAA39F86-1FA3-4C53-B0C5-E55B0EC5CE78}"/>
          </ac:spMkLst>
        </pc:spChg>
      </pc:sldChg>
      <pc:sldChg chg="modSp add mod">
        <pc:chgData name="Gabriel Quintella" userId="0401f16030b3bbcc" providerId="LiveId" clId="{1E2FF0AA-65A7-4D9D-AF6E-CF71F0E3A643}" dt="2022-12-19T12:03:05.920" v="10227" actId="20577"/>
        <pc:sldMkLst>
          <pc:docMk/>
          <pc:sldMk cId="1513548403" sldId="287"/>
        </pc:sldMkLst>
        <pc:spChg chg="mod">
          <ac:chgData name="Gabriel Quintella" userId="0401f16030b3bbcc" providerId="LiveId" clId="{1E2FF0AA-65A7-4D9D-AF6E-CF71F0E3A643}" dt="2022-12-05T02:45:39.448" v="8335" actId="20577"/>
          <ac:spMkLst>
            <pc:docMk/>
            <pc:sldMk cId="1513548403" sldId="287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2:03:05.920" v="10227" actId="20577"/>
          <ac:spMkLst>
            <pc:docMk/>
            <pc:sldMk cId="1513548403" sldId="287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19T11:53:57.143" v="10170" actId="20577"/>
        <pc:sldMkLst>
          <pc:docMk/>
          <pc:sldMk cId="2051372266" sldId="288"/>
        </pc:sldMkLst>
        <pc:spChg chg="mod">
          <ac:chgData name="Gabriel Quintella" userId="0401f16030b3bbcc" providerId="LiveId" clId="{1E2FF0AA-65A7-4D9D-AF6E-CF71F0E3A643}" dt="2022-12-05T03:44:57.927" v="8582" actId="20577"/>
          <ac:spMkLst>
            <pc:docMk/>
            <pc:sldMk cId="2051372266" sldId="288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57.143" v="10170" actId="20577"/>
          <ac:spMkLst>
            <pc:docMk/>
            <pc:sldMk cId="2051372266" sldId="288"/>
            <ac:spMk id="5" creationId="{411983B3-0BFA-07DC-72BB-6804F91D1393}"/>
          </ac:spMkLst>
        </pc:spChg>
      </pc:sldChg>
      <pc:sldChg chg="addSp delSp modSp add mod ord">
        <pc:chgData name="Gabriel Quintella" userId="0401f16030b3bbcc" providerId="LiveId" clId="{1E2FF0AA-65A7-4D9D-AF6E-CF71F0E3A643}" dt="2022-12-15T10:34:31.272" v="9920"/>
        <pc:sldMkLst>
          <pc:docMk/>
          <pc:sldMk cId="2792094219" sldId="289"/>
        </pc:sldMkLst>
        <pc:spChg chg="add mod">
          <ac:chgData name="Gabriel Quintella" userId="0401f16030b3bbcc" providerId="LiveId" clId="{1E2FF0AA-65A7-4D9D-AF6E-CF71F0E3A643}" dt="2022-12-05T03:45:33.221" v="8614" actId="20577"/>
          <ac:spMkLst>
            <pc:docMk/>
            <pc:sldMk cId="2792094219" sldId="289"/>
            <ac:spMk id="2" creationId="{A4FFD359-3B48-2075-4DEC-798264466E62}"/>
          </ac:spMkLst>
        </pc:spChg>
        <pc:spChg chg="del">
          <ac:chgData name="Gabriel Quintella" userId="0401f16030b3bbcc" providerId="LiveId" clId="{1E2FF0AA-65A7-4D9D-AF6E-CF71F0E3A643}" dt="2022-12-05T03:45:25.563" v="8584" actId="478"/>
          <ac:spMkLst>
            <pc:docMk/>
            <pc:sldMk cId="2792094219" sldId="289"/>
            <ac:spMk id="3" creationId="{DAA39F86-1FA3-4C53-B0C5-E55B0EC5CE78}"/>
          </ac:spMkLst>
        </pc:spChg>
        <pc:spChg chg="add mod">
          <ac:chgData name="Gabriel Quintella" userId="0401f16030b3bbcc" providerId="LiveId" clId="{1E2FF0AA-65A7-4D9D-AF6E-CF71F0E3A643}" dt="2022-12-05T03:51:31.106" v="8783" actId="20577"/>
          <ac:spMkLst>
            <pc:docMk/>
            <pc:sldMk cId="2792094219" sldId="289"/>
            <ac:spMk id="4" creationId="{808CFAE7-512D-A359-B2F4-F6A65B2AC074}"/>
          </ac:spMkLst>
        </pc:spChg>
        <pc:picChg chg="add mod">
          <ac:chgData name="Gabriel Quintella" userId="0401f16030b3bbcc" providerId="LiveId" clId="{1E2FF0AA-65A7-4D9D-AF6E-CF71F0E3A643}" dt="2022-12-05T03:51:42.821" v="8785" actId="1076"/>
          <ac:picMkLst>
            <pc:docMk/>
            <pc:sldMk cId="2792094219" sldId="289"/>
            <ac:picMk id="15362" creationId="{653303EE-4EDD-7065-8897-EC546C02FF26}"/>
          </ac:picMkLst>
        </pc:picChg>
      </pc:sldChg>
      <pc:sldChg chg="addSp delSp modSp add mod ord">
        <pc:chgData name="Gabriel Quintella" userId="0401f16030b3bbcc" providerId="LiveId" clId="{1E2FF0AA-65A7-4D9D-AF6E-CF71F0E3A643}" dt="2022-12-15T10:34:31.272" v="9920"/>
        <pc:sldMkLst>
          <pc:docMk/>
          <pc:sldMk cId="2500088633" sldId="290"/>
        </pc:sldMkLst>
        <pc:spChg chg="mod">
          <ac:chgData name="Gabriel Quintella" userId="0401f16030b3bbcc" providerId="LiveId" clId="{1E2FF0AA-65A7-4D9D-AF6E-CF71F0E3A643}" dt="2022-12-05T03:55:55.331" v="9442" actId="20577"/>
          <ac:spMkLst>
            <pc:docMk/>
            <pc:sldMk cId="2500088633" sldId="290"/>
            <ac:spMk id="4" creationId="{808CFAE7-512D-A359-B2F4-F6A65B2AC074}"/>
          </ac:spMkLst>
        </pc:spChg>
        <pc:picChg chg="add mod">
          <ac:chgData name="Gabriel Quintella" userId="0401f16030b3bbcc" providerId="LiveId" clId="{1E2FF0AA-65A7-4D9D-AF6E-CF71F0E3A643}" dt="2022-12-05T03:55:58.945" v="9443" actId="167"/>
          <ac:picMkLst>
            <pc:docMk/>
            <pc:sldMk cId="2500088633" sldId="290"/>
            <ac:picMk id="3" creationId="{49ADA85E-5950-7C0C-1C3C-E95BBDCE1526}"/>
          </ac:picMkLst>
        </pc:picChg>
        <pc:picChg chg="del">
          <ac:chgData name="Gabriel Quintella" userId="0401f16030b3bbcc" providerId="LiveId" clId="{1E2FF0AA-65A7-4D9D-AF6E-CF71F0E3A643}" dt="2022-12-05T03:51:50.521" v="8786" actId="478"/>
          <ac:picMkLst>
            <pc:docMk/>
            <pc:sldMk cId="2500088633" sldId="290"/>
            <ac:picMk id="15362" creationId="{653303EE-4EDD-7065-8897-EC546C02FF26}"/>
          </ac:picMkLst>
        </pc:picChg>
      </pc:sldChg>
      <pc:sldChg chg="delSp modSp add del mod">
        <pc:chgData name="Gabriel Quintella" userId="0401f16030b3bbcc" providerId="LiveId" clId="{1E2FF0AA-65A7-4D9D-AF6E-CF71F0E3A643}" dt="2022-12-15T10:04:55.100" v="9909" actId="47"/>
        <pc:sldMkLst>
          <pc:docMk/>
          <pc:sldMk cId="3599465349" sldId="291"/>
        </pc:sldMkLst>
        <pc:spChg chg="mod">
          <ac:chgData name="Gabriel Quintella" userId="0401f16030b3bbcc" providerId="LiveId" clId="{1E2FF0AA-65A7-4D9D-AF6E-CF71F0E3A643}" dt="2022-12-05T03:57:42.997" v="9466" actId="20577"/>
          <ac:spMkLst>
            <pc:docMk/>
            <pc:sldMk cId="3599465349" sldId="291"/>
            <ac:spMk id="2" creationId="{A4FFD359-3B48-2075-4DEC-798264466E62}"/>
          </ac:spMkLst>
        </pc:spChg>
        <pc:spChg chg="mod">
          <ac:chgData name="Gabriel Quintella" userId="0401f16030b3bbcc" providerId="LiveId" clId="{1E2FF0AA-65A7-4D9D-AF6E-CF71F0E3A643}" dt="2022-12-05T05:36:12.572" v="9802" actId="108"/>
          <ac:spMkLst>
            <pc:docMk/>
            <pc:sldMk cId="3599465349" sldId="291"/>
            <ac:spMk id="4" creationId="{808CFAE7-512D-A359-B2F4-F6A65B2AC074}"/>
          </ac:spMkLst>
        </pc:spChg>
        <pc:picChg chg="del">
          <ac:chgData name="Gabriel Quintella" userId="0401f16030b3bbcc" providerId="LiveId" clId="{1E2FF0AA-65A7-4D9D-AF6E-CF71F0E3A643}" dt="2022-12-05T03:57:37.842" v="9445" actId="478"/>
          <ac:picMkLst>
            <pc:docMk/>
            <pc:sldMk cId="3599465349" sldId="291"/>
            <ac:picMk id="3" creationId="{49ADA85E-5950-7C0C-1C3C-E95BBDCE1526}"/>
          </ac:picMkLst>
        </pc:picChg>
      </pc:sldChg>
      <pc:sldChg chg="addSp delSp modSp add mod setBg">
        <pc:chgData name="Gabriel Quintella" userId="0401f16030b3bbcc" providerId="LiveId" clId="{1E2FF0AA-65A7-4D9D-AF6E-CF71F0E3A643}" dt="2022-12-19T11:49:31.651" v="10016" actId="1076"/>
        <pc:sldMkLst>
          <pc:docMk/>
          <pc:sldMk cId="4288791663" sldId="291"/>
        </pc:sldMkLst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2" creationId="{1D7F369C-E532-AD83-3F01-E15CB1FAC28B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3" creationId="{1A7DE47B-CA46-C408-B063-D60336F9452B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4" creationId="{EB1DB363-9236-9E39-5E34-4B44AF5DBAE0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5" creationId="{8DB1EBAD-6B57-EA7A-C32B-66639F8796C5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6" creationId="{932814CD-AAC3-5363-64FA-D76EFBDC9492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7" creationId="{D14119CD-55BF-2B9E-659D-E484BC368010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8" creationId="{6206F33C-90FF-46E5-4133-935809CBAAA9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9" creationId="{FAF5D95A-1BC6-1D44-514C-1FE2DCF1E1D4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50" creationId="{93AFDC3A-9C25-36F1-0D09-2D294FDF0F98}"/>
          </ac:spMkLst>
        </pc:spChg>
        <pc:picChg chg="mod">
          <ac:chgData name="Gabriel Quintella" userId="0401f16030b3bbcc" providerId="LiveId" clId="{1E2FF0AA-65A7-4D9D-AF6E-CF71F0E3A643}" dt="2022-12-19T11:49:19.807" v="10012" actId="26606"/>
          <ac:picMkLst>
            <pc:docMk/>
            <pc:sldMk cId="4288791663" sldId="291"/>
            <ac:picMk id="3" creationId="{4F5E16D7-D053-CCDA-0FF7-89D52EB3EB6C}"/>
          </ac:picMkLst>
        </pc:picChg>
        <pc:picChg chg="mod">
          <ac:chgData name="Gabriel Quintella" userId="0401f16030b3bbcc" providerId="LiveId" clId="{1E2FF0AA-65A7-4D9D-AF6E-CF71F0E3A643}" dt="2022-12-19T11:49:19.807" v="10012" actId="26606"/>
          <ac:picMkLst>
            <pc:docMk/>
            <pc:sldMk cId="4288791663" sldId="291"/>
            <ac:picMk id="4" creationId="{88ECA65E-956E-6818-9519-48DF19C73EE8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5" creationId="{83674A81-B8D7-8939-52F9-CCAB82B24C52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6" creationId="{828149AF-FB67-B584-4C29-5A946DDD5FCD}"/>
          </ac:picMkLst>
        </pc:picChg>
        <pc:picChg chg="del">
          <ac:chgData name="Gabriel Quintella" userId="0401f16030b3bbcc" providerId="LiveId" clId="{1E2FF0AA-65A7-4D9D-AF6E-CF71F0E3A643}" dt="2022-12-19T11:49:13.922" v="10008" actId="478"/>
          <ac:picMkLst>
            <pc:docMk/>
            <pc:sldMk cId="4288791663" sldId="291"/>
            <ac:picMk id="7" creationId="{218D853D-26C8-EA2D-FAF0-834CF7EB380F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8" creationId="{701BA721-9BF7-3ECE-7513-AFB1E71673BB}"/>
          </ac:picMkLst>
        </pc:picChg>
        <pc:picChg chg="del">
          <ac:chgData name="Gabriel Quintella" userId="0401f16030b3bbcc" providerId="LiveId" clId="{1E2FF0AA-65A7-4D9D-AF6E-CF71F0E3A643}" dt="2022-12-19T11:49:15.693" v="10009" actId="478"/>
          <ac:picMkLst>
            <pc:docMk/>
            <pc:sldMk cId="4288791663" sldId="291"/>
            <ac:picMk id="9" creationId="{74365672-DB70-CD59-8C79-BF6942F958DB}"/>
          </ac:picMkLst>
        </pc:picChg>
        <pc:picChg chg="del">
          <ac:chgData name="Gabriel Quintella" userId="0401f16030b3bbcc" providerId="LiveId" clId="{1E2FF0AA-65A7-4D9D-AF6E-CF71F0E3A643}" dt="2022-12-19T11:49:13.922" v="10008" actId="478"/>
          <ac:picMkLst>
            <pc:docMk/>
            <pc:sldMk cId="4288791663" sldId="291"/>
            <ac:picMk id="10" creationId="{C462E0C8-82AA-11FF-E05A-51ED387C3A65}"/>
          </ac:picMkLst>
        </pc:picChg>
        <pc:picChg chg="del">
          <ac:chgData name="Gabriel Quintella" userId="0401f16030b3bbcc" providerId="LiveId" clId="{1E2FF0AA-65A7-4D9D-AF6E-CF71F0E3A643}" dt="2022-12-19T11:49:13.922" v="10008" actId="478"/>
          <ac:picMkLst>
            <pc:docMk/>
            <pc:sldMk cId="4288791663" sldId="291"/>
            <ac:picMk id="11" creationId="{926DEB02-1D45-9B3E-98BF-678A601D5B93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12" creationId="{FC5EC628-0937-7ACA-33C6-9418E8ABD1CD}"/>
          </ac:picMkLst>
        </pc:picChg>
        <pc:picChg chg="add mod">
          <ac:chgData name="Gabriel Quintella" userId="0401f16030b3bbcc" providerId="LiveId" clId="{1E2FF0AA-65A7-4D9D-AF6E-CF71F0E3A643}" dt="2022-12-19T11:49:31.651" v="10016" actId="1076"/>
          <ac:picMkLst>
            <pc:docMk/>
            <pc:sldMk cId="4288791663" sldId="291"/>
            <ac:picMk id="13" creationId="{97C95F45-4FD9-5FDA-DE73-363CB6F2D6FC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3074" creationId="{42213786-7527-047A-5025-BCB7997F0FD7}"/>
          </ac:picMkLst>
        </pc:pic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14" creationId="{5C2D5639-21E7-9A07-900B-9E780342DE80}"/>
          </ac:cxnSpMkLst>
        </pc:cxnChg>
        <pc:cxnChg chg="add del">
          <ac:chgData name="Gabriel Quintella" userId="0401f16030b3bbcc" providerId="LiveId" clId="{1E2FF0AA-65A7-4D9D-AF6E-CF71F0E3A643}" dt="2022-12-19T11:49:19.807" v="10012" actId="26606"/>
          <ac:cxnSpMkLst>
            <pc:docMk/>
            <pc:sldMk cId="4288791663" sldId="291"/>
            <ac:cxnSpMk id="15" creationId="{DCD67800-37AC-4E14-89B0-F79DCB3FB86D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16" creationId="{30AE9D42-7460-FA44-5ECD-F4C7D7BE3D46}"/>
          </ac:cxnSpMkLst>
        </pc:cxnChg>
        <pc:cxnChg chg="add del">
          <ac:chgData name="Gabriel Quintella" userId="0401f16030b3bbcc" providerId="LiveId" clId="{1E2FF0AA-65A7-4D9D-AF6E-CF71F0E3A643}" dt="2022-12-19T11:49:19.807" v="10012" actId="26606"/>
          <ac:cxnSpMkLst>
            <pc:docMk/>
            <pc:sldMk cId="4288791663" sldId="291"/>
            <ac:cxnSpMk id="17" creationId="{20F1788F-A5AE-4188-8274-F7F2E3833ECD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18" creationId="{BC275832-DDA1-1BC2-1126-6D42231F5084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20" creationId="{BAF4DE37-F66B-CD35-CC74-447A1E02FAB6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26" creationId="{98756596-0A23-AF14-E402-549DA88ABF90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28" creationId="{BC3A7D4B-1E4E-8A44-80DC-99EA362D7700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33" creationId="{ADC782AD-F9AC-D5A2-BAC0-C52C7CDB683D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37" creationId="{CAA058BA-76AF-7203-8B0F-F63DD17502FF}"/>
          </ac:cxnSpMkLst>
        </pc:cxnChg>
      </pc:sldChg>
      <pc:sldChg chg="addSp modSp add del mod">
        <pc:chgData name="Gabriel Quintella" userId="0401f16030b3bbcc" providerId="LiveId" clId="{1E2FF0AA-65A7-4D9D-AF6E-CF71F0E3A643}" dt="2022-12-15T10:04:57.051" v="9910" actId="47"/>
        <pc:sldMkLst>
          <pc:docMk/>
          <pc:sldMk cId="783456138" sldId="292"/>
        </pc:sldMkLst>
        <pc:spChg chg="mod">
          <ac:chgData name="Gabriel Quintella" userId="0401f16030b3bbcc" providerId="LiveId" clId="{1E2FF0AA-65A7-4D9D-AF6E-CF71F0E3A643}" dt="2022-12-05T04:21:23.237" v="9502" actId="20577"/>
          <ac:spMkLst>
            <pc:docMk/>
            <pc:sldMk cId="783456138" sldId="292"/>
            <ac:spMk id="2" creationId="{A4FFD359-3B48-2075-4DEC-798264466E62}"/>
          </ac:spMkLst>
        </pc:spChg>
        <pc:spChg chg="mod">
          <ac:chgData name="Gabriel Quintella" userId="0401f16030b3bbcc" providerId="LiveId" clId="{1E2FF0AA-65A7-4D9D-AF6E-CF71F0E3A643}" dt="2022-12-05T05:36:18.534" v="9803" actId="108"/>
          <ac:spMkLst>
            <pc:docMk/>
            <pc:sldMk cId="783456138" sldId="292"/>
            <ac:spMk id="4" creationId="{808CFAE7-512D-A359-B2F4-F6A65B2AC074}"/>
          </ac:spMkLst>
        </pc:spChg>
        <pc:picChg chg="add mod">
          <ac:chgData name="Gabriel Quintella" userId="0401f16030b3bbcc" providerId="LiveId" clId="{1E2FF0AA-65A7-4D9D-AF6E-CF71F0E3A643}" dt="2022-12-05T04:42:08.863" v="9790" actId="1076"/>
          <ac:picMkLst>
            <pc:docMk/>
            <pc:sldMk cId="783456138" sldId="292"/>
            <ac:picMk id="7" creationId="{90E12755-20A7-4E6B-E39C-61BEAD25418A}"/>
          </ac:picMkLst>
        </pc:picChg>
      </pc:sldChg>
      <pc:sldChg chg="add del">
        <pc:chgData name="Gabriel Quintella" userId="0401f16030b3bbcc" providerId="LiveId" clId="{1E2FF0AA-65A7-4D9D-AF6E-CF71F0E3A643}" dt="2022-12-05T04:21:00.119" v="9478"/>
        <pc:sldMkLst>
          <pc:docMk/>
          <pc:sldMk cId="3456081859" sldId="292"/>
        </pc:sldMkLst>
      </pc:sldChg>
      <pc:sldChg chg="addSp delSp modSp add mod">
        <pc:chgData name="Gabriel Quintella" userId="0401f16030b3bbcc" providerId="LiveId" clId="{1E2FF0AA-65A7-4D9D-AF6E-CF71F0E3A643}" dt="2022-12-19T11:51:51.328" v="10040"/>
        <pc:sldMkLst>
          <pc:docMk/>
          <pc:sldMk cId="3492216201" sldId="292"/>
        </pc:sldMkLst>
        <pc:spChg chg="del">
          <ac:chgData name="Gabriel Quintella" userId="0401f16030b3bbcc" providerId="LiveId" clId="{1E2FF0AA-65A7-4D9D-AF6E-CF71F0E3A643}" dt="2022-12-19T11:49:58.339" v="10018" actId="478"/>
          <ac:spMkLst>
            <pc:docMk/>
            <pc:sldMk cId="3492216201" sldId="292"/>
            <ac:spMk id="8" creationId="{168EE1ED-DFE3-895F-3754-3DA01FB361CD}"/>
          </ac:spMkLst>
        </pc:spChg>
        <pc:picChg chg="add mod">
          <ac:chgData name="Gabriel Quintella" userId="0401f16030b3bbcc" providerId="LiveId" clId="{1E2FF0AA-65A7-4D9D-AF6E-CF71F0E3A643}" dt="2022-12-19T11:51:51.328" v="10040"/>
          <ac:picMkLst>
            <pc:docMk/>
            <pc:sldMk cId="3492216201" sldId="292"/>
            <ac:picMk id="2" creationId="{D1BBE634-5C9C-6FCF-1DB3-FB42DE89F867}"/>
          </ac:picMkLst>
        </pc:picChg>
      </pc:sldChg>
      <pc:sldChg chg="addSp delSp modSp add mod">
        <pc:chgData name="Gabriel Quintella" userId="0401f16030b3bbcc" providerId="LiveId" clId="{1E2FF0AA-65A7-4D9D-AF6E-CF71F0E3A643}" dt="2022-12-19T11:56:30.992" v="10190" actId="1076"/>
        <pc:sldMkLst>
          <pc:docMk/>
          <pc:sldMk cId="2004542616" sldId="293"/>
        </pc:sldMkLst>
        <pc:spChg chg="del">
          <ac:chgData name="Gabriel Quintella" userId="0401f16030b3bbcc" providerId="LiveId" clId="{1E2FF0AA-65A7-4D9D-AF6E-CF71F0E3A643}" dt="2022-12-19T11:50:05.066" v="10020" actId="478"/>
          <ac:spMkLst>
            <pc:docMk/>
            <pc:sldMk cId="2004542616" sldId="293"/>
            <ac:spMk id="2" creationId="{A7B11E32-D4F2-BD4F-C01B-270FC3C5F158}"/>
          </ac:spMkLst>
        </pc:spChg>
        <pc:picChg chg="add mod">
          <ac:chgData name="Gabriel Quintella" userId="0401f16030b3bbcc" providerId="LiveId" clId="{1E2FF0AA-65A7-4D9D-AF6E-CF71F0E3A643}" dt="2022-12-19T11:56:30.992" v="10190" actId="1076"/>
          <ac:picMkLst>
            <pc:docMk/>
            <pc:sldMk cId="2004542616" sldId="293"/>
            <ac:picMk id="7" creationId="{4B1FC2B1-35F3-20B7-E975-FB2679C75F57}"/>
          </ac:picMkLst>
        </pc:picChg>
      </pc:sldChg>
      <pc:sldChg chg="modSp add del mod">
        <pc:chgData name="Gabriel Quintella" userId="0401f16030b3bbcc" providerId="LiveId" clId="{1E2FF0AA-65A7-4D9D-AF6E-CF71F0E3A643}" dt="2022-12-15T10:05:01.597" v="9912" actId="47"/>
        <pc:sldMkLst>
          <pc:docMk/>
          <pc:sldMk cId="3424870896" sldId="293"/>
        </pc:sldMkLst>
        <pc:spChg chg="mod">
          <ac:chgData name="Gabriel Quintella" userId="0401f16030b3bbcc" providerId="LiveId" clId="{1E2FF0AA-65A7-4D9D-AF6E-CF71F0E3A643}" dt="2022-12-05T04:21:45.876" v="9512" actId="20577"/>
          <ac:spMkLst>
            <pc:docMk/>
            <pc:sldMk cId="3424870896" sldId="293"/>
            <ac:spMk id="2" creationId="{A4FFD359-3B48-2075-4DEC-798264466E62}"/>
          </ac:spMkLst>
        </pc:spChg>
      </pc:sldChg>
      <pc:sldChg chg="addSp delSp modSp add mod">
        <pc:chgData name="Gabriel Quintella" userId="0401f16030b3bbcc" providerId="LiveId" clId="{1E2FF0AA-65A7-4D9D-AF6E-CF71F0E3A643}" dt="2022-12-19T11:58:45.356" v="10192" actId="1076"/>
        <pc:sldMkLst>
          <pc:docMk/>
          <pc:sldMk cId="2518981801" sldId="294"/>
        </pc:sldMkLst>
        <pc:spChg chg="del">
          <ac:chgData name="Gabriel Quintella" userId="0401f16030b3bbcc" providerId="LiveId" clId="{1E2FF0AA-65A7-4D9D-AF6E-CF71F0E3A643}" dt="2022-12-19T11:50:09.780" v="10022" actId="478"/>
          <ac:spMkLst>
            <pc:docMk/>
            <pc:sldMk cId="2518981801" sldId="294"/>
            <ac:spMk id="2" creationId="{A7B11E32-D4F2-BD4F-C01B-270FC3C5F158}"/>
          </ac:spMkLst>
        </pc:spChg>
        <pc:picChg chg="add mod">
          <ac:chgData name="Gabriel Quintella" userId="0401f16030b3bbcc" providerId="LiveId" clId="{1E2FF0AA-65A7-4D9D-AF6E-CF71F0E3A643}" dt="2022-12-19T11:58:45.356" v="10192" actId="1076"/>
          <ac:picMkLst>
            <pc:docMk/>
            <pc:sldMk cId="2518981801" sldId="294"/>
            <ac:picMk id="7" creationId="{A99F0913-DC2B-07F9-379D-B236D0C9D66C}"/>
          </ac:picMkLst>
        </pc:picChg>
      </pc:sldChg>
      <pc:sldChg chg="modSp add del mod">
        <pc:chgData name="Gabriel Quintella" userId="0401f16030b3bbcc" providerId="LiveId" clId="{1E2FF0AA-65A7-4D9D-AF6E-CF71F0E3A643}" dt="2022-12-15T10:05:03.084" v="9913" actId="47"/>
        <pc:sldMkLst>
          <pc:docMk/>
          <pc:sldMk cId="3861497605" sldId="294"/>
        </pc:sldMkLst>
        <pc:spChg chg="mod">
          <ac:chgData name="Gabriel Quintella" userId="0401f16030b3bbcc" providerId="LiveId" clId="{1E2FF0AA-65A7-4D9D-AF6E-CF71F0E3A643}" dt="2022-12-05T04:21:41.755" v="9510" actId="20577"/>
          <ac:spMkLst>
            <pc:docMk/>
            <pc:sldMk cId="3861497605" sldId="294"/>
            <ac:spMk id="2" creationId="{A4FFD359-3B48-2075-4DEC-798264466E62}"/>
          </ac:spMkLst>
        </pc:spChg>
      </pc:sldChg>
      <pc:sldChg chg="addSp delSp modSp add del mod modNotesTx">
        <pc:chgData name="Gabriel Quintella" userId="0401f16030b3bbcc" providerId="LiveId" clId="{1E2FF0AA-65A7-4D9D-AF6E-CF71F0E3A643}" dt="2022-12-15T10:05:00.082" v="9911" actId="47"/>
        <pc:sldMkLst>
          <pc:docMk/>
          <pc:sldMk cId="318669020" sldId="295"/>
        </pc:sldMkLst>
        <pc:spChg chg="del">
          <ac:chgData name="Gabriel Quintella" userId="0401f16030b3bbcc" providerId="LiveId" clId="{1E2FF0AA-65A7-4D9D-AF6E-CF71F0E3A643}" dt="2022-12-05T04:42:16.150" v="9792" actId="478"/>
          <ac:spMkLst>
            <pc:docMk/>
            <pc:sldMk cId="318669020" sldId="295"/>
            <ac:spMk id="4" creationId="{808CFAE7-512D-A359-B2F4-F6A65B2AC074}"/>
          </ac:spMkLst>
        </pc:spChg>
        <pc:picChg chg="mod">
          <ac:chgData name="Gabriel Quintella" userId="0401f16030b3bbcc" providerId="LiveId" clId="{1E2FF0AA-65A7-4D9D-AF6E-CF71F0E3A643}" dt="2022-12-05T04:42:22.232" v="9793" actId="1076"/>
          <ac:picMkLst>
            <pc:docMk/>
            <pc:sldMk cId="318669020" sldId="295"/>
            <ac:picMk id="7" creationId="{90E12755-20A7-4E6B-E39C-61BEAD25418A}"/>
          </ac:picMkLst>
        </pc:picChg>
        <pc:picChg chg="add del mod">
          <ac:chgData name="Gabriel Quintella" userId="0401f16030b3bbcc" providerId="LiveId" clId="{1E2FF0AA-65A7-4D9D-AF6E-CF71F0E3A643}" dt="2022-12-05T04:42:51.590" v="9796" actId="478"/>
          <ac:picMkLst>
            <pc:docMk/>
            <pc:sldMk cId="318669020" sldId="295"/>
            <ac:picMk id="8" creationId="{B4D15DB1-5D4E-164E-A1B0-E0D0D1E0DC7F}"/>
          </ac:picMkLst>
        </pc:picChg>
        <pc:picChg chg="add mod">
          <ac:chgData name="Gabriel Quintella" userId="0401f16030b3bbcc" providerId="LiveId" clId="{1E2FF0AA-65A7-4D9D-AF6E-CF71F0E3A643}" dt="2022-12-05T04:42:57.886" v="9798" actId="1076"/>
          <ac:picMkLst>
            <pc:docMk/>
            <pc:sldMk cId="318669020" sldId="295"/>
            <ac:picMk id="10" creationId="{EB65D264-B5F9-4606-0531-4A987156CF2D}"/>
          </ac:picMkLst>
        </pc:picChg>
        <pc:picChg chg="add mod">
          <ac:chgData name="Gabriel Quintella" userId="0401f16030b3bbcc" providerId="LiveId" clId="{1E2FF0AA-65A7-4D9D-AF6E-CF71F0E3A643}" dt="2022-12-05T04:43:19.608" v="9800" actId="1076"/>
          <ac:picMkLst>
            <pc:docMk/>
            <pc:sldMk cId="318669020" sldId="295"/>
            <ac:picMk id="12" creationId="{F6C82149-8C5E-D4A1-731B-6D5518B1CB96}"/>
          </ac:picMkLst>
        </pc:picChg>
      </pc:sldChg>
      <pc:sldChg chg="addSp delSp modSp add mod">
        <pc:chgData name="Gabriel Quintella" userId="0401f16030b3bbcc" providerId="LiveId" clId="{1E2FF0AA-65A7-4D9D-AF6E-CF71F0E3A643}" dt="2022-12-19T11:52:17.818" v="10042" actId="1076"/>
        <pc:sldMkLst>
          <pc:docMk/>
          <pc:sldMk cId="2329568120" sldId="295"/>
        </pc:sldMkLst>
        <pc:spChg chg="del">
          <ac:chgData name="Gabriel Quintella" userId="0401f16030b3bbcc" providerId="LiveId" clId="{1E2FF0AA-65A7-4D9D-AF6E-CF71F0E3A643}" dt="2022-12-19T11:50:16.222" v="10024" actId="478"/>
          <ac:spMkLst>
            <pc:docMk/>
            <pc:sldMk cId="2329568120" sldId="295"/>
            <ac:spMk id="2" creationId="{A7B11E32-D4F2-BD4F-C01B-270FC3C5F158}"/>
          </ac:spMkLst>
        </pc:spChg>
        <pc:picChg chg="add mod">
          <ac:chgData name="Gabriel Quintella" userId="0401f16030b3bbcc" providerId="LiveId" clId="{1E2FF0AA-65A7-4D9D-AF6E-CF71F0E3A643}" dt="2022-12-19T11:52:17.818" v="10042" actId="1076"/>
          <ac:picMkLst>
            <pc:docMk/>
            <pc:sldMk cId="2329568120" sldId="295"/>
            <ac:picMk id="7" creationId="{30EAACF0-4CDC-3879-EE0A-6E35D63D72D2}"/>
          </ac:picMkLst>
        </pc:picChg>
      </pc:sldChg>
      <pc:sldChg chg="addSp delSp modSp add mod">
        <pc:chgData name="Gabriel Quintella" userId="0401f16030b3bbcc" providerId="LiveId" clId="{1E2FF0AA-65A7-4D9D-AF6E-CF71F0E3A643}" dt="2022-12-19T12:00:32.932" v="10201" actId="1076"/>
        <pc:sldMkLst>
          <pc:docMk/>
          <pc:sldMk cId="2844920831" sldId="296"/>
        </pc:sldMkLst>
        <pc:spChg chg="del">
          <ac:chgData name="Gabriel Quintella" userId="0401f16030b3bbcc" providerId="LiveId" clId="{1E2FF0AA-65A7-4D9D-AF6E-CF71F0E3A643}" dt="2022-12-19T11:50:22.463" v="10026" actId="478"/>
          <ac:spMkLst>
            <pc:docMk/>
            <pc:sldMk cId="2844920831" sldId="296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2:58.710" v="10054" actId="20577"/>
          <ac:spMkLst>
            <pc:docMk/>
            <pc:sldMk cId="2844920831" sldId="296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0:32.932" v="10201" actId="1076"/>
          <ac:picMkLst>
            <pc:docMk/>
            <pc:sldMk cId="2844920831" sldId="296"/>
            <ac:picMk id="7" creationId="{4DF848DF-EBC9-11BA-4DA0-4399DFFDA651}"/>
          </ac:picMkLst>
        </pc:picChg>
      </pc:sldChg>
      <pc:sldChg chg="addSp delSp modSp add del mod">
        <pc:chgData name="Gabriel Quintella" userId="0401f16030b3bbcc" providerId="LiveId" clId="{1E2FF0AA-65A7-4D9D-AF6E-CF71F0E3A643}" dt="2022-12-15T10:05:39.587" v="9918" actId="47"/>
        <pc:sldMkLst>
          <pc:docMk/>
          <pc:sldMk cId="3094847273" sldId="296"/>
        </pc:sldMkLst>
        <pc:spChg chg="mod">
          <ac:chgData name="Gabriel Quintella" userId="0401f16030b3bbcc" providerId="LiveId" clId="{1E2FF0AA-65A7-4D9D-AF6E-CF71F0E3A643}" dt="2022-12-12T16:27:40.078" v="9862" actId="20577"/>
          <ac:spMkLst>
            <pc:docMk/>
            <pc:sldMk cId="3094847273" sldId="296"/>
            <ac:spMk id="8" creationId="{168EE1ED-DFE3-895F-3754-3DA01FB361CD}"/>
          </ac:spMkLst>
        </pc:spChg>
        <pc:spChg chg="add mod">
          <ac:chgData name="Gabriel Quintella" userId="0401f16030b3bbcc" providerId="LiveId" clId="{1E2FF0AA-65A7-4D9D-AF6E-CF71F0E3A643}" dt="2022-12-12T16:33:52.207" v="9907" actId="1076"/>
          <ac:spMkLst>
            <pc:docMk/>
            <pc:sldMk cId="3094847273" sldId="296"/>
            <ac:spMk id="9" creationId="{11AFBCB5-B634-CA09-B583-A347A162B07E}"/>
          </ac:spMkLst>
        </pc:spChg>
        <pc:spChg chg="add del mod">
          <ac:chgData name="Gabriel Quintella" userId="0401f16030b3bbcc" providerId="LiveId" clId="{1E2FF0AA-65A7-4D9D-AF6E-CF71F0E3A643}" dt="2022-12-12T16:32:25.957" v="9879" actId="22"/>
          <ac:spMkLst>
            <pc:docMk/>
            <pc:sldMk cId="3094847273" sldId="296"/>
            <ac:spMk id="11" creationId="{02EE387B-0C95-DC86-5CBC-D0D3ED6ADFC1}"/>
          </ac:spMkLst>
        </pc:spChg>
        <pc:spChg chg="add del mod">
          <ac:chgData name="Gabriel Quintella" userId="0401f16030b3bbcc" providerId="LiveId" clId="{1E2FF0AA-65A7-4D9D-AF6E-CF71F0E3A643}" dt="2022-12-12T16:32:57.671" v="9892" actId="22"/>
          <ac:spMkLst>
            <pc:docMk/>
            <pc:sldMk cId="3094847273" sldId="296"/>
            <ac:spMk id="13" creationId="{14714CB8-7AE0-327A-FA52-ED5DBB2F1E36}"/>
          </ac:spMkLst>
        </pc:spChg>
        <pc:spChg chg="add mod">
          <ac:chgData name="Gabriel Quintella" userId="0401f16030b3bbcc" providerId="LiveId" clId="{1E2FF0AA-65A7-4D9D-AF6E-CF71F0E3A643}" dt="2022-12-12T16:33:48.208" v="9906" actId="1076"/>
          <ac:spMkLst>
            <pc:docMk/>
            <pc:sldMk cId="3094847273" sldId="296"/>
            <ac:spMk id="14" creationId="{EBEB89D7-E105-BF35-3498-FA347F6FBA7B}"/>
          </ac:spMkLst>
        </pc:spChg>
        <pc:picChg chg="add mod">
          <ac:chgData name="Gabriel Quintella" userId="0401f16030b3bbcc" providerId="LiveId" clId="{1E2FF0AA-65A7-4D9D-AF6E-CF71F0E3A643}" dt="2022-12-12T16:33:56.481" v="9908" actId="1076"/>
          <ac:picMkLst>
            <pc:docMk/>
            <pc:sldMk cId="3094847273" sldId="296"/>
            <ac:picMk id="6" creationId="{6900DD88-94EC-7FC6-6338-E079A0DD3EBC}"/>
          </ac:picMkLst>
        </pc:picChg>
      </pc:sldChg>
      <pc:sldChg chg="addSp delSp modSp add mod">
        <pc:chgData name="Gabriel Quintella" userId="0401f16030b3bbcc" providerId="LiveId" clId="{1E2FF0AA-65A7-4D9D-AF6E-CF71F0E3A643}" dt="2022-12-19T12:01:23.137" v="10205" actId="1076"/>
        <pc:sldMkLst>
          <pc:docMk/>
          <pc:sldMk cId="898098604" sldId="297"/>
        </pc:sldMkLst>
        <pc:spChg chg="del">
          <ac:chgData name="Gabriel Quintella" userId="0401f16030b3bbcc" providerId="LiveId" clId="{1E2FF0AA-65A7-4D9D-AF6E-CF71F0E3A643}" dt="2022-12-19T11:50:28.075" v="10028" actId="478"/>
          <ac:spMkLst>
            <pc:docMk/>
            <pc:sldMk cId="898098604" sldId="297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09.180" v="10072" actId="20577"/>
          <ac:spMkLst>
            <pc:docMk/>
            <pc:sldMk cId="898098604" sldId="297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1:23.137" v="10205" actId="1076"/>
          <ac:picMkLst>
            <pc:docMk/>
            <pc:sldMk cId="898098604" sldId="297"/>
            <ac:picMk id="7" creationId="{29F05377-4D0C-36DF-9430-29D78FE99207}"/>
          </ac:picMkLst>
        </pc:picChg>
      </pc:sldChg>
      <pc:sldChg chg="addSp delSp modSp add mod">
        <pc:chgData name="Gabriel Quintella" userId="0401f16030b3bbcc" providerId="LiveId" clId="{1E2FF0AA-65A7-4D9D-AF6E-CF71F0E3A643}" dt="2022-12-19T12:01:44.751" v="10207" actId="1076"/>
        <pc:sldMkLst>
          <pc:docMk/>
          <pc:sldMk cId="3489389789" sldId="298"/>
        </pc:sldMkLst>
        <pc:spChg chg="del">
          <ac:chgData name="Gabriel Quintella" userId="0401f16030b3bbcc" providerId="LiveId" clId="{1E2FF0AA-65A7-4D9D-AF6E-CF71F0E3A643}" dt="2022-12-19T11:50:33.779" v="10030" actId="478"/>
          <ac:spMkLst>
            <pc:docMk/>
            <pc:sldMk cId="3489389789" sldId="298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18.082" v="10080" actId="20577"/>
          <ac:spMkLst>
            <pc:docMk/>
            <pc:sldMk cId="3489389789" sldId="298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1:44.751" v="10207" actId="1076"/>
          <ac:picMkLst>
            <pc:docMk/>
            <pc:sldMk cId="3489389789" sldId="298"/>
            <ac:picMk id="7" creationId="{41418126-D684-1AF0-3CBD-8154300AF78E}"/>
          </ac:picMkLst>
        </pc:picChg>
      </pc:sldChg>
      <pc:sldChg chg="addSp delSp modSp add mod">
        <pc:chgData name="Gabriel Quintella" userId="0401f16030b3bbcc" providerId="LiveId" clId="{1E2FF0AA-65A7-4D9D-AF6E-CF71F0E3A643}" dt="2022-12-19T12:02:23.235" v="10210" actId="1076"/>
        <pc:sldMkLst>
          <pc:docMk/>
          <pc:sldMk cId="3541474046" sldId="299"/>
        </pc:sldMkLst>
        <pc:spChg chg="del">
          <ac:chgData name="Gabriel Quintella" userId="0401f16030b3bbcc" providerId="LiveId" clId="{1E2FF0AA-65A7-4D9D-AF6E-CF71F0E3A643}" dt="2022-12-19T11:50:39.634" v="10032" actId="478"/>
          <ac:spMkLst>
            <pc:docMk/>
            <pc:sldMk cId="3541474046" sldId="299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33.701" v="10106" actId="20577"/>
          <ac:spMkLst>
            <pc:docMk/>
            <pc:sldMk cId="3541474046" sldId="299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2:23.235" v="10210" actId="1076"/>
          <ac:picMkLst>
            <pc:docMk/>
            <pc:sldMk cId="3541474046" sldId="299"/>
            <ac:picMk id="7" creationId="{8C0EC16E-B62B-4318-6C3B-23D8A277AC8F}"/>
          </ac:picMkLst>
        </pc:picChg>
      </pc:sldChg>
      <pc:sldChg chg="addSp delSp modSp add mod">
        <pc:chgData name="Gabriel Quintella" userId="0401f16030b3bbcc" providerId="LiveId" clId="{1E2FF0AA-65A7-4D9D-AF6E-CF71F0E3A643}" dt="2022-12-19T12:02:47.508" v="10213" actId="1076"/>
        <pc:sldMkLst>
          <pc:docMk/>
          <pc:sldMk cId="1290252378" sldId="300"/>
        </pc:sldMkLst>
        <pc:spChg chg="del">
          <ac:chgData name="Gabriel Quintella" userId="0401f16030b3bbcc" providerId="LiveId" clId="{1E2FF0AA-65A7-4D9D-AF6E-CF71F0E3A643}" dt="2022-12-19T11:50:51.655" v="10034" actId="478"/>
          <ac:spMkLst>
            <pc:docMk/>
            <pc:sldMk cId="1290252378" sldId="300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50.833" v="10161" actId="20577"/>
          <ac:spMkLst>
            <pc:docMk/>
            <pc:sldMk cId="1290252378" sldId="300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2:47.508" v="10213" actId="1076"/>
          <ac:picMkLst>
            <pc:docMk/>
            <pc:sldMk cId="1290252378" sldId="300"/>
            <ac:picMk id="7" creationId="{294A1B50-71AF-8230-5D55-787E8808808E}"/>
          </ac:picMkLst>
        </pc:picChg>
      </pc:sldChg>
      <pc:sldChg chg="addSp delSp modSp add mod ord">
        <pc:chgData name="Gabriel Quintella" userId="0401f16030b3bbcc" providerId="LiveId" clId="{1E2FF0AA-65A7-4D9D-AF6E-CF71F0E3A643}" dt="2022-12-19T12:04:02.355" v="10234" actId="1076"/>
        <pc:sldMkLst>
          <pc:docMk/>
          <pc:sldMk cId="3389764252" sldId="301"/>
        </pc:sldMkLst>
        <pc:spChg chg="del">
          <ac:chgData name="Gabriel Quintella" userId="0401f16030b3bbcc" providerId="LiveId" clId="{1E2FF0AA-65A7-4D9D-AF6E-CF71F0E3A643}" dt="2022-12-19T11:50:58.095" v="10036" actId="478"/>
          <ac:spMkLst>
            <pc:docMk/>
            <pc:sldMk cId="3389764252" sldId="301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4:11.186" v="10188" actId="20577"/>
          <ac:spMkLst>
            <pc:docMk/>
            <pc:sldMk cId="3389764252" sldId="301"/>
            <ac:spMk id="5" creationId="{411983B3-0BFA-07DC-72BB-6804F91D1393}"/>
          </ac:spMkLst>
        </pc:spChg>
        <pc:picChg chg="add del mod">
          <ac:chgData name="Gabriel Quintella" userId="0401f16030b3bbcc" providerId="LiveId" clId="{1E2FF0AA-65A7-4D9D-AF6E-CF71F0E3A643}" dt="2022-12-19T11:51:44.423" v="10039" actId="21"/>
          <ac:picMkLst>
            <pc:docMk/>
            <pc:sldMk cId="3389764252" sldId="301"/>
            <ac:picMk id="7" creationId="{3729EEA9-F4DF-64A4-4C6F-333039524BAC}"/>
          </ac:picMkLst>
        </pc:picChg>
        <pc:picChg chg="add mod">
          <ac:chgData name="Gabriel Quintella" userId="0401f16030b3bbcc" providerId="LiveId" clId="{1E2FF0AA-65A7-4D9D-AF6E-CF71F0E3A643}" dt="2022-12-19T12:04:02.355" v="10234" actId="1076"/>
          <ac:picMkLst>
            <pc:docMk/>
            <pc:sldMk cId="3389764252" sldId="301"/>
            <ac:picMk id="9" creationId="{1C2FAB23-2524-3BDA-52C3-2D745D18CBA5}"/>
          </ac:picMkLst>
        </pc:picChg>
      </pc:sldChg>
      <pc:sldChg chg="addSp delSp modSp add mod">
        <pc:chgData name="Gabriel Quintella" userId="0401f16030b3bbcc" providerId="LiveId" clId="{1E2FF0AA-65A7-4D9D-AF6E-CF71F0E3A643}" dt="2022-12-19T12:00:40.443" v="10202" actId="1076"/>
        <pc:sldMkLst>
          <pc:docMk/>
          <pc:sldMk cId="290511778" sldId="302"/>
        </pc:sldMkLst>
        <pc:picChg chg="add mod">
          <ac:chgData name="Gabriel Quintella" userId="0401f16030b3bbcc" providerId="LiveId" clId="{1E2FF0AA-65A7-4D9D-AF6E-CF71F0E3A643}" dt="2022-12-19T12:00:40.443" v="10202" actId="1076"/>
          <ac:picMkLst>
            <pc:docMk/>
            <pc:sldMk cId="290511778" sldId="302"/>
            <ac:picMk id="6" creationId="{FCA69C8F-82C9-790F-5EB1-BB2F62B7CFB0}"/>
          </ac:picMkLst>
        </pc:picChg>
        <pc:picChg chg="del">
          <ac:chgData name="Gabriel Quintella" userId="0401f16030b3bbcc" providerId="LiveId" clId="{1E2FF0AA-65A7-4D9D-AF6E-CF71F0E3A643}" dt="2022-12-19T11:59:47.365" v="10197" actId="478"/>
          <ac:picMkLst>
            <pc:docMk/>
            <pc:sldMk cId="290511778" sldId="302"/>
            <ac:picMk id="7" creationId="{4DF848DF-EBC9-11BA-4DA0-4399DFFDA651}"/>
          </ac:picMkLst>
        </pc:picChg>
      </pc:sldChg>
      <pc:sldChg chg="addSp delSp modSp add mod">
        <pc:chgData name="Gabriel Quintella" userId="0401f16030b3bbcc" providerId="LiveId" clId="{1E2FF0AA-65A7-4D9D-AF6E-CF71F0E3A643}" dt="2022-12-19T12:04:32.554" v="10237" actId="1076"/>
        <pc:sldMkLst>
          <pc:docMk/>
          <pc:sldMk cId="967674749" sldId="303"/>
        </pc:sldMkLst>
        <pc:spChg chg="del">
          <ac:chgData name="Gabriel Quintella" userId="0401f16030b3bbcc" providerId="LiveId" clId="{1E2FF0AA-65A7-4D9D-AF6E-CF71F0E3A643}" dt="2022-12-19T12:03:21.235" v="10231" actId="478"/>
          <ac:spMkLst>
            <pc:docMk/>
            <pc:sldMk cId="967674749" sldId="303"/>
            <ac:spMk id="2" creationId="{A7B11E32-D4F2-BD4F-C01B-270FC3C5F158}"/>
          </ac:spMkLst>
        </pc:spChg>
        <pc:picChg chg="add mod">
          <ac:chgData name="Gabriel Quintella" userId="0401f16030b3bbcc" providerId="LiveId" clId="{1E2FF0AA-65A7-4D9D-AF6E-CF71F0E3A643}" dt="2022-12-19T12:04:32.554" v="10237" actId="1076"/>
          <ac:picMkLst>
            <pc:docMk/>
            <pc:sldMk cId="967674749" sldId="303"/>
            <ac:picMk id="7" creationId="{AFAAFD07-1AE7-8B7E-C470-392900B786A9}"/>
          </ac:picMkLst>
        </pc:picChg>
      </pc:sldChg>
      <pc:sldChg chg="addSp delSp modSp add mod">
        <pc:chgData name="Gabriel Quintella" userId="0401f16030b3bbcc" providerId="LiveId" clId="{1E2FF0AA-65A7-4D9D-AF6E-CF71F0E3A643}" dt="2022-12-19T12:14:11.788" v="10299" actId="1076"/>
        <pc:sldMkLst>
          <pc:docMk/>
          <pc:sldMk cId="3255196782" sldId="304"/>
        </pc:sldMkLst>
        <pc:spChg chg="add mod">
          <ac:chgData name="Gabriel Quintella" userId="0401f16030b3bbcc" providerId="LiveId" clId="{1E2FF0AA-65A7-4D9D-AF6E-CF71F0E3A643}" dt="2022-12-19T12:13:53.254" v="10293" actId="20577"/>
          <ac:spMkLst>
            <pc:docMk/>
            <pc:sldMk cId="3255196782" sldId="304"/>
            <ac:spMk id="2" creationId="{0E0069CB-13A7-2E16-D648-6EA1720AFC24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6" creationId="{0B01AE8D-DD72-1DFF-9D64-965AB52D4A98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2" creationId="{60059D6C-8A6E-7E1E-EFD4-E88619649666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4" creationId="{8FFF3839-8230-958F-6189-FAD75CE2536D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5" creationId="{3669FE2F-ABE8-9C96-EAE1-FBD3ED2A330D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6" creationId="{4990AEF9-1228-B607-9251-A2BB9C7406EA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7" creationId="{475A4E7C-609E-8450-6473-657DCCD00AA5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8" creationId="{DD097A05-ACF7-1E37-58DC-01F609FEC6B1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9" creationId="{A65C75F6-2B40-B018-14AE-A9B2CB39D11C}"/>
          </ac:spMkLst>
        </pc:spChg>
        <pc:picChg chg="add mod">
          <ac:chgData name="Gabriel Quintella" userId="0401f16030b3bbcc" providerId="LiveId" clId="{1E2FF0AA-65A7-4D9D-AF6E-CF71F0E3A643}" dt="2022-12-19T12:14:11.788" v="10299" actId="1076"/>
          <ac:picMkLst>
            <pc:docMk/>
            <pc:sldMk cId="3255196782" sldId="304"/>
            <ac:picMk id="5" creationId="{46FAC9E0-39EE-E3E8-6AD7-93D9790E861C}"/>
          </ac:picMkLst>
        </pc:picChg>
        <pc:picChg chg="add mod">
          <ac:chgData name="Gabriel Quintella" userId="0401f16030b3bbcc" providerId="LiveId" clId="{1E2FF0AA-65A7-4D9D-AF6E-CF71F0E3A643}" dt="2022-12-19T12:14:11.788" v="10299" actId="1076"/>
          <ac:picMkLst>
            <pc:docMk/>
            <pc:sldMk cId="3255196782" sldId="304"/>
            <ac:picMk id="7" creationId="{FDDAD359-B1A5-A5C0-E6FF-7E79C4AB6FBD}"/>
          </ac:picMkLst>
        </pc:picChg>
        <pc:picChg chg="add mod">
          <ac:chgData name="Gabriel Quintella" userId="0401f16030b3bbcc" providerId="LiveId" clId="{1E2FF0AA-65A7-4D9D-AF6E-CF71F0E3A643}" dt="2022-12-19T12:14:11.788" v="10299" actId="1076"/>
          <ac:picMkLst>
            <pc:docMk/>
            <pc:sldMk cId="3255196782" sldId="304"/>
            <ac:picMk id="8" creationId="{F2CCF636-4D27-0C27-E704-4D67CC4133DC}"/>
          </ac:picMkLst>
        </pc:picChg>
        <pc:picChg chg="add mod">
          <ac:chgData name="Gabriel Quintella" userId="0401f16030b3bbcc" providerId="LiveId" clId="{1E2FF0AA-65A7-4D9D-AF6E-CF71F0E3A643}" dt="2022-12-19T12:14:11.788" v="10299" actId="1076"/>
          <ac:picMkLst>
            <pc:docMk/>
            <pc:sldMk cId="3255196782" sldId="304"/>
            <ac:picMk id="10" creationId="{B4099A92-1010-7DC3-3FCD-3E96E20EC07A}"/>
          </ac:picMkLst>
        </pc:picChg>
        <pc:picChg chg="del">
          <ac:chgData name="Gabriel Quintella" userId="0401f16030b3bbcc" providerId="LiveId" clId="{1E2FF0AA-65A7-4D9D-AF6E-CF71F0E3A643}" dt="2022-12-19T12:13:08.256" v="10239" actId="478"/>
          <ac:picMkLst>
            <pc:docMk/>
            <pc:sldMk cId="3255196782" sldId="304"/>
            <ac:picMk id="13" creationId="{97C95F45-4FD9-5FDA-DE73-363CB6F2D6FC}"/>
          </ac:picMkLst>
        </pc:picChg>
        <pc:cxnChg chg="add mod">
          <ac:chgData name="Gabriel Quintella" userId="0401f16030b3bbcc" providerId="LiveId" clId="{1E2FF0AA-65A7-4D9D-AF6E-CF71F0E3A643}" dt="2022-12-19T12:14:11.788" v="10299" actId="1076"/>
          <ac:cxnSpMkLst>
            <pc:docMk/>
            <pc:sldMk cId="3255196782" sldId="304"/>
            <ac:cxnSpMk id="9" creationId="{9C1E55FF-FCD2-C0F8-DABB-58200799DA09}"/>
          </ac:cxnSpMkLst>
        </pc:cxnChg>
        <pc:cxnChg chg="add mod">
          <ac:chgData name="Gabriel Quintella" userId="0401f16030b3bbcc" providerId="LiveId" clId="{1E2FF0AA-65A7-4D9D-AF6E-CF71F0E3A643}" dt="2022-12-19T12:14:11.788" v="10299" actId="1076"/>
          <ac:cxnSpMkLst>
            <pc:docMk/>
            <pc:sldMk cId="3255196782" sldId="304"/>
            <ac:cxnSpMk id="11" creationId="{C658B208-FD89-0618-A373-8FD8A2DE0462}"/>
          </ac:cxnSpMkLst>
        </pc:cxnChg>
      </pc:sldChg>
      <pc:sldChg chg="addSp modSp add mod">
        <pc:chgData name="Gabriel Quintella" userId="0401f16030b3bbcc" providerId="LiveId" clId="{1E2FF0AA-65A7-4D9D-AF6E-CF71F0E3A643}" dt="2022-12-19T12:14:40.364" v="10333" actId="1076"/>
        <pc:sldMkLst>
          <pc:docMk/>
          <pc:sldMk cId="4095533812" sldId="305"/>
        </pc:sldMkLst>
        <pc:spChg chg="add mod">
          <ac:chgData name="Gabriel Quintella" userId="0401f16030b3bbcc" providerId="LiveId" clId="{1E2FF0AA-65A7-4D9D-AF6E-CF71F0E3A643}" dt="2022-12-19T12:14:30.842" v="10331" actId="20577"/>
          <ac:spMkLst>
            <pc:docMk/>
            <pc:sldMk cId="4095533812" sldId="305"/>
            <ac:spMk id="2" creationId="{7648B1FB-0AB4-6FFB-858A-360A54C1FDFB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6" creationId="{E68F529A-3F16-C373-22DB-8B03F2C7A5C6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2" creationId="{78329B96-50D3-A5FE-DEAC-CFD3CC3D408B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3" creationId="{46BD3BD2-C6D7-1560-B4D6-CED2A4713A2E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4" creationId="{4DFF152B-8ABC-C995-1A82-6907C94BF99B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5" creationId="{6ACFF7B8-053A-CFD1-3FF7-C453763194D8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6" creationId="{E0EF577B-E9A3-6028-6100-C82B7310677E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7" creationId="{039712AF-B56C-A568-5932-66C9E2480932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8" creationId="{7A8FE8D3-1516-E3DF-ECC5-3A7480CE523B}"/>
          </ac:spMkLst>
        </pc:spChg>
        <pc:picChg chg="add mod">
          <ac:chgData name="Gabriel Quintella" userId="0401f16030b3bbcc" providerId="LiveId" clId="{1E2FF0AA-65A7-4D9D-AF6E-CF71F0E3A643}" dt="2022-12-19T12:14:40.364" v="10333" actId="1076"/>
          <ac:picMkLst>
            <pc:docMk/>
            <pc:sldMk cId="4095533812" sldId="305"/>
            <ac:picMk id="5" creationId="{0043BFFB-2AF3-5675-0BD1-A59C6A827FAA}"/>
          </ac:picMkLst>
        </pc:picChg>
        <pc:picChg chg="add mod">
          <ac:chgData name="Gabriel Quintella" userId="0401f16030b3bbcc" providerId="LiveId" clId="{1E2FF0AA-65A7-4D9D-AF6E-CF71F0E3A643}" dt="2022-12-19T12:14:40.364" v="10333" actId="1076"/>
          <ac:picMkLst>
            <pc:docMk/>
            <pc:sldMk cId="4095533812" sldId="305"/>
            <ac:picMk id="7" creationId="{93FD1651-B0E1-0AC1-2900-75A4B0209530}"/>
          </ac:picMkLst>
        </pc:picChg>
        <pc:picChg chg="add mod">
          <ac:chgData name="Gabriel Quintella" userId="0401f16030b3bbcc" providerId="LiveId" clId="{1E2FF0AA-65A7-4D9D-AF6E-CF71F0E3A643}" dt="2022-12-19T12:14:40.364" v="10333" actId="1076"/>
          <ac:picMkLst>
            <pc:docMk/>
            <pc:sldMk cId="4095533812" sldId="305"/>
            <ac:picMk id="8" creationId="{47E7BF2F-57DA-7F6F-E6ED-C096DECC3A74}"/>
          </ac:picMkLst>
        </pc:picChg>
        <pc:picChg chg="add mod">
          <ac:chgData name="Gabriel Quintella" userId="0401f16030b3bbcc" providerId="LiveId" clId="{1E2FF0AA-65A7-4D9D-AF6E-CF71F0E3A643}" dt="2022-12-19T12:14:40.364" v="10333" actId="1076"/>
          <ac:picMkLst>
            <pc:docMk/>
            <pc:sldMk cId="4095533812" sldId="305"/>
            <ac:picMk id="10" creationId="{CE8DAAC5-5FBE-99A3-D5E9-38BF2815F4F7}"/>
          </ac:picMkLst>
        </pc:picChg>
        <pc:cxnChg chg="add mod">
          <ac:chgData name="Gabriel Quintella" userId="0401f16030b3bbcc" providerId="LiveId" clId="{1E2FF0AA-65A7-4D9D-AF6E-CF71F0E3A643}" dt="2022-12-19T12:14:40.364" v="10333" actId="1076"/>
          <ac:cxnSpMkLst>
            <pc:docMk/>
            <pc:sldMk cId="4095533812" sldId="305"/>
            <ac:cxnSpMk id="9" creationId="{F020965A-7EAE-66D8-F720-01E5C3E002EB}"/>
          </ac:cxnSpMkLst>
        </pc:cxnChg>
        <pc:cxnChg chg="add mod">
          <ac:chgData name="Gabriel Quintella" userId="0401f16030b3bbcc" providerId="LiveId" clId="{1E2FF0AA-65A7-4D9D-AF6E-CF71F0E3A643}" dt="2022-12-19T12:14:40.364" v="10333" actId="1076"/>
          <ac:cxnSpMkLst>
            <pc:docMk/>
            <pc:sldMk cId="4095533812" sldId="305"/>
            <ac:cxnSpMk id="11" creationId="{17E9FE71-CE01-81E4-C6F4-262836A5E995}"/>
          </ac:cxnSpMkLst>
        </pc:cxnChg>
      </pc:sldChg>
      <pc:sldChg chg="addSp delSp modSp add mod">
        <pc:chgData name="Gabriel Quintella" userId="0401f16030b3bbcc" providerId="LiveId" clId="{1E2FF0AA-65A7-4D9D-AF6E-CF71F0E3A643}" dt="2022-12-19T12:17:17.866" v="10669" actId="1035"/>
        <pc:sldMkLst>
          <pc:docMk/>
          <pc:sldMk cId="3333110657" sldId="306"/>
        </pc:sldMkLst>
        <pc:spChg chg="add mod">
          <ac:chgData name="Gabriel Quintella" userId="0401f16030b3bbcc" providerId="LiveId" clId="{1E2FF0AA-65A7-4D9D-AF6E-CF71F0E3A643}" dt="2022-12-19T12:15:00.169" v="10348" actId="20577"/>
          <ac:spMkLst>
            <pc:docMk/>
            <pc:sldMk cId="3333110657" sldId="306"/>
            <ac:spMk id="2" creationId="{6F30DD10-EF8D-3424-349F-E7E07E1EED78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6" creationId="{C763196A-CC57-6484-7680-DA5EC4CC1F74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2" creationId="{E26449FE-E3E3-7E18-AA10-DEFB81BD52C8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3" creationId="{5973DD70-3024-40C8-8B5D-241D1B5EAFFE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4" creationId="{C48FE9B1-0A39-AA97-8884-6B77E9FB50A0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5" creationId="{D3857E5C-5039-24D2-1EC3-E8AF312FC697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6" creationId="{65D50894-2A04-9FF6-E63A-946F34F77AF0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7" creationId="{5161AF37-33B1-1661-DC8D-25955E84D39F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9" creationId="{33E04DC0-9357-F42B-37A9-AB2C646B9BB6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21" creationId="{104AF630-9624-04D7-7072-7C3A0D492DE9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22" creationId="{7D186AD4-D708-9797-CACE-9FA2FA7522BA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23" creationId="{925E3E50-6CA6-71A6-4828-F2951A12A0D8}"/>
          </ac:spMkLst>
        </pc:spChg>
        <pc:spChg chg="add mod">
          <ac:chgData name="Gabriel Quintella" userId="0401f16030b3bbcc" providerId="LiveId" clId="{1E2FF0AA-65A7-4D9D-AF6E-CF71F0E3A643}" dt="2022-12-19T12:15:26.952" v="10355" actId="14100"/>
          <ac:spMkLst>
            <pc:docMk/>
            <pc:sldMk cId="3333110657" sldId="306"/>
            <ac:spMk id="25" creationId="{915D0B02-F566-32B4-C887-F08AE6E9461D}"/>
          </ac:spMkLst>
        </pc:spChg>
        <pc:spChg chg="add mod">
          <ac:chgData name="Gabriel Quintella" userId="0401f16030b3bbcc" providerId="LiveId" clId="{1E2FF0AA-65A7-4D9D-AF6E-CF71F0E3A643}" dt="2022-12-19T12:16:11.161" v="10450" actId="14100"/>
          <ac:spMkLst>
            <pc:docMk/>
            <pc:sldMk cId="3333110657" sldId="306"/>
            <ac:spMk id="31" creationId="{113AE754-AD6D-02A5-A092-27F39A4C4996}"/>
          </ac:spMkLst>
        </pc:spChg>
        <pc:spChg chg="add mod">
          <ac:chgData name="Gabriel Quintella" userId="0401f16030b3bbcc" providerId="LiveId" clId="{1E2FF0AA-65A7-4D9D-AF6E-CF71F0E3A643}" dt="2022-12-19T12:16:37.196" v="10537" actId="1036"/>
          <ac:spMkLst>
            <pc:docMk/>
            <pc:sldMk cId="3333110657" sldId="306"/>
            <ac:spMk id="32" creationId="{DADD9562-FDED-237B-0DCF-6B23B9D15F2A}"/>
          </ac:spMkLst>
        </pc:spChg>
        <pc:spChg chg="add mod">
          <ac:chgData name="Gabriel Quintella" userId="0401f16030b3bbcc" providerId="LiveId" clId="{1E2FF0AA-65A7-4D9D-AF6E-CF71F0E3A643}" dt="2022-12-19T12:16:05.852" v="10449" actId="1037"/>
          <ac:spMkLst>
            <pc:docMk/>
            <pc:sldMk cId="3333110657" sldId="306"/>
            <ac:spMk id="33" creationId="{6E339B5F-9BE1-9386-0C6D-63F85F0458A0}"/>
          </ac:spMkLst>
        </pc:spChg>
        <pc:spChg chg="add mod">
          <ac:chgData name="Gabriel Quintella" userId="0401f16030b3bbcc" providerId="LiveId" clId="{1E2FF0AA-65A7-4D9D-AF6E-CF71F0E3A643}" dt="2022-12-19T12:15:53.514" v="10397" actId="1035"/>
          <ac:spMkLst>
            <pc:docMk/>
            <pc:sldMk cId="3333110657" sldId="306"/>
            <ac:spMk id="34" creationId="{6277710B-E4CB-BD20-9B45-8E841BE28EC4}"/>
          </ac:spMkLst>
        </pc:spChg>
        <pc:spChg chg="add mod">
          <ac:chgData name="Gabriel Quintella" userId="0401f16030b3bbcc" providerId="LiveId" clId="{1E2FF0AA-65A7-4D9D-AF6E-CF71F0E3A643}" dt="2022-12-19T12:16:28.146" v="10500" actId="1076"/>
          <ac:spMkLst>
            <pc:docMk/>
            <pc:sldMk cId="3333110657" sldId="306"/>
            <ac:spMk id="35" creationId="{5931AF5A-DD5B-58C8-EF38-ED8C621BF87C}"/>
          </ac:spMkLst>
        </pc:spChg>
        <pc:spChg chg="add mod">
          <ac:chgData name="Gabriel Quintella" userId="0401f16030b3bbcc" providerId="LiveId" clId="{1E2FF0AA-65A7-4D9D-AF6E-CF71F0E3A643}" dt="2022-12-19T12:16:18.041" v="10496" actId="1037"/>
          <ac:spMkLst>
            <pc:docMk/>
            <pc:sldMk cId="3333110657" sldId="306"/>
            <ac:spMk id="36" creationId="{0B66A74C-9328-245D-E8ED-8CB238A7E2E1}"/>
          </ac:spMkLst>
        </pc:spChg>
        <pc:spChg chg="add mod">
          <ac:chgData name="Gabriel Quintella" userId="0401f16030b3bbcc" providerId="LiveId" clId="{1E2FF0AA-65A7-4D9D-AF6E-CF71F0E3A643}" dt="2022-12-19T12:16:48.163" v="10573" actId="1035"/>
          <ac:spMkLst>
            <pc:docMk/>
            <pc:sldMk cId="3333110657" sldId="306"/>
            <ac:spMk id="38" creationId="{31F0C093-9D53-7632-306A-A619B4A22C07}"/>
          </ac:spMkLst>
        </pc:spChg>
        <pc:spChg chg="add mod">
          <ac:chgData name="Gabriel Quintella" userId="0401f16030b3bbcc" providerId="LiveId" clId="{1E2FF0AA-65A7-4D9D-AF6E-CF71F0E3A643}" dt="2022-12-19T12:16:51.743" v="10574" actId="14100"/>
          <ac:spMkLst>
            <pc:docMk/>
            <pc:sldMk cId="3333110657" sldId="306"/>
            <ac:spMk id="40" creationId="{495DA207-3D0C-687C-0634-1F22FBCEA3EA}"/>
          </ac:spMkLst>
        </pc:spChg>
        <pc:spChg chg="add del mod">
          <ac:chgData name="Gabriel Quintella" userId="0401f16030b3bbcc" providerId="LiveId" clId="{1E2FF0AA-65A7-4D9D-AF6E-CF71F0E3A643}" dt="2022-12-19T12:17:04.663" v="10579" actId="478"/>
          <ac:spMkLst>
            <pc:docMk/>
            <pc:sldMk cId="3333110657" sldId="306"/>
            <ac:spMk id="41" creationId="{A027A7F0-F3DC-718B-4A69-6375B0F45B9A}"/>
          </ac:spMkLst>
        </pc:spChg>
        <pc:spChg chg="add mod">
          <ac:chgData name="Gabriel Quintella" userId="0401f16030b3bbcc" providerId="LiveId" clId="{1E2FF0AA-65A7-4D9D-AF6E-CF71F0E3A643}" dt="2022-12-19T12:17:02.024" v="10577" actId="1076"/>
          <ac:spMkLst>
            <pc:docMk/>
            <pc:sldMk cId="3333110657" sldId="306"/>
            <ac:spMk id="42" creationId="{177E719D-5019-91FF-0D45-3396EE235A86}"/>
          </ac:spMkLst>
        </pc:spChg>
        <pc:spChg chg="add mod">
          <ac:chgData name="Gabriel Quintella" userId="0401f16030b3bbcc" providerId="LiveId" clId="{1E2FF0AA-65A7-4D9D-AF6E-CF71F0E3A643}" dt="2022-12-19T12:17:17.866" v="10669" actId="1035"/>
          <ac:spMkLst>
            <pc:docMk/>
            <pc:sldMk cId="3333110657" sldId="306"/>
            <ac:spMk id="43" creationId="{D1774A31-2B67-6BC6-36B3-A5A717DBDFA1}"/>
          </ac:spMkLst>
        </pc:spChg>
        <pc:picChg chg="mod">
          <ac:chgData name="Gabriel Quintella" userId="0401f16030b3bbcc" providerId="LiveId" clId="{1E2FF0AA-65A7-4D9D-AF6E-CF71F0E3A643}" dt="2022-12-19T12:16:55.745" v="10576" actId="1076"/>
          <ac:picMkLst>
            <pc:docMk/>
            <pc:sldMk cId="3333110657" sldId="306"/>
            <ac:picMk id="3" creationId="{4F5E16D7-D053-CCDA-0FF7-89D52EB3EB6C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5" creationId="{2DBCC406-712E-CBB8-8C1A-4671BA3BB3A6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7" creationId="{388D6B28-8ADB-8618-9571-E5201454C2E4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8" creationId="{0BA5B1E2-89F9-7E2F-5B96-01756B5DD43E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10" creationId="{1DE2A5DE-F6B7-7B50-E7AB-EDD309F85E67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18" creationId="{C45B32F5-1AE8-AA80-FA7E-7D81E199A9FE}"/>
          </ac:picMkLst>
        </pc:picChg>
        <pc:picChg chg="add mod">
          <ac:chgData name="Gabriel Quintella" userId="0401f16030b3bbcc" providerId="LiveId" clId="{1E2FF0AA-65A7-4D9D-AF6E-CF71F0E3A643}" dt="2022-12-19T12:15:53.514" v="10397" actId="1035"/>
          <ac:picMkLst>
            <pc:docMk/>
            <pc:sldMk cId="3333110657" sldId="306"/>
            <ac:picMk id="24" creationId="{35890FD7-E21F-86B5-B640-506C4FA8B529}"/>
          </ac:picMkLst>
        </pc:picChg>
        <pc:picChg chg="add mod">
          <ac:chgData name="Gabriel Quintella" userId="0401f16030b3bbcc" providerId="LiveId" clId="{1E2FF0AA-65A7-4D9D-AF6E-CF71F0E3A643}" dt="2022-12-19T12:15:38.318" v="10356" actId="1076"/>
          <ac:picMkLst>
            <pc:docMk/>
            <pc:sldMk cId="3333110657" sldId="306"/>
            <ac:picMk id="26" creationId="{E49AB4AE-0418-4739-BF5B-D81E5D732274}"/>
          </ac:picMkLst>
        </pc:picChg>
        <pc:picChg chg="add mod">
          <ac:chgData name="Gabriel Quintella" userId="0401f16030b3bbcc" providerId="LiveId" clId="{1E2FF0AA-65A7-4D9D-AF6E-CF71F0E3A643}" dt="2022-12-19T12:15:53.514" v="10397" actId="1035"/>
          <ac:picMkLst>
            <pc:docMk/>
            <pc:sldMk cId="3333110657" sldId="306"/>
            <ac:picMk id="27" creationId="{5BF9EAE9-6D92-332B-5DF8-DA68DBF37024}"/>
          </ac:picMkLst>
        </pc:picChg>
        <pc:picChg chg="add mod">
          <ac:chgData name="Gabriel Quintella" userId="0401f16030b3bbcc" providerId="LiveId" clId="{1E2FF0AA-65A7-4D9D-AF6E-CF71F0E3A643}" dt="2022-12-19T12:16:37.196" v="10537" actId="1036"/>
          <ac:picMkLst>
            <pc:docMk/>
            <pc:sldMk cId="3333110657" sldId="306"/>
            <ac:picMk id="29" creationId="{50266F13-1FB7-1B31-29BC-800E58DFA550}"/>
          </ac:picMkLst>
        </pc:picChg>
        <pc:picChg chg="add mod">
          <ac:chgData name="Gabriel Quintella" userId="0401f16030b3bbcc" providerId="LiveId" clId="{1E2FF0AA-65A7-4D9D-AF6E-CF71F0E3A643}" dt="2022-12-19T12:16:48.163" v="10573" actId="1035"/>
          <ac:picMkLst>
            <pc:docMk/>
            <pc:sldMk cId="3333110657" sldId="306"/>
            <ac:picMk id="37" creationId="{CA075D98-0DD2-3007-E296-12F8FF4256AA}"/>
          </ac:picMkLst>
        </pc:picChg>
        <pc:cxnChg chg="add del mod">
          <ac:chgData name="Gabriel Quintella" userId="0401f16030b3bbcc" providerId="LiveId" clId="{1E2FF0AA-65A7-4D9D-AF6E-CF71F0E3A643}" dt="2022-12-19T12:15:13.899" v="10352"/>
          <ac:cxnSpMkLst>
            <pc:docMk/>
            <pc:sldMk cId="3333110657" sldId="306"/>
            <ac:cxnSpMk id="9" creationId="{6C557A66-8D84-C737-3986-086194A44232}"/>
          </ac:cxnSpMkLst>
        </pc:cxnChg>
        <pc:cxnChg chg="add del mod">
          <ac:chgData name="Gabriel Quintella" userId="0401f16030b3bbcc" providerId="LiveId" clId="{1E2FF0AA-65A7-4D9D-AF6E-CF71F0E3A643}" dt="2022-12-19T12:15:13.899" v="10352"/>
          <ac:cxnSpMkLst>
            <pc:docMk/>
            <pc:sldMk cId="3333110657" sldId="306"/>
            <ac:cxnSpMk id="11" creationId="{4198D35D-9FB4-C387-8862-14AE6EB8B921}"/>
          </ac:cxnSpMkLst>
        </pc:cxnChg>
        <pc:cxnChg chg="add del mod">
          <ac:chgData name="Gabriel Quintella" userId="0401f16030b3bbcc" providerId="LiveId" clId="{1E2FF0AA-65A7-4D9D-AF6E-CF71F0E3A643}" dt="2022-12-19T12:15:13.899" v="10352"/>
          <ac:cxnSpMkLst>
            <pc:docMk/>
            <pc:sldMk cId="3333110657" sldId="306"/>
            <ac:cxnSpMk id="20" creationId="{7EE2A8D2-27A9-CBB7-118B-214B80ED6495}"/>
          </ac:cxnSpMkLst>
        </pc:cxnChg>
        <pc:cxnChg chg="add mod">
          <ac:chgData name="Gabriel Quintella" userId="0401f16030b3bbcc" providerId="LiveId" clId="{1E2FF0AA-65A7-4D9D-AF6E-CF71F0E3A643}" dt="2022-12-19T12:15:53.514" v="10397" actId="1035"/>
          <ac:cxnSpMkLst>
            <pc:docMk/>
            <pc:sldMk cId="3333110657" sldId="306"/>
            <ac:cxnSpMk id="28" creationId="{8C349C4E-1041-6B16-24E1-D8C155CB01C4}"/>
          </ac:cxnSpMkLst>
        </pc:cxnChg>
        <pc:cxnChg chg="add mod">
          <ac:chgData name="Gabriel Quintella" userId="0401f16030b3bbcc" providerId="LiveId" clId="{1E2FF0AA-65A7-4D9D-AF6E-CF71F0E3A643}" dt="2022-12-19T12:16:37.196" v="10537" actId="1036"/>
          <ac:cxnSpMkLst>
            <pc:docMk/>
            <pc:sldMk cId="3333110657" sldId="306"/>
            <ac:cxnSpMk id="30" creationId="{E34A6D51-AC07-3157-0A08-70C24F32BB3D}"/>
          </ac:cxnSpMkLst>
        </pc:cxnChg>
        <pc:cxnChg chg="add mod">
          <ac:chgData name="Gabriel Quintella" userId="0401f16030b3bbcc" providerId="LiveId" clId="{1E2FF0AA-65A7-4D9D-AF6E-CF71F0E3A643}" dt="2022-12-19T12:16:48.163" v="10573" actId="1035"/>
          <ac:cxnSpMkLst>
            <pc:docMk/>
            <pc:sldMk cId="3333110657" sldId="306"/>
            <ac:cxnSpMk id="39" creationId="{66B04FA9-90EC-262B-95FC-AC2A552B409F}"/>
          </ac:cxnSpMkLst>
        </pc:cxnChg>
      </pc:sldChg>
      <pc:sldChg chg="addSp delSp modSp add mod">
        <pc:chgData name="Gabriel Quintella" userId="0401f16030b3bbcc" providerId="LiveId" clId="{1E2FF0AA-65A7-4D9D-AF6E-CF71F0E3A643}" dt="2022-12-19T12:19:43.667" v="10819" actId="20577"/>
        <pc:sldMkLst>
          <pc:docMk/>
          <pc:sldMk cId="21592608" sldId="307"/>
        </pc:sldMkLst>
        <pc:spChg chg="add mod">
          <ac:chgData name="Gabriel Quintella" userId="0401f16030b3bbcc" providerId="LiveId" clId="{1E2FF0AA-65A7-4D9D-AF6E-CF71F0E3A643}" dt="2022-12-19T12:19:43.667" v="10819" actId="20577"/>
          <ac:spMkLst>
            <pc:docMk/>
            <pc:sldMk cId="21592608" sldId="307"/>
            <ac:spMk id="2" creationId="{9A52466C-1656-D7AF-B1E7-93D997B90655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6" creationId="{5D3B05DE-45D9-C004-DA72-84A8F10EF2D8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2" creationId="{CDF76284-083D-6F2C-5A9E-BEE040696768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3" creationId="{4F4602EC-4792-4BBA-9716-17EA8422DF3B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4" creationId="{D71FC347-F10F-DA61-9818-78846BC37AE7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5" creationId="{BA3BDFFC-C994-5459-C191-24C19FA7DB9C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6" creationId="{8260DA68-D5BE-359C-3E4F-4F228C92EF5A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7" creationId="{7C566D17-4B62-3269-306E-E5C0F3512D9F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9" creationId="{7437B177-380D-631F-A059-A4E733BC6B5D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21" creationId="{76F55D29-1582-E221-25A9-E7633D024053}"/>
          </ac:spMkLst>
        </pc:spChg>
        <pc:spChg chg="add del mod">
          <ac:chgData name="Gabriel Quintella" userId="0401f16030b3bbcc" providerId="LiveId" clId="{1E2FF0AA-65A7-4D9D-AF6E-CF71F0E3A643}" dt="2022-12-19T12:18:41.416" v="10789" actId="478"/>
          <ac:spMkLst>
            <pc:docMk/>
            <pc:sldMk cId="21592608" sldId="307"/>
            <ac:spMk id="22" creationId="{5919E33C-2686-C524-BFEB-5ED2EA4B16C8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23" creationId="{8FB75BF1-7D96-EBC5-2379-3EA12DBD83DF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24" creationId="{3927FFBE-2585-7896-7B30-77057F83559A}"/>
          </ac:spMkLst>
        </pc:sp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5" creationId="{38CF6E8B-29E5-AF7A-D212-216ECD2C299A}"/>
          </ac:picMkLst>
        </pc:pic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7" creationId="{23FD7A57-AE93-BF7E-7F0E-DB25EB161857}"/>
          </ac:picMkLst>
        </pc:pic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8" creationId="{CF64A4FA-58C1-8C09-1305-D973AB4CEBAC}"/>
          </ac:picMkLst>
        </pc:pic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10" creationId="{F140E94F-36C5-3BC0-D947-1226CDBE918C}"/>
          </ac:picMkLst>
        </pc:pic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18" creationId="{A4EE5E62-4F95-AB47-0046-30C8E0754CD4}"/>
          </ac:picMkLst>
        </pc:picChg>
        <pc:cxnChg chg="add mod">
          <ac:chgData name="Gabriel Quintella" userId="0401f16030b3bbcc" providerId="LiveId" clId="{1E2FF0AA-65A7-4D9D-AF6E-CF71F0E3A643}" dt="2022-12-19T12:19:09.117" v="10794" actId="1076"/>
          <ac:cxnSpMkLst>
            <pc:docMk/>
            <pc:sldMk cId="21592608" sldId="307"/>
            <ac:cxnSpMk id="9" creationId="{3F39A843-4F7B-BD34-235A-F47D8DA0C83B}"/>
          </ac:cxnSpMkLst>
        </pc:cxnChg>
        <pc:cxnChg chg="add mod">
          <ac:chgData name="Gabriel Quintella" userId="0401f16030b3bbcc" providerId="LiveId" clId="{1E2FF0AA-65A7-4D9D-AF6E-CF71F0E3A643}" dt="2022-12-19T12:19:09.117" v="10794" actId="1076"/>
          <ac:cxnSpMkLst>
            <pc:docMk/>
            <pc:sldMk cId="21592608" sldId="307"/>
            <ac:cxnSpMk id="11" creationId="{A0C3C7AC-5AD0-2285-D66F-A6B51B60841B}"/>
          </ac:cxnSpMkLst>
        </pc:cxnChg>
        <pc:cxnChg chg="add mod">
          <ac:chgData name="Gabriel Quintella" userId="0401f16030b3bbcc" providerId="LiveId" clId="{1E2FF0AA-65A7-4D9D-AF6E-CF71F0E3A643}" dt="2022-12-19T12:19:09.117" v="10794" actId="1076"/>
          <ac:cxnSpMkLst>
            <pc:docMk/>
            <pc:sldMk cId="21592608" sldId="307"/>
            <ac:cxnSpMk id="20" creationId="{BBB0DA5F-7F90-6712-5548-FCE9CE937FA7}"/>
          </ac:cxnSpMkLst>
        </pc:cxnChg>
      </pc:sldChg>
      <pc:sldChg chg="addSp modSp add mod">
        <pc:chgData name="Gabriel Quintella" userId="0401f16030b3bbcc" providerId="LiveId" clId="{1E2FF0AA-65A7-4D9D-AF6E-CF71F0E3A643}" dt="2022-12-19T12:20:58.994" v="10846" actId="1076"/>
        <pc:sldMkLst>
          <pc:docMk/>
          <pc:sldMk cId="2734172371" sldId="308"/>
        </pc:sldMkLst>
        <pc:spChg chg="add mod">
          <ac:chgData name="Gabriel Quintella" userId="0401f16030b3bbcc" providerId="LiveId" clId="{1E2FF0AA-65A7-4D9D-AF6E-CF71F0E3A643}" dt="2022-12-19T12:20:16.267" v="10838" actId="20577"/>
          <ac:spMkLst>
            <pc:docMk/>
            <pc:sldMk cId="2734172371" sldId="308"/>
            <ac:spMk id="2" creationId="{447D1633-C0C8-9CBB-381F-9362A1F83DDE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6" creationId="{158C65EB-316B-C3DA-4800-5C7134E79313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2" creationId="{0FDF14F9-0D81-9BDD-B008-7CA28FD38708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3" creationId="{52475F62-531B-D82C-2790-1B2B907F822C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4" creationId="{04ED261C-294E-D44D-82FB-6EF66E0533B0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5" creationId="{68B2756D-81B1-D16C-405D-4C54CF88F0E4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6" creationId="{0CFE4812-5553-7DAF-0FBF-89D39A61E14B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7" creationId="{4447241F-900F-7C51-8635-58291F57DA6F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9" creationId="{9290C934-CB0D-3874-BA81-B29B0FD31821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21" creationId="{A06AAE09-59B2-CAB7-12A3-C2EC3B7320E2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22" creationId="{B7C1EBD9-DC63-4F5F-BF80-EFB51AE028E5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23" creationId="{EB5FA7CF-F000-AF3A-D341-D8FA8E0ABE9D}"/>
          </ac:spMkLst>
        </pc:sp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5" creationId="{787AB5BA-A262-6C88-7174-473F440821A7}"/>
          </ac:picMkLst>
        </pc:pic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7" creationId="{C8F210ED-9D8B-A931-F13E-B7125794D66C}"/>
          </ac:picMkLst>
        </pc:pic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8" creationId="{41E4BA64-097F-7D8F-303C-643F6BBAF801}"/>
          </ac:picMkLst>
        </pc:pic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10" creationId="{78815AEA-EC09-D410-FE40-076C26CC3F3E}"/>
          </ac:picMkLst>
        </pc:pic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18" creationId="{FEB4C984-FF5E-4569-C136-9DB02C05E099}"/>
          </ac:picMkLst>
        </pc:picChg>
        <pc:cxnChg chg="add mod">
          <ac:chgData name="Gabriel Quintella" userId="0401f16030b3bbcc" providerId="LiveId" clId="{1E2FF0AA-65A7-4D9D-AF6E-CF71F0E3A643}" dt="2022-12-19T12:20:58.994" v="10846" actId="1076"/>
          <ac:cxnSpMkLst>
            <pc:docMk/>
            <pc:sldMk cId="2734172371" sldId="308"/>
            <ac:cxnSpMk id="9" creationId="{41D0A3FF-6836-8836-0DC5-6E27B5D52C1A}"/>
          </ac:cxnSpMkLst>
        </pc:cxnChg>
        <pc:cxnChg chg="add mod">
          <ac:chgData name="Gabriel Quintella" userId="0401f16030b3bbcc" providerId="LiveId" clId="{1E2FF0AA-65A7-4D9D-AF6E-CF71F0E3A643}" dt="2022-12-19T12:20:58.994" v="10846" actId="1076"/>
          <ac:cxnSpMkLst>
            <pc:docMk/>
            <pc:sldMk cId="2734172371" sldId="308"/>
            <ac:cxnSpMk id="11" creationId="{33FCFDE2-7691-1EE1-1579-D4864156C15C}"/>
          </ac:cxnSpMkLst>
        </pc:cxnChg>
        <pc:cxnChg chg="add mod">
          <ac:chgData name="Gabriel Quintella" userId="0401f16030b3bbcc" providerId="LiveId" clId="{1E2FF0AA-65A7-4D9D-AF6E-CF71F0E3A643}" dt="2022-12-19T12:20:58.994" v="10846" actId="1076"/>
          <ac:cxnSpMkLst>
            <pc:docMk/>
            <pc:sldMk cId="2734172371" sldId="308"/>
            <ac:cxnSpMk id="20" creationId="{9541F944-6C59-30C5-895C-1A8002C9DC88}"/>
          </ac:cxnSpMkLst>
        </pc:cxnChg>
      </pc:sldChg>
      <pc:sldChg chg="addSp modSp add mod">
        <pc:chgData name="Gabriel Quintella" userId="0401f16030b3bbcc" providerId="LiveId" clId="{1E2FF0AA-65A7-4D9D-AF6E-CF71F0E3A643}" dt="2022-12-19T12:21:45.620" v="10851" actId="1076"/>
        <pc:sldMkLst>
          <pc:docMk/>
          <pc:sldMk cId="770986919" sldId="309"/>
        </pc:sldMkLst>
        <pc:picChg chg="add mod">
          <ac:chgData name="Gabriel Quintella" userId="0401f16030b3bbcc" providerId="LiveId" clId="{1E2FF0AA-65A7-4D9D-AF6E-CF71F0E3A643}" dt="2022-12-19T12:21:45.620" v="10851" actId="1076"/>
          <ac:picMkLst>
            <pc:docMk/>
            <pc:sldMk cId="770986919" sldId="309"/>
            <ac:picMk id="5" creationId="{DEC9088D-1B50-B847-14A9-86F05FCCE12D}"/>
          </ac:picMkLst>
        </pc:picChg>
      </pc:sldChg>
      <pc:sldChg chg="add">
        <pc:chgData name="Gabriel Quintella" userId="0401f16030b3bbcc" providerId="LiveId" clId="{1E2FF0AA-65A7-4D9D-AF6E-CF71F0E3A643}" dt="2022-12-19T12:13:13.162" v="10245"/>
        <pc:sldMkLst>
          <pc:docMk/>
          <pc:sldMk cId="844247388" sldId="310"/>
        </pc:sldMkLst>
      </pc:sldChg>
      <pc:sldChg chg="add">
        <pc:chgData name="Gabriel Quintella" userId="0401f16030b3bbcc" providerId="LiveId" clId="{1E2FF0AA-65A7-4D9D-AF6E-CF71F0E3A643}" dt="2022-12-19T12:13:13.344" v="10246"/>
        <pc:sldMkLst>
          <pc:docMk/>
          <pc:sldMk cId="4012639829" sldId="311"/>
        </pc:sldMkLst>
      </pc:sldChg>
      <pc:sldChg chg="add">
        <pc:chgData name="Gabriel Quintella" userId="0401f16030b3bbcc" providerId="LiveId" clId="{1E2FF0AA-65A7-4D9D-AF6E-CF71F0E3A643}" dt="2022-12-19T12:21:47.731" v="10852"/>
        <pc:sldMkLst>
          <pc:docMk/>
          <pc:sldMk cId="3549792889" sldId="312"/>
        </pc:sldMkLst>
      </pc:sldChg>
      <pc:sldChg chg="addSp delSp modSp add mod ord">
        <pc:chgData name="Gabriel Quintella" userId="0401f16030b3bbcc" providerId="LiveId" clId="{1E2FF0AA-65A7-4D9D-AF6E-CF71F0E3A643}" dt="2022-12-19T12:44:38.941" v="10881"/>
        <pc:sldMkLst>
          <pc:docMk/>
          <pc:sldMk cId="1915887032" sldId="313"/>
        </pc:sldMkLst>
        <pc:spChg chg="mod">
          <ac:chgData name="Gabriel Quintella" userId="0401f16030b3bbcc" providerId="LiveId" clId="{1E2FF0AA-65A7-4D9D-AF6E-CF71F0E3A643}" dt="2022-12-19T12:44:14.652" v="10875" actId="20577"/>
          <ac:spMkLst>
            <pc:docMk/>
            <pc:sldMk cId="1915887032" sldId="313"/>
            <ac:spMk id="5" creationId="{411983B3-0BFA-07DC-72BB-6804F91D1393}"/>
          </ac:spMkLst>
        </pc:spChg>
        <pc:picChg chg="del">
          <ac:chgData name="Gabriel Quintella" userId="0401f16030b3bbcc" providerId="LiveId" clId="{1E2FF0AA-65A7-4D9D-AF6E-CF71F0E3A643}" dt="2022-12-19T12:44:06.300" v="10854" actId="478"/>
          <ac:picMkLst>
            <pc:docMk/>
            <pc:sldMk cId="1915887032" sldId="313"/>
            <ac:picMk id="2" creationId="{D1BBE634-5C9C-6FCF-1DB3-FB42DE89F867}"/>
          </ac:picMkLst>
        </pc:picChg>
        <pc:picChg chg="add mod">
          <ac:chgData name="Gabriel Quintella" userId="0401f16030b3bbcc" providerId="LiveId" clId="{1E2FF0AA-65A7-4D9D-AF6E-CF71F0E3A643}" dt="2022-12-19T12:44:33.190" v="10879" actId="1076"/>
          <ac:picMkLst>
            <pc:docMk/>
            <pc:sldMk cId="1915887032" sldId="313"/>
            <ac:picMk id="7" creationId="{F311FB5E-90B6-E186-AD28-AC797F0291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5C737-BF9C-4BEA-86F6-68CDE264CE55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D302B-4C03-495B-B96A-980899F77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03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C5F26-0118-6895-7595-729EE9BC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E05D22-54AC-32E7-DD1E-E1957C84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BAFC8-D03B-B13D-6C2C-6D8FD6A8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5AA70-6D2E-53CF-DA2A-C3964286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EE8252-4891-FDFE-A240-4F825563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1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6BC43-B4A7-F323-84FC-253A867C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49E924-599F-846D-F36E-4EB95A99B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73326-F051-08E3-187C-95E59455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FD3D6-0AB0-1334-80DA-B7931110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7008C-E1E0-FCCF-2A1B-B93DAAB1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35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EC3D90-7ED3-F205-E935-21A2B02E9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13944-1985-B986-6100-4D1505832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E1E36D-D6A9-B2B9-48AA-E2223F44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4E7D67-AF30-8EC9-AEF6-B7BA899F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C9BD8D-3849-B3AD-B100-054476E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F8577-A2A2-4059-8A38-CE4D8560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9717C-3379-CC36-59B2-72200557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98481-5C03-E58A-CF71-635BE1F6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CAE96-38CC-DE87-A3AD-4A596321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87E612-955D-F6B2-70A1-6706955D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58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8B09-269F-01DB-66D3-1CD6214C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1D4385-D695-499D-D98B-5C7E25D9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B72007-F650-32E9-4D89-62B8C58B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63F67-F050-0AAE-F6B1-CB205CCE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2B934-930C-E9B3-965A-9752E578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14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0D752-6A88-736D-4604-D4B2DA05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19D5C-DEBB-8592-69ED-C7FD0F476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006EB0-D32C-562B-2EF6-7B73D8C22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ABAF3E-19E0-9463-E403-EDEBC166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B21513-BCF8-CAE8-2798-B4CAD5BF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C80B5D-87D6-2A97-8A8D-72D6E2B0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62652-F87A-7FF9-4D02-60E65FA5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2C48C1-CD8C-915A-35A5-100181223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08F0E3-12E3-09CD-03CC-F4FA0B2E0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8C6246-730E-A7D2-2AE5-2AC5A3E9B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1DAD73-48B9-2A81-91A0-058498A6E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D92A95-5941-0B2D-CF09-2C4244E5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3AFD2A-F7D5-02FE-A5D6-8D5022D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ECEBF6-F0BE-C8F9-6458-F1A8B138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FAAE6-33AC-E942-EC81-E0DDD073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95FC3A-8D9B-A429-7C68-CA6EDF40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E021E7-9081-071F-594B-B4A6BFA4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365588-A141-58CD-CC00-7A2449A6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90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DDC21C-F185-5D52-DF41-34492A83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C607F1-5CBB-B41A-7867-D99DD689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7F99F4-D9F4-D54F-EA2B-D33A1158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20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E5C9B-A9EE-8B05-3B9A-CC59EC49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C9FC1-94E5-975E-D952-02A79C2E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6B1212-7F43-63EF-9448-2977DDFFC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079BE7-4B7A-42FE-15E9-F7638C8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C7B3C7-07B6-3215-9D7D-91BC8F58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9D14C8-768F-7DEC-FD69-1AEC5962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50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F6BA9-E9BC-C063-2644-F95D276F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076E5A-435B-1A71-5A52-B64DE8ADB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1DA283-3382-5B8D-93F6-1A2336D3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971288-8233-42CF-BEAE-C63CE42A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3D7FBD-C360-4480-6CD0-37B467CF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29C8A5-81D7-5DAE-5D6D-949E70BF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02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C6B9A6-9302-ECA6-9678-9D460053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7C46F1-6365-602A-0371-5AC7C3761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461DD-3A6D-8D43-1700-71D08493B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158A-3832-4A22-B6CB-C24AA40F2F89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B4AFAB-569C-DF43-7E4B-FD0CEF509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23CC13-4574-2BE3-8CFD-A2CD33DBB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4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Fifa inicia venda de ingressos para Copa do Mundo do Qatar | Mundo | Valor  Econômico">
            <a:extLst>
              <a:ext uri="{FF2B5EF4-FFF2-40B4-BE49-F238E27FC236}">
                <a16:creationId xmlns:a16="http://schemas.microsoft.com/office/drawing/2014/main" id="{5E7C2DD5-940A-71E8-9B4F-ED1AFDAC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9283524-1A2E-C3EE-1A99-99B23E444DC0}"/>
              </a:ext>
            </a:extLst>
          </p:cNvPr>
          <p:cNvSpPr txBox="1"/>
          <p:nvPr/>
        </p:nvSpPr>
        <p:spPr>
          <a:xfrm>
            <a:off x="3508288" y="5066432"/>
            <a:ext cx="7278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Desafio Modelagem de Dados</a:t>
            </a:r>
          </a:p>
        </p:txBody>
      </p:sp>
    </p:spTree>
    <p:extLst>
      <p:ext uri="{BB962C8B-B14F-4D97-AF65-F5344CB8AC3E}">
        <p14:creationId xmlns:p14="http://schemas.microsoft.com/office/powerpoint/2010/main" val="249716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838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Estádios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1FC2B1-35F3-20B7-E975-FB2679C75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" y="2398712"/>
            <a:ext cx="105251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4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359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Arbitragem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Árbitros e Assistentes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 – Não é possível cadastrar um Árbitro/Assistentes sem informar o seu nome, qual a sua posição dentro do jogo e qual a sua nacionalidade;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 – O nome do Árbitro/Assistentes deverá ser único;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2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359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Arbitragem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9F0913-DC2B-07F9-379D-B236D0C9D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" y="2397760"/>
            <a:ext cx="105251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8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664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Grupos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as informações dos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Mundial: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 – Todo grupo precisa ser identificado com um nome conforme descrito abaixo: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 A até GRUPO H;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OITAVAS DE FINAL 1 até OITAVAS DE FINAL 8;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QUARTAS DE FINAL 1 até QUARTAS DE FINAL 4;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SEMI FINAL 1 e 2;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TERCEIRO LUGAR;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FINAL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4.2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Serão três jogos para cada equipe na competição, ou seja, uma disputa em um turno único. Em caso de vitória, a seleção vencedora conquista três pontos, enquanto a perdedora não soma nenhum ponto. Se uma partida terminar empatada, as duas equipes em campo somam um ponto;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4.3 –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Posição da Seleção no grupo deverá levar em consideração a Pontuação, Número de Vitórias, Saldo de Gol, , Gols marcados, Gols sofridos, Saldo de Gols e Número de Cartões Amarelos e Vermelhos e qual foi o seu aproveitamento na fase de grupos;</a:t>
            </a:r>
          </a:p>
        </p:txBody>
      </p:sp>
    </p:spTree>
    <p:extLst>
      <p:ext uri="{BB962C8B-B14F-4D97-AF65-F5344CB8AC3E}">
        <p14:creationId xmlns:p14="http://schemas.microsoft.com/office/powerpoint/2010/main" val="365398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664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Grupos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EAACF0-4CDC-3879-EE0A-6E35D63D7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30" y="2398077"/>
            <a:ext cx="105632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6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365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Jogos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5.1 – Não deverá ser possível o cadastro de um jogo sem informar qual a fase da partida, quais equipes estarão disputando e sem informar o horário da partida;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5.2 – O Placar da partida deverá ser iniciado em 0 X 0;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5.3 – Ao término da partida, o placar deverá ser contabilizado, o público presente informado e percentual de ocupação do estádio contabilizado;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5.4 –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a partida disputado fizer parte da fase eliminatória do mundial (Oitavas, Quartas, Semi, Disputa de Terceiro Lugar e Final)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 partida terminou com prorrogação ou em disputa por pênalti ela deverá ser identificada. Caso tenha prorrogação com gols, será necessário identificar em que tempo ocorreu e quantos foram e/ou caso a disputa tenha sido finalizada por pênalti, deve-se contabilizar quantos foram convertidos e quantos foram perdidos;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.5 – Lembrando que informações de prorrogação ou disputa por pênalti não podem ser computadas na fase de grupos do Mundial (Outra regra de negócio que seu modelo deve respeitar);</a:t>
            </a:r>
          </a:p>
        </p:txBody>
      </p:sp>
    </p:spTree>
    <p:extLst>
      <p:ext uri="{BB962C8B-B14F-4D97-AF65-F5344CB8AC3E}">
        <p14:creationId xmlns:p14="http://schemas.microsoft.com/office/powerpoint/2010/main" val="222312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365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Jogos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F848DF-EBC9-11BA-4DA0-4399DFFDA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59" y="2068636"/>
            <a:ext cx="8888681" cy="438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20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365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Jogos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A69C8F-82C9-790F-5EB1-BB2F62B7C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54" y="1997516"/>
            <a:ext cx="9829212" cy="45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13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Jogadores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6 -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precisa armazenar todos os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Jogadores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seleções do Mundial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6.1 – Não será possível armazenar um jogador sem informar: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do Jogador;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da Camisa;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Posição em campo;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 estar vinculado a uma seleção;</a:t>
            </a:r>
          </a:p>
          <a:p>
            <a:pPr lvl="1"/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6.2 – O nome do jogador em uma seleção deverá ser único;</a:t>
            </a:r>
          </a:p>
          <a:p>
            <a:pPr lvl="1"/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6.2 – O número da camisa de um jogador em uma seleção deverá ser único;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6.3 – Identificar qual jogador foi cortado da competição por motivo de lesão.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25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13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Jogadores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F05377-4D0C-36DF-9430-29D78FE99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" y="2376291"/>
            <a:ext cx="108299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9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B49713F3-E5C4-6909-A8E4-6106F701E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6E4106A-119A-4B1B-316C-067F9A1E7288}"/>
              </a:ext>
            </a:extLst>
          </p:cNvPr>
          <p:cNvSpPr txBox="1"/>
          <p:nvPr/>
        </p:nvSpPr>
        <p:spPr>
          <a:xfrm>
            <a:off x="210105" y="1370280"/>
            <a:ext cx="11828015" cy="5447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acabou de ser contratado por uma empresa de desenvolvimento para atuar na equipe de banco de dados com Administrador de Dados e atuará em um projeto onde sua principal atividade gira em torno do desenvolvimento do modelo de dados para esse novo sistema.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 projet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foi contratado pela Fifa e será usado na Copa do Mundo de 2022 que será realizada no Catar.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sua primeira reunião de projeto, a equipe de negócios explicou o projeto e no final foi apresentada a Especificação Funcional que será base para construção 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sistema, inclusive você deverá usar ela para a construção do modelo de dados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aos pontos destacados pelo cliente: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O sistema precisa armazenar informações das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Seleções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 – Informações que devem constar nessa entidade: Nome da Seleção, Quem é o seu treinador e a qual Continente ela pertence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(Europa (EU), Ásia (AS), América do Sul (SA)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pt-BR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INCLUIR NO FINAL ESSAS INFORMAÇÕES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Estádios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– Informações que devem constar nessa entidade: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do Estádio e qual a sua Capacidade de Público;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Árbitros e Assistentes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 – Toda partida deverá possuir um árbitro, dois assistentes e um quarto árbitro. Precisamos identificar o nome o árbitro, qual a sua função e qual a sua nacionalidade;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9A2E56B-1471-E57E-7EE4-3AF85C1E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5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180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Gols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ocorridos em cada partida do Mundial. 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7.1 – Deverá ser identificado o jogo que ocorreu o gol;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7.2 - O jogador que marcou o gol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precisa ser identificado;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7.3 – Existe a necessidade de identificar em que tempo da partida (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 tempo ou segundo tempo) o gol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ocorreu; 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7.4 – O minuto que ocorreu o gol deverá ser identificado. Lembrando que essa contabilização deve levar em conta as regras da Fifa onde o primeiro tempo começa em 0 e termina em 45 e o segundo tempo começa em 45 e termina em 90;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7.5 – Existe a necessidade de identificar como que o gol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marcado (Cabeça , Chute na Área, Fora de Área, Falta, Olímpico, Contra,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Rebote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Pênalti); 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 – Caso algum pênalti tenha sido perdido ele precisa ser identificado, junto com o jogador que perdeu, qual foi o jogo 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jogo;</a:t>
            </a:r>
          </a:p>
        </p:txBody>
      </p:sp>
    </p:spTree>
    <p:extLst>
      <p:ext uri="{BB962C8B-B14F-4D97-AF65-F5344CB8AC3E}">
        <p14:creationId xmlns:p14="http://schemas.microsoft.com/office/powerpoint/2010/main" val="3270418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180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Gols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418126-D684-1AF0-3CBD-8154300AF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2146451"/>
            <a:ext cx="107537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89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691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Substituições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todas as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Substituições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ocorreram durante as partidas do Mundial. 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8.1 – Deverá ser identificado o jogo que ocorreu a substituição;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8.2 – Deverá ser identificado o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jogador que está sendo substituído e quem é o seu substituto;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8.3 – Existe a necessidade de identificar em que tempo da partida (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 tempo ou segundo tempo) a substituição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ocorreu; 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8.4 – O minuto que ocorreu a substituição deverá ser identificado. Lembrando que essa contabilização deve levar em conta as regras da Fifa onde o primeiro tempo começa em 0 e termina em 45 e o segundo tempo começa em 45 e termina em 90;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8.5 – Toda substituição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lesão deverá ser identificada;</a:t>
            </a:r>
          </a:p>
        </p:txBody>
      </p:sp>
    </p:spTree>
    <p:extLst>
      <p:ext uri="{BB962C8B-B14F-4D97-AF65-F5344CB8AC3E}">
        <p14:creationId xmlns:p14="http://schemas.microsoft.com/office/powerpoint/2010/main" val="1218663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691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Substituições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EC16E-B62B-4318-6C3B-23D8A277A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06" y="2419096"/>
            <a:ext cx="11399202" cy="38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74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950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Catões Amarelos e Vermelhos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Cartões Amarelos e Vermelhos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ocorridos em cada partida do Mundial. </a:t>
            </a:r>
          </a:p>
          <a:p>
            <a:endParaRPr lang="pt-B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9.1 – Todo cartão Amarelo e Vermelho deverá ser contabilizado;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9.2 – O Jogador que recebeu o cartão;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9.3 – Quando ocorrer a punição o sistema só poderá aceitar cartão do tipo “Cartão Amarelo” e “Cartão Vermelho”;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9.4 – Existe a necessidade de identificar em que tempo da partida (primeiro tempo ou segundo tempo) a punição ocorreu; 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9.5 – O minuto que ocorreu a punição deverá ser identificado. Lembrando que essa contabilização deve levar em conta as regras da Fifa onde o primeiro tempo começa em 0 e termina em 45 e o segundo tempo começa em 45 e termina em 90;</a:t>
            </a:r>
          </a:p>
        </p:txBody>
      </p:sp>
    </p:spTree>
    <p:extLst>
      <p:ext uri="{BB962C8B-B14F-4D97-AF65-F5344CB8AC3E}">
        <p14:creationId xmlns:p14="http://schemas.microsoft.com/office/powerpoint/2010/main" val="3348222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9652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Cartões Amarelos e Vermelhos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4A1B50-71AF-8230-5D55-787E88088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" y="2368383"/>
            <a:ext cx="10906125" cy="38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52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063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Escalação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– O sistema precisa armazenar as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Escalações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partidas do Mundial</a:t>
            </a:r>
          </a:p>
          <a:p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10.1 – O sistema deve possuir um meio de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qual jogador é titular e qual é reserva;</a:t>
            </a:r>
          </a:p>
          <a:p>
            <a:pPr lvl="1"/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.2 – O sistema não pode permitir que um mesmo jogador seja escalado duas vezes na mesma partida;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72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063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Escalação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C2FAB23-2524-3BDA-52C3-2D745D18C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59" y="2824339"/>
            <a:ext cx="112204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64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310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Estatísticas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– O sistema precisa armazenar as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Estatísticas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partidas do Mundial</a:t>
            </a:r>
          </a:p>
          <a:p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11.1 – Existe a necessida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de identificar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término de cada partida as seguintes informações: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Finalizações será contabilizada a parti da soma das finalizações no Gol,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finalizações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 Fora, finalizações na Trave e finalizações Bloqueadas;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Pênaltis marcados;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Impedimentos;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de Defesas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de Desarmes;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Total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Faltas Sofridas e Cometidas;</a:t>
            </a:r>
          </a:p>
        </p:txBody>
      </p:sp>
    </p:spTree>
    <p:extLst>
      <p:ext uri="{BB962C8B-B14F-4D97-AF65-F5344CB8AC3E}">
        <p14:creationId xmlns:p14="http://schemas.microsoft.com/office/powerpoint/2010/main" val="1513548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310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Estatísticas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AAFD07-1AE7-8B7E-C470-392900B78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" y="2227630"/>
            <a:ext cx="10877550" cy="43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7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826EFBE-DAE6-49E7-FC1D-222517BB2BB3}"/>
              </a:ext>
            </a:extLst>
          </p:cNvPr>
          <p:cNvSpPr txBox="1"/>
          <p:nvPr/>
        </p:nvSpPr>
        <p:spPr>
          <a:xfrm>
            <a:off x="218981" y="1334296"/>
            <a:ext cx="11665258" cy="5140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as informações dos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 – Informações que devem constar nessa entidade: Nome do Grupo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quais Seleç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ões farão parte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Número de Jogos, Número de Vitórias, Número de derrotas, Número de empates, Posição da Seleção no grupo, Gols marcados, Gols sofridos, Saldo de Gols e Número de Cartões Amarelos e Vermelhos e qual foi o seu aproveitamento na fase de grupos;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5.1 – I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dentificar a fase de cada partida (Fase de Grupo, Oitavas de Final,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Horário da Partida, Placar, Público Presente e qual foi o percentual de ocupação do estádio. Quando estiver na fase eliminatória (Oitavas, Quartas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 partida terminou com prorrogação ou em disputa por pênalti. Caso tenha prorrogação com gols, precisamos saber em que tempo ocorreu e quantos foram e ou caso a disputa tenha sido finalizada por pênalti, deve-se contabilizar quantos foram convertidos e quantos foram perdidos;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.2 – Lembrando que informações de prorrogação ou disputa por pênalti não podem ser computadas na fase de grupos do Mundial (Outra regra de negócio que seu modelo deve respeitar); </a:t>
            </a:r>
            <a:r>
              <a:rPr lang="pt-BR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INCLUIR NO FINAL ESSAS INFORMAÇÕES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precisa armazenar todos os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Jogadores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seleções do Mundial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6.1 – Nome do Jogador, Número da Camisa e Qual a sua posição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0871E777-55E6-27E9-527D-943E768E9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ED2AB9CA-722A-5B53-9159-CF617A8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586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ICAS QUE ENRIQUECEM NOSSO TRABALHO - ANGLO AVARÉ">
            <a:extLst>
              <a:ext uri="{FF2B5EF4-FFF2-40B4-BE49-F238E27FC236}">
                <a16:creationId xmlns:a16="http://schemas.microsoft.com/office/drawing/2014/main" id="{653303EE-4EDD-7065-8897-EC546C02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00" y="4669227"/>
            <a:ext cx="2292700" cy="202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4FFD359-3B48-2075-4DEC-798264466E62}"/>
              </a:ext>
            </a:extLst>
          </p:cNvPr>
          <p:cNvSpPr txBox="1"/>
          <p:nvPr/>
        </p:nvSpPr>
        <p:spPr>
          <a:xfrm>
            <a:off x="372859" y="1412741"/>
            <a:ext cx="336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Pontos de Atenção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8CFAE7-512D-A359-B2F4-F6A65B2AC074}"/>
              </a:ext>
            </a:extLst>
          </p:cNvPr>
          <p:cNvSpPr txBox="1"/>
          <p:nvPr/>
        </p:nvSpPr>
        <p:spPr>
          <a:xfrm>
            <a:off x="210105" y="2320187"/>
            <a:ext cx="11828015" cy="245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Analisem bastante os requisitos;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Eles possuem informações vitais; 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Pensem fora da caixinha;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Esse requisito é para montar um sistema, ou seja, pensem como usuários;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5 - ATENÇÃO! Não é uma modelagem de BI, é de um sistema transacional;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6 - ATENÇÃO! Não saiam criando um modelo muito engessado (com muitas tabelas se relacionando);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7 - Usem conhecimentos de banco de dados;</a:t>
            </a:r>
          </a:p>
          <a:p>
            <a:pPr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Pode realizar a modelagem em uma ferramenta de modelagem, no Power Point, no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 Papel.</a:t>
            </a:r>
          </a:p>
        </p:txBody>
      </p:sp>
    </p:spTree>
    <p:extLst>
      <p:ext uri="{BB962C8B-B14F-4D97-AF65-F5344CB8AC3E}">
        <p14:creationId xmlns:p14="http://schemas.microsoft.com/office/powerpoint/2010/main" val="2792094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CAS QUE ENRIQUECEM NOSSO TRABALHO - ANGLO AVARÉ">
            <a:extLst>
              <a:ext uri="{FF2B5EF4-FFF2-40B4-BE49-F238E27FC236}">
                <a16:creationId xmlns:a16="http://schemas.microsoft.com/office/drawing/2014/main" id="{49ADA85E-5950-7C0C-1C3C-E95BBDCE1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00" y="4669227"/>
            <a:ext cx="2292700" cy="202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4FFD359-3B48-2075-4DEC-798264466E62}"/>
              </a:ext>
            </a:extLst>
          </p:cNvPr>
          <p:cNvSpPr txBox="1"/>
          <p:nvPr/>
        </p:nvSpPr>
        <p:spPr>
          <a:xfrm>
            <a:off x="372859" y="1412741"/>
            <a:ext cx="336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Pontos de Atenção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8CFAE7-512D-A359-B2F4-F6A65B2AC074}"/>
              </a:ext>
            </a:extLst>
          </p:cNvPr>
          <p:cNvSpPr txBox="1"/>
          <p:nvPr/>
        </p:nvSpPr>
        <p:spPr>
          <a:xfrm>
            <a:off x="210105" y="2320187"/>
            <a:ext cx="11828015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Cada tabela e coluna do banco de dados deverá possuir uma breve descrição;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– Sempre que forem construir um modelo de dados, façam perguntas questionando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volumetria de dados (dados iniciais, crescimento mensal, anual) isso auxilia na definição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datatype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ideal para as colunas, além de ser um fator de alto impacto quando estamos falando de provisionamento de servidor. Essa análise deverá ser apresenta junto com o modelo de dados;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Todas as tabelas deverão possuir uma PK (Criar tabela sem PK é erro primário);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Caso alguma coluna possua relacionamento com a outra, um índice deverá ser criado;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– Procure identificar sempre seus relacionamentos dando a eles nomes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deixam de certa forma clara o que estão fazendo.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Isso auxilia muito na hora de diagnosticar/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debugar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erro;</a:t>
            </a:r>
          </a:p>
          <a:p>
            <a:pPr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– Não saiam criando índice para tudo;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88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urso Online Modelagem de banco de dados: entidades, relacionamentos e  atributos | Alura">
            <a:extLst>
              <a:ext uri="{FF2B5EF4-FFF2-40B4-BE49-F238E27FC236}">
                <a16:creationId xmlns:a16="http://schemas.microsoft.com/office/drawing/2014/main" id="{83674A81-B8D7-8939-52F9-CCAB82B2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492" y="3167101"/>
            <a:ext cx="1147722" cy="114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bela - ícones de rede grátis">
            <a:extLst>
              <a:ext uri="{FF2B5EF4-FFF2-40B4-BE49-F238E27FC236}">
                <a16:creationId xmlns:a16="http://schemas.microsoft.com/office/drawing/2014/main" id="{42213786-7527-047A-5025-BCB7997F0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" y="2504982"/>
            <a:ext cx="899604" cy="8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abela - ícones de rede grátis">
            <a:extLst>
              <a:ext uri="{FF2B5EF4-FFF2-40B4-BE49-F238E27FC236}">
                <a16:creationId xmlns:a16="http://schemas.microsoft.com/office/drawing/2014/main" id="{828149AF-FB67-B584-4C29-5A946DDD5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" y="3865021"/>
            <a:ext cx="899604" cy="8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abela - ícones de rede grátis">
            <a:extLst>
              <a:ext uri="{FF2B5EF4-FFF2-40B4-BE49-F238E27FC236}">
                <a16:creationId xmlns:a16="http://schemas.microsoft.com/office/drawing/2014/main" id="{218D853D-26C8-EA2D-FAF0-834CF7EB3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73" y="5409185"/>
            <a:ext cx="899604" cy="8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abela - ícones de rede grátis">
            <a:extLst>
              <a:ext uri="{FF2B5EF4-FFF2-40B4-BE49-F238E27FC236}">
                <a16:creationId xmlns:a16="http://schemas.microsoft.com/office/drawing/2014/main" id="{701BA721-9BF7-3ECE-7513-AFB1E716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73" y="1458622"/>
            <a:ext cx="899604" cy="8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abela - ícones de rede grátis">
            <a:extLst>
              <a:ext uri="{FF2B5EF4-FFF2-40B4-BE49-F238E27FC236}">
                <a16:creationId xmlns:a16="http://schemas.microsoft.com/office/drawing/2014/main" id="{74365672-DB70-CD59-8C79-BF6942F95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554" y="2504982"/>
            <a:ext cx="899604" cy="8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abela - ícones de rede grátis">
            <a:extLst>
              <a:ext uri="{FF2B5EF4-FFF2-40B4-BE49-F238E27FC236}">
                <a16:creationId xmlns:a16="http://schemas.microsoft.com/office/drawing/2014/main" id="{C462E0C8-82AA-11FF-E05A-51ED387C3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554" y="4001144"/>
            <a:ext cx="899604" cy="8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abela - ícones de rede grátis">
            <a:extLst>
              <a:ext uri="{FF2B5EF4-FFF2-40B4-BE49-F238E27FC236}">
                <a16:creationId xmlns:a16="http://schemas.microsoft.com/office/drawing/2014/main" id="{926DEB02-1D45-9B3E-98BF-678A601D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48" y="5409185"/>
            <a:ext cx="899604" cy="8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abela - ícones de rede grátis">
            <a:extLst>
              <a:ext uri="{FF2B5EF4-FFF2-40B4-BE49-F238E27FC236}">
                <a16:creationId xmlns:a16="http://schemas.microsoft.com/office/drawing/2014/main" id="{FC5EC628-0937-7ACA-33C6-9418E8ABD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48" y="1458622"/>
            <a:ext cx="899604" cy="8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5C2D5639-21E7-9A07-900B-9E780342DE80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rot="5400000" flipH="1" flipV="1">
            <a:off x="5566514" y="1988066"/>
            <a:ext cx="808875" cy="15491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30AE9D42-7460-FA44-5ECD-F4C7D7BE3D46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4070627" y="2041375"/>
            <a:ext cx="808875" cy="1442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C275832-DDA1-1BC2-1126-6D42231F508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927883" y="4140715"/>
            <a:ext cx="1094362" cy="1442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BAF4DE37-F66B-CD35-CC74-447A1E02FAB6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5423770" y="4087405"/>
            <a:ext cx="1094362" cy="1549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98756596-0A23-AF14-E402-549DA88ABF90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770214" y="2954784"/>
            <a:ext cx="2789340" cy="786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BC3A7D4B-1E4E-8A44-80DC-99EA362D7700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770214" y="3740962"/>
            <a:ext cx="2789340" cy="709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ADC782AD-F9AC-D5A2-BAC0-C52C7CDB683D}"/>
              </a:ext>
            </a:extLst>
          </p:cNvPr>
          <p:cNvCxnSpPr>
            <a:stCxn id="5" idx="1"/>
            <a:endCxn id="3074" idx="3"/>
          </p:cNvCxnSpPr>
          <p:nvPr/>
        </p:nvCxnSpPr>
        <p:spPr>
          <a:xfrm rot="10800000">
            <a:off x="1973802" y="2954784"/>
            <a:ext cx="2648690" cy="786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CAA058BA-76AF-7203-8B0F-F63DD17502FF}"/>
              </a:ext>
            </a:extLst>
          </p:cNvPr>
          <p:cNvCxnSpPr>
            <a:stCxn id="5" idx="1"/>
            <a:endCxn id="6" idx="3"/>
          </p:cNvCxnSpPr>
          <p:nvPr/>
        </p:nvCxnSpPr>
        <p:spPr>
          <a:xfrm rot="10800000" flipV="1">
            <a:off x="1973802" y="3740961"/>
            <a:ext cx="2648690" cy="573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D7F369C-E532-AD83-3F01-E15CB1FAC28B}"/>
              </a:ext>
            </a:extLst>
          </p:cNvPr>
          <p:cNvSpPr txBox="1"/>
          <p:nvPr/>
        </p:nvSpPr>
        <p:spPr>
          <a:xfrm>
            <a:off x="1153760" y="3931872"/>
            <a:ext cx="72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Tabela B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A7DE47B-CA46-C408-B063-D60336F9452B}"/>
              </a:ext>
            </a:extLst>
          </p:cNvPr>
          <p:cNvSpPr txBox="1"/>
          <p:nvPr/>
        </p:nvSpPr>
        <p:spPr>
          <a:xfrm>
            <a:off x="3397363" y="5476009"/>
            <a:ext cx="71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Tabela C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B1DB363-9236-9E39-5E34-4B44AF5DBAE0}"/>
              </a:ext>
            </a:extLst>
          </p:cNvPr>
          <p:cNvSpPr txBox="1"/>
          <p:nvPr/>
        </p:nvSpPr>
        <p:spPr>
          <a:xfrm>
            <a:off x="6389138" y="5467133"/>
            <a:ext cx="73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Tabela D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DB1EBAD-6B57-EA7A-C32B-66639F8796C5}"/>
              </a:ext>
            </a:extLst>
          </p:cNvPr>
          <p:cNvSpPr txBox="1"/>
          <p:nvPr/>
        </p:nvSpPr>
        <p:spPr>
          <a:xfrm>
            <a:off x="1149496" y="2570789"/>
            <a:ext cx="727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Tabela 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32814CD-AAC3-5363-64FA-D76EFBDC9492}"/>
              </a:ext>
            </a:extLst>
          </p:cNvPr>
          <p:cNvSpPr txBox="1"/>
          <p:nvPr/>
        </p:nvSpPr>
        <p:spPr>
          <a:xfrm>
            <a:off x="3397363" y="1523479"/>
            <a:ext cx="73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Tabela H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14119CD-55BF-2B9E-659D-E484BC368010}"/>
              </a:ext>
            </a:extLst>
          </p:cNvPr>
          <p:cNvSpPr txBox="1"/>
          <p:nvPr/>
        </p:nvSpPr>
        <p:spPr>
          <a:xfrm>
            <a:off x="6402455" y="1523479"/>
            <a:ext cx="73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Tabela G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206F33C-90FF-46E5-4133-935809CBAAA9}"/>
              </a:ext>
            </a:extLst>
          </p:cNvPr>
          <p:cNvSpPr txBox="1"/>
          <p:nvPr/>
        </p:nvSpPr>
        <p:spPr>
          <a:xfrm>
            <a:off x="8637699" y="2561909"/>
            <a:ext cx="705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Tabela F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AF5D95A-1BC6-1D44-514C-1FE2DCF1E1D4}"/>
              </a:ext>
            </a:extLst>
          </p:cNvPr>
          <p:cNvSpPr txBox="1"/>
          <p:nvPr/>
        </p:nvSpPr>
        <p:spPr>
          <a:xfrm>
            <a:off x="8614137" y="4075950"/>
            <a:ext cx="71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Tabela 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3AFDC3A-9C25-36F1-0D09-2D294FDF0F98}"/>
              </a:ext>
            </a:extLst>
          </p:cNvPr>
          <p:cNvSpPr txBox="1"/>
          <p:nvPr/>
        </p:nvSpPr>
        <p:spPr>
          <a:xfrm>
            <a:off x="4520345" y="4205298"/>
            <a:ext cx="138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BANCO DE DADOS </a:t>
            </a:r>
          </a:p>
        </p:txBody>
      </p:sp>
    </p:spTree>
    <p:extLst>
      <p:ext uri="{BB962C8B-B14F-4D97-AF65-F5344CB8AC3E}">
        <p14:creationId xmlns:p14="http://schemas.microsoft.com/office/powerpoint/2010/main" val="2783861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7C95F45-4FD9-5FDA-DE73-363CB6F2D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8" y="1643574"/>
            <a:ext cx="12153102" cy="500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91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E0069CB-13A7-2E16-D648-6EA1720AFC24}"/>
              </a:ext>
            </a:extLst>
          </p:cNvPr>
          <p:cNvSpPr txBox="1"/>
          <p:nvPr/>
        </p:nvSpPr>
        <p:spPr>
          <a:xfrm>
            <a:off x="372859" y="1412741"/>
            <a:ext cx="7695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Trigger – Atualiza Percentual Público Estádio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FAC9E0-39EE-E3E8-6AD7-93D9790E8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600" y="3670907"/>
            <a:ext cx="800060" cy="65590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B01AE8D-DD72-1DFF-9D64-965AB52D4A98}"/>
              </a:ext>
            </a:extLst>
          </p:cNvPr>
          <p:cNvSpPr/>
          <p:nvPr/>
        </p:nvSpPr>
        <p:spPr>
          <a:xfrm>
            <a:off x="501085" y="2865839"/>
            <a:ext cx="10919534" cy="2982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4" descr="Vector Icon Sql Server PNG Transparent Background, Free Download #11365 -  FreeIconsPNG">
            <a:extLst>
              <a:ext uri="{FF2B5EF4-FFF2-40B4-BE49-F238E27FC236}">
                <a16:creationId xmlns:a16="http://schemas.microsoft.com/office/drawing/2014/main" id="{FDDAD359-B1A5-A5C0-E6FF-7E79C4AB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5" y="2418876"/>
            <a:ext cx="725487" cy="8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ímbolo de arquivo sql - ícones de interface grátis">
            <a:extLst>
              <a:ext uri="{FF2B5EF4-FFF2-40B4-BE49-F238E27FC236}">
                <a16:creationId xmlns:a16="http://schemas.microsoft.com/office/drawing/2014/main" id="{F2CCF636-4D27-0C27-E704-4D67CC413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16" y="3524036"/>
            <a:ext cx="949643" cy="94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C1E55FF-FCD2-C0F8-DABB-58200799DA09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122359" y="3998858"/>
            <a:ext cx="293624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B4099A92-1010-7DC3-3FCD-3E96E20EC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650" y="3670906"/>
            <a:ext cx="800060" cy="655905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658B208-FD89-0618-A373-8FD8A2DE0462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5858660" y="3998859"/>
            <a:ext cx="3790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059D6C-8A6E-7E1E-EFD4-E88619649666}"/>
              </a:ext>
            </a:extLst>
          </p:cNvPr>
          <p:cNvSpPr txBox="1"/>
          <p:nvPr/>
        </p:nvSpPr>
        <p:spPr>
          <a:xfrm>
            <a:off x="5096017" y="439631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TB_Jogo</a:t>
            </a:r>
            <a:endParaRPr lang="pt-BR" sz="9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FF3839-8230-958F-6189-FAD75CE2536D}"/>
              </a:ext>
            </a:extLst>
          </p:cNvPr>
          <p:cNvSpPr txBox="1"/>
          <p:nvPr/>
        </p:nvSpPr>
        <p:spPr>
          <a:xfrm>
            <a:off x="9358590" y="434406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TB_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SelecaoGrupo</a:t>
            </a:r>
            <a:endParaRPr lang="pt-BR" sz="1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69FE2F-ABE8-9C96-EAE1-FBD3ED2A330D}"/>
              </a:ext>
            </a:extLst>
          </p:cNvPr>
          <p:cNvSpPr txBox="1"/>
          <p:nvPr/>
        </p:nvSpPr>
        <p:spPr>
          <a:xfrm>
            <a:off x="993724" y="4473679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Script de Update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Ocupação Estádio</a:t>
            </a:r>
            <a:endParaRPr lang="pt-BR" sz="9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990AEF9-1228-B607-9251-A2BB9C7406EA}"/>
              </a:ext>
            </a:extLst>
          </p:cNvPr>
          <p:cNvSpPr txBox="1"/>
          <p:nvPr/>
        </p:nvSpPr>
        <p:spPr>
          <a:xfrm>
            <a:off x="2422409" y="3704102"/>
            <a:ext cx="2279342" cy="26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NumPublicoPresente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1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75A4E7C-609E-8450-6473-657DCCD00AA5}"/>
              </a:ext>
            </a:extLst>
          </p:cNvPr>
          <p:cNvSpPr txBox="1"/>
          <p:nvPr/>
        </p:nvSpPr>
        <p:spPr>
          <a:xfrm>
            <a:off x="6029538" y="3756484"/>
            <a:ext cx="3468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copa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TRG_Atualiza_Percentual_Publico_Estadio</a:t>
            </a:r>
            <a:endParaRPr lang="pt-BR" sz="1050" dirty="0"/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DD097A05-ACF7-1E37-58DC-01F609FEC6B1}"/>
              </a:ext>
            </a:extLst>
          </p:cNvPr>
          <p:cNvSpPr/>
          <p:nvPr/>
        </p:nvSpPr>
        <p:spPr>
          <a:xfrm>
            <a:off x="7415699" y="4252775"/>
            <a:ext cx="417251" cy="7155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65C75F6-2B40-B018-14AE-A9B2CB39D11C}"/>
              </a:ext>
            </a:extLst>
          </p:cNvPr>
          <p:cNvSpPr txBox="1"/>
          <p:nvPr/>
        </p:nvSpPr>
        <p:spPr>
          <a:xfrm>
            <a:off x="6189335" y="5032040"/>
            <a:ext cx="288757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Com o público presente e a capacidade de cada estádio é possível calcular o Percentual de Ocupação do Estádio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255196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648B1FB-0AB4-6FFB-858A-360A54C1FDFB}"/>
              </a:ext>
            </a:extLst>
          </p:cNvPr>
          <p:cNvSpPr txBox="1"/>
          <p:nvPr/>
        </p:nvSpPr>
        <p:spPr>
          <a:xfrm>
            <a:off x="372859" y="1412741"/>
            <a:ext cx="6624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Trigger – Atualiza Tempo Substituição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43BFFB-2AF3-5675-0BD1-A59C6A827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650" y="3718041"/>
            <a:ext cx="800060" cy="65590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68F529A-3F16-C373-22DB-8B03F2C7A5C6}"/>
              </a:ext>
            </a:extLst>
          </p:cNvPr>
          <p:cNvSpPr/>
          <p:nvPr/>
        </p:nvSpPr>
        <p:spPr>
          <a:xfrm>
            <a:off x="697135" y="2912973"/>
            <a:ext cx="10919534" cy="2982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4" descr="Vector Icon Sql Server PNG Transparent Background, Free Download #11365 -  FreeIconsPNG">
            <a:extLst>
              <a:ext uri="{FF2B5EF4-FFF2-40B4-BE49-F238E27FC236}">
                <a16:creationId xmlns:a16="http://schemas.microsoft.com/office/drawing/2014/main" id="{93FD1651-B0E1-0AC1-2900-75A4B020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466010"/>
            <a:ext cx="725487" cy="8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ímbolo de arquivo sql - ícones de interface grátis">
            <a:extLst>
              <a:ext uri="{FF2B5EF4-FFF2-40B4-BE49-F238E27FC236}">
                <a16:creationId xmlns:a16="http://schemas.microsoft.com/office/drawing/2014/main" id="{47E7BF2F-57DA-7F6F-E6ED-C096DECC3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66" y="3571170"/>
            <a:ext cx="949643" cy="94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020965A-7EAE-66D8-F720-01E5C3E002EB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318409" y="4045992"/>
            <a:ext cx="293624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CE8DAAC5-5FBE-99A3-D5E9-38BF2815F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700" y="3718040"/>
            <a:ext cx="800060" cy="655905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7E9FE71-CE01-81E4-C6F4-262836A5E995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6054710" y="4045993"/>
            <a:ext cx="3790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8329B96-50D3-A5FE-DEAC-CFD3CC3D408B}"/>
              </a:ext>
            </a:extLst>
          </p:cNvPr>
          <p:cNvSpPr txBox="1"/>
          <p:nvPr/>
        </p:nvSpPr>
        <p:spPr>
          <a:xfrm>
            <a:off x="4999100" y="4443451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TB_Substituicao</a:t>
            </a:r>
            <a:endParaRPr lang="pt-BR" sz="9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BD3BD2-C6D7-1560-B4D6-CED2A4713A2E}"/>
              </a:ext>
            </a:extLst>
          </p:cNvPr>
          <p:cNvSpPr txBox="1"/>
          <p:nvPr/>
        </p:nvSpPr>
        <p:spPr>
          <a:xfrm>
            <a:off x="9554640" y="4391194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TB_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Substituicao</a:t>
            </a:r>
            <a:endParaRPr lang="pt-BR" sz="1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FF152B-8ABC-C995-1A82-6907C94BF99B}"/>
              </a:ext>
            </a:extLst>
          </p:cNvPr>
          <p:cNvSpPr txBox="1"/>
          <p:nvPr/>
        </p:nvSpPr>
        <p:spPr>
          <a:xfrm>
            <a:off x="1189774" y="4520813"/>
            <a:ext cx="13450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Script de Substituições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realizadas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ACFF7B8-053A-CFD1-3FF7-C453763194D8}"/>
              </a:ext>
            </a:extLst>
          </p:cNvPr>
          <p:cNvSpPr txBox="1"/>
          <p:nvPr/>
        </p:nvSpPr>
        <p:spPr>
          <a:xfrm>
            <a:off x="6225588" y="3803618"/>
            <a:ext cx="3468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copa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TRG_Contabiliza_Tempo_Substituicao</a:t>
            </a:r>
            <a:endParaRPr lang="pt-BR" sz="1050" dirty="0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E0EF577B-E9A3-6028-6100-C82B7310677E}"/>
              </a:ext>
            </a:extLst>
          </p:cNvPr>
          <p:cNvSpPr/>
          <p:nvPr/>
        </p:nvSpPr>
        <p:spPr>
          <a:xfrm>
            <a:off x="7611749" y="4299909"/>
            <a:ext cx="417251" cy="7155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9712AF-B56C-A568-5932-66C9E2480932}"/>
              </a:ext>
            </a:extLst>
          </p:cNvPr>
          <p:cNvSpPr txBox="1"/>
          <p:nvPr/>
        </p:nvSpPr>
        <p:spPr>
          <a:xfrm>
            <a:off x="7001571" y="5079174"/>
            <a:ext cx="16376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Contabiliza em que tempo da partida ocorreu a substituição</a:t>
            </a:r>
            <a:endParaRPr lang="pt-BR" sz="105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A8FE8D3-1516-E3DF-ECC5-3A7480CE523B}"/>
              </a:ext>
            </a:extLst>
          </p:cNvPr>
          <p:cNvSpPr txBox="1"/>
          <p:nvPr/>
        </p:nvSpPr>
        <p:spPr>
          <a:xfrm>
            <a:off x="2841971" y="3804194"/>
            <a:ext cx="22793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FF00FF"/>
                </a:solidFill>
                <a:latin typeface="Consolas" panose="020B0609020204030204" pitchFamily="49" charset="0"/>
              </a:rPr>
              <a:t>TRIGGER AFTER INSERT 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095533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F30DD10-EF8D-3424-349F-E7E07E1EED78}"/>
              </a:ext>
            </a:extLst>
          </p:cNvPr>
          <p:cNvSpPr txBox="1"/>
          <p:nvPr/>
        </p:nvSpPr>
        <p:spPr>
          <a:xfrm>
            <a:off x="372859" y="1412741"/>
            <a:ext cx="4343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Trigger – Encerra Partida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35890FD7-E21F-86B5-B640-506C4FA8B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562" y="4337883"/>
            <a:ext cx="750438" cy="485132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915D0B02-F566-32B4-C887-F08AE6E9461D}"/>
              </a:ext>
            </a:extLst>
          </p:cNvPr>
          <p:cNvSpPr/>
          <p:nvPr/>
        </p:nvSpPr>
        <p:spPr>
          <a:xfrm>
            <a:off x="1263192" y="2545236"/>
            <a:ext cx="10242268" cy="385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Picture 14" descr="Vector Icon Sql Server PNG Transparent Background, Free Download #11365 -  FreeIconsPNG">
            <a:extLst>
              <a:ext uri="{FF2B5EF4-FFF2-40B4-BE49-F238E27FC236}">
                <a16:creationId xmlns:a16="http://schemas.microsoft.com/office/drawing/2014/main" id="{E49AB4AE-0418-4739-BF5B-D81E5D732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79" y="2184018"/>
            <a:ext cx="680490" cy="66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ímbolo de arquivo sql - ícones de interface grátis">
            <a:extLst>
              <a:ext uri="{FF2B5EF4-FFF2-40B4-BE49-F238E27FC236}">
                <a16:creationId xmlns:a16="http://schemas.microsoft.com/office/drawing/2014/main" id="{5BF9EAE9-6D92-332B-5DF8-DA68DBF37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56" y="4267490"/>
            <a:ext cx="890743" cy="70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C349C4E-1041-6B16-24E1-D8C155CB01C4}"/>
              </a:ext>
            </a:extLst>
          </p:cNvPr>
          <p:cNvCxnSpPr>
            <a:stCxn id="27" idx="3"/>
            <a:endCxn id="24" idx="1"/>
          </p:cNvCxnSpPr>
          <p:nvPr/>
        </p:nvCxnSpPr>
        <p:spPr>
          <a:xfrm flipV="1">
            <a:off x="2359699" y="4580449"/>
            <a:ext cx="2985863" cy="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>
            <a:extLst>
              <a:ext uri="{FF2B5EF4-FFF2-40B4-BE49-F238E27FC236}">
                <a16:creationId xmlns:a16="http://schemas.microsoft.com/office/drawing/2014/main" id="{50266F13-1FB7-1B31-29BC-800E58DFA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9065" y="5377372"/>
            <a:ext cx="750438" cy="485132"/>
          </a:xfrm>
          <a:prstGeom prst="rect">
            <a:avLst/>
          </a:prstGeom>
        </p:spPr>
      </p:pic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E34A6D51-AC07-3157-0A08-70C24F32BB3D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096000" y="4580449"/>
            <a:ext cx="3793065" cy="103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13AE754-AD6D-02A5-A092-27F39A4C4996}"/>
              </a:ext>
            </a:extLst>
          </p:cNvPr>
          <p:cNvSpPr txBox="1"/>
          <p:nvPr/>
        </p:nvSpPr>
        <p:spPr>
          <a:xfrm>
            <a:off x="5306195" y="4925060"/>
            <a:ext cx="750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TB_Jogo</a:t>
            </a:r>
            <a:endParaRPr lang="pt-BR" sz="9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ADD9562-FDED-237B-0DCF-6B23B9D15F2A}"/>
              </a:ext>
            </a:extLst>
          </p:cNvPr>
          <p:cNvSpPr txBox="1"/>
          <p:nvPr/>
        </p:nvSpPr>
        <p:spPr>
          <a:xfrm>
            <a:off x="9632912" y="5914209"/>
            <a:ext cx="1413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TB_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SelecaoGrupo</a:t>
            </a:r>
            <a:endParaRPr lang="pt-BR" sz="10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E339B5F-9BE1-9386-0C6D-63F85F0458A0}"/>
              </a:ext>
            </a:extLst>
          </p:cNvPr>
          <p:cNvSpPr txBox="1"/>
          <p:nvPr/>
        </p:nvSpPr>
        <p:spPr>
          <a:xfrm>
            <a:off x="1229376" y="5089470"/>
            <a:ext cx="14001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Script de Update </a:t>
            </a:r>
          </a:p>
          <a:p>
            <a:pPr algn="ctr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Encerra Partida</a:t>
            </a:r>
            <a:endParaRPr lang="pt-BR" sz="9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277710B-E4CB-BD20-9B45-8E841BE28EC4}"/>
              </a:ext>
            </a:extLst>
          </p:cNvPr>
          <p:cNvSpPr txBox="1"/>
          <p:nvPr/>
        </p:nvSpPr>
        <p:spPr>
          <a:xfrm>
            <a:off x="2801121" y="4232845"/>
            <a:ext cx="21379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IndJogoEncerrado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100" dirty="0"/>
          </a:p>
        </p:txBody>
      </p:sp>
      <p:sp>
        <p:nvSpPr>
          <p:cNvPr id="35" name="Seta: para Cima 34">
            <a:extLst>
              <a:ext uri="{FF2B5EF4-FFF2-40B4-BE49-F238E27FC236}">
                <a16:creationId xmlns:a16="http://schemas.microsoft.com/office/drawing/2014/main" id="{5931AF5A-DD5B-58C8-EF38-ED8C621BF87C}"/>
              </a:ext>
            </a:extLst>
          </p:cNvPr>
          <p:cNvSpPr/>
          <p:nvPr/>
        </p:nvSpPr>
        <p:spPr>
          <a:xfrm rot="5400000">
            <a:off x="8819332" y="5552872"/>
            <a:ext cx="391372" cy="4940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66A74C-9328-245D-E8ED-8CB238A7E2E1}"/>
              </a:ext>
            </a:extLst>
          </p:cNvPr>
          <p:cNvSpPr txBox="1"/>
          <p:nvPr/>
        </p:nvSpPr>
        <p:spPr>
          <a:xfrm>
            <a:off x="6072667" y="5626694"/>
            <a:ext cx="259803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Contabiliza o Número de Vitórias, Derrota e Empates</a:t>
            </a:r>
            <a:endParaRPr lang="pt-BR" sz="1050" dirty="0"/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CA075D98-0DD2-3007-E296-12F8FF425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193" y="3418415"/>
            <a:ext cx="750438" cy="485132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31F0C093-9D53-7632-306A-A619B4A22C07}"/>
              </a:ext>
            </a:extLst>
          </p:cNvPr>
          <p:cNvSpPr txBox="1"/>
          <p:nvPr/>
        </p:nvSpPr>
        <p:spPr>
          <a:xfrm>
            <a:off x="9826818" y="3904665"/>
            <a:ext cx="812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TB_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Jogo</a:t>
            </a:r>
            <a:endParaRPr lang="pt-BR" sz="1000" dirty="0"/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6B04FA9-90EC-262B-95FC-AC2A552B409F}"/>
              </a:ext>
            </a:extLst>
          </p:cNvPr>
          <p:cNvCxnSpPr>
            <a:stCxn id="24" idx="3"/>
            <a:endCxn id="37" idx="1"/>
          </p:cNvCxnSpPr>
          <p:nvPr/>
        </p:nvCxnSpPr>
        <p:spPr>
          <a:xfrm flipV="1">
            <a:off x="6096000" y="3660981"/>
            <a:ext cx="3746193" cy="91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95DA207-3D0C-687C-0634-1F22FBCEA3EA}"/>
              </a:ext>
            </a:extLst>
          </p:cNvPr>
          <p:cNvSpPr txBox="1"/>
          <p:nvPr/>
        </p:nvSpPr>
        <p:spPr>
          <a:xfrm>
            <a:off x="6580188" y="4381406"/>
            <a:ext cx="23564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copa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TRG_Encerra_Partida</a:t>
            </a:r>
            <a:endParaRPr lang="pt-BR" sz="11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77E719D-5019-91FF-0D45-3396EE235A86}"/>
              </a:ext>
            </a:extLst>
          </p:cNvPr>
          <p:cNvSpPr txBox="1"/>
          <p:nvPr/>
        </p:nvSpPr>
        <p:spPr>
          <a:xfrm>
            <a:off x="6068273" y="3209552"/>
            <a:ext cx="259803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Contabiliza os Gols Marcados pelo Mandante e Visitante e Indica o Vencedor da Partida</a:t>
            </a:r>
            <a:endParaRPr lang="pt-BR" sz="1050" dirty="0"/>
          </a:p>
        </p:txBody>
      </p:sp>
      <p:sp>
        <p:nvSpPr>
          <p:cNvPr id="43" name="Seta: para Cima 42">
            <a:extLst>
              <a:ext uri="{FF2B5EF4-FFF2-40B4-BE49-F238E27FC236}">
                <a16:creationId xmlns:a16="http://schemas.microsoft.com/office/drawing/2014/main" id="{D1774A31-2B67-6BC6-36B3-A5A717DBDFA1}"/>
              </a:ext>
            </a:extLst>
          </p:cNvPr>
          <p:cNvSpPr/>
          <p:nvPr/>
        </p:nvSpPr>
        <p:spPr>
          <a:xfrm rot="5400000">
            <a:off x="8839754" y="3339138"/>
            <a:ext cx="391372" cy="4940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110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A52466C-1656-D7AF-B1E7-93D997B90655}"/>
              </a:ext>
            </a:extLst>
          </p:cNvPr>
          <p:cNvSpPr txBox="1"/>
          <p:nvPr/>
        </p:nvSpPr>
        <p:spPr>
          <a:xfrm>
            <a:off x="372859" y="1412741"/>
            <a:ext cx="6232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Trigger – Contabiliza Gols Marcados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CF6E8B-29E5-AF7A-D212-216ECD2C2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994" y="4228754"/>
            <a:ext cx="800060" cy="65590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D3B05DE-45D9-C004-DA72-84A8F10EF2D8}"/>
              </a:ext>
            </a:extLst>
          </p:cNvPr>
          <p:cNvSpPr/>
          <p:nvPr/>
        </p:nvSpPr>
        <p:spPr>
          <a:xfrm>
            <a:off x="566980" y="2762054"/>
            <a:ext cx="10919534" cy="359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4" descr="Vector Icon Sql Server PNG Transparent Background, Free Download #11365 -  FreeIconsPNG">
            <a:extLst>
              <a:ext uri="{FF2B5EF4-FFF2-40B4-BE49-F238E27FC236}">
                <a16:creationId xmlns:a16="http://schemas.microsoft.com/office/drawing/2014/main" id="{23FD7A57-AE93-BF7E-7F0E-DB25EB16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1" y="2315091"/>
            <a:ext cx="725487" cy="8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ímbolo de arquivo sql - ícones de interface grátis">
            <a:extLst>
              <a:ext uri="{FF2B5EF4-FFF2-40B4-BE49-F238E27FC236}">
                <a16:creationId xmlns:a16="http://schemas.microsoft.com/office/drawing/2014/main" id="{CF64A4FA-58C1-8C09-1305-D973AB4CE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10" y="4081883"/>
            <a:ext cx="949643" cy="94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F39A843-4F7B-BD34-235A-F47D8DA0C83B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340753" y="4556705"/>
            <a:ext cx="293624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F140E94F-36C5-3BC0-D947-1226CDBE9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497" y="5230528"/>
            <a:ext cx="800060" cy="655905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0C3C7AC-5AD0-2285-D66F-A6B51B60841B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6077054" y="4556707"/>
            <a:ext cx="3743443" cy="100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F76284-083D-6F2C-5A9E-BEE040696768}"/>
              </a:ext>
            </a:extLst>
          </p:cNvPr>
          <p:cNvSpPr txBox="1"/>
          <p:nvPr/>
        </p:nvSpPr>
        <p:spPr>
          <a:xfrm>
            <a:off x="5314411" y="495416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TB_Gol</a:t>
            </a:r>
            <a:endParaRPr lang="pt-BR" sz="9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4602EC-4792-4BBA-9716-17EA8422DF3B}"/>
              </a:ext>
            </a:extLst>
          </p:cNvPr>
          <p:cNvSpPr txBox="1"/>
          <p:nvPr/>
        </p:nvSpPr>
        <p:spPr>
          <a:xfrm>
            <a:off x="9529437" y="5903682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TB_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SelecaoGrupo</a:t>
            </a:r>
            <a:endParaRPr lang="pt-BR" sz="1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1FC347-F10F-DA61-9818-78846BC37AE7}"/>
              </a:ext>
            </a:extLst>
          </p:cNvPr>
          <p:cNvSpPr txBox="1"/>
          <p:nvPr/>
        </p:nvSpPr>
        <p:spPr>
          <a:xfrm>
            <a:off x="957598" y="5031526"/>
            <a:ext cx="1882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Script de Insert Gols</a:t>
            </a:r>
            <a:endParaRPr lang="pt-BR" sz="9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3BDFFC-C994-5459-C191-24C19FA7DB9C}"/>
              </a:ext>
            </a:extLst>
          </p:cNvPr>
          <p:cNvSpPr txBox="1"/>
          <p:nvPr/>
        </p:nvSpPr>
        <p:spPr>
          <a:xfrm>
            <a:off x="2818352" y="4261949"/>
            <a:ext cx="22793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FF00FF"/>
                </a:solidFill>
                <a:latin typeface="Consolas" panose="020B0609020204030204" pitchFamily="49" charset="0"/>
              </a:rPr>
              <a:t>TRIGGER AFTER INSERT </a:t>
            </a:r>
            <a:endParaRPr lang="pt-BR" sz="1100" dirty="0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8260DA68-D5BE-359C-3E4F-4F228C92EF5A}"/>
              </a:ext>
            </a:extLst>
          </p:cNvPr>
          <p:cNvSpPr/>
          <p:nvPr/>
        </p:nvSpPr>
        <p:spPr>
          <a:xfrm rot="5400000">
            <a:off x="8721727" y="5206524"/>
            <a:ext cx="417251" cy="7155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C566D17-4B62-3269-306E-E5C0F3512D9F}"/>
              </a:ext>
            </a:extLst>
          </p:cNvPr>
          <p:cNvSpPr txBox="1"/>
          <p:nvPr/>
        </p:nvSpPr>
        <p:spPr>
          <a:xfrm>
            <a:off x="6026747" y="5355685"/>
            <a:ext cx="254581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Contabiliza o Número de Gols Pró, Contra, Gols na Prorrogação e Gols na Disputa por Pênaltis</a:t>
            </a:r>
            <a:endParaRPr lang="pt-BR" sz="105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4EE5E62-4F95-AB47-0046-30C8E0754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625" y="3299850"/>
            <a:ext cx="800060" cy="65590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37B177-380D-631F-A059-A4E733BC6B5D}"/>
              </a:ext>
            </a:extLst>
          </p:cNvPr>
          <p:cNvSpPr txBox="1"/>
          <p:nvPr/>
        </p:nvSpPr>
        <p:spPr>
          <a:xfrm>
            <a:off x="9805912" y="3922417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TB_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Gol</a:t>
            </a:r>
            <a:endParaRPr lang="pt-BR" sz="1000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BB0DA5F-7F90-6712-5548-FCE9CE937FA7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6077054" y="3627803"/>
            <a:ext cx="3696571" cy="92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F55D29-1582-E221-25A9-E7633D024053}"/>
              </a:ext>
            </a:extLst>
          </p:cNvPr>
          <p:cNvSpPr txBox="1"/>
          <p:nvPr/>
        </p:nvSpPr>
        <p:spPr>
          <a:xfrm>
            <a:off x="6433903" y="4410510"/>
            <a:ext cx="2053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copa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TRG_Contabiliza_Gol</a:t>
            </a:r>
            <a:endParaRPr lang="pt-BR" sz="11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B75BF1-7D96-EBC5-2379-3EA12DBD83DF}"/>
              </a:ext>
            </a:extLst>
          </p:cNvPr>
          <p:cNvSpPr txBox="1"/>
          <p:nvPr/>
        </p:nvSpPr>
        <p:spPr>
          <a:xfrm>
            <a:off x="6026747" y="3276337"/>
            <a:ext cx="2660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Contabiliza em que tempo da partida ocorreu o gol</a:t>
            </a:r>
            <a:endParaRPr lang="pt-BR" sz="1050" dirty="0"/>
          </a:p>
        </p:txBody>
      </p:sp>
      <p:sp>
        <p:nvSpPr>
          <p:cNvPr id="24" name="Seta: para Cima 23">
            <a:extLst>
              <a:ext uri="{FF2B5EF4-FFF2-40B4-BE49-F238E27FC236}">
                <a16:creationId xmlns:a16="http://schemas.microsoft.com/office/drawing/2014/main" id="{3927FFBE-2585-7896-7B30-77057F83559A}"/>
              </a:ext>
            </a:extLst>
          </p:cNvPr>
          <p:cNvSpPr/>
          <p:nvPr/>
        </p:nvSpPr>
        <p:spPr>
          <a:xfrm rot="5400000">
            <a:off x="8619549" y="3206762"/>
            <a:ext cx="417251" cy="7155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47D1633-C0C8-9CBB-381F-9362A1F83DDE}"/>
              </a:ext>
            </a:extLst>
          </p:cNvPr>
          <p:cNvSpPr txBox="1"/>
          <p:nvPr/>
        </p:nvSpPr>
        <p:spPr>
          <a:xfrm>
            <a:off x="372859" y="1412741"/>
            <a:ext cx="5012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Trigger – Contabiliza Cartões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7AB5BA-A262-6C88-7174-473F44082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296" y="3681288"/>
            <a:ext cx="800060" cy="65590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58C65EB-316B-C3DA-4800-5C7134E79313}"/>
              </a:ext>
            </a:extLst>
          </p:cNvPr>
          <p:cNvSpPr/>
          <p:nvPr/>
        </p:nvSpPr>
        <p:spPr>
          <a:xfrm>
            <a:off x="597282" y="2738143"/>
            <a:ext cx="10919534" cy="3867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4" descr="Vector Icon Sql Server PNG Transparent Background, Free Download #11365 -  FreeIconsPNG">
            <a:extLst>
              <a:ext uri="{FF2B5EF4-FFF2-40B4-BE49-F238E27FC236}">
                <a16:creationId xmlns:a16="http://schemas.microsoft.com/office/drawing/2014/main" id="{C8F210ED-9D8B-A931-F13E-B7125794D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9" y="2248391"/>
            <a:ext cx="725487" cy="8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ímbolo de arquivo sql - ícones de interface grátis">
            <a:extLst>
              <a:ext uri="{FF2B5EF4-FFF2-40B4-BE49-F238E27FC236}">
                <a16:creationId xmlns:a16="http://schemas.microsoft.com/office/drawing/2014/main" id="{41E4BA64-097F-7D8F-303C-643F6BBA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12" y="3534417"/>
            <a:ext cx="949643" cy="94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1D0A3FF-6836-8836-0DC5-6E27B5D52C1A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371055" y="4009239"/>
            <a:ext cx="293624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78815AEA-EC09-D410-FE40-076C26CC3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799" y="4390836"/>
            <a:ext cx="800060" cy="655905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FCFDE2-7691-1EE1-1579-D4864156C1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6107356" y="4009241"/>
            <a:ext cx="3743443" cy="70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FDF14F9-0D81-9BDD-B008-7CA28FD38708}"/>
              </a:ext>
            </a:extLst>
          </p:cNvPr>
          <p:cNvSpPr txBox="1"/>
          <p:nvPr/>
        </p:nvSpPr>
        <p:spPr>
          <a:xfrm>
            <a:off x="5344713" y="440669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TB_Gol</a:t>
            </a:r>
            <a:endParaRPr lang="pt-BR" sz="9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475F62-531B-D82C-2790-1B2B907F822C}"/>
              </a:ext>
            </a:extLst>
          </p:cNvPr>
          <p:cNvSpPr txBox="1"/>
          <p:nvPr/>
        </p:nvSpPr>
        <p:spPr>
          <a:xfrm>
            <a:off x="9559739" y="506399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TB_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SelecaoGrupo</a:t>
            </a:r>
            <a:endParaRPr lang="pt-BR" sz="1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ED261C-294E-D44D-82FB-6EF66E0533B0}"/>
              </a:ext>
            </a:extLst>
          </p:cNvPr>
          <p:cNvSpPr txBox="1"/>
          <p:nvPr/>
        </p:nvSpPr>
        <p:spPr>
          <a:xfrm>
            <a:off x="987900" y="4484060"/>
            <a:ext cx="18820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Script de Insert Cartões Amarelos e Vermelhos</a:t>
            </a:r>
            <a:endParaRPr lang="pt-BR" sz="9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8B2756D-81B1-D16C-405D-4C54CF88F0E4}"/>
              </a:ext>
            </a:extLst>
          </p:cNvPr>
          <p:cNvSpPr txBox="1"/>
          <p:nvPr/>
        </p:nvSpPr>
        <p:spPr>
          <a:xfrm>
            <a:off x="2848654" y="3714483"/>
            <a:ext cx="22793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FF00FF"/>
                </a:solidFill>
                <a:latin typeface="Consolas" panose="020B0609020204030204" pitchFamily="49" charset="0"/>
              </a:rPr>
              <a:t>TRIGGER AFTER INSERT </a:t>
            </a:r>
            <a:endParaRPr lang="pt-BR" sz="1100" dirty="0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0CFE4812-5553-7DAF-0FBF-89D39A61E14B}"/>
              </a:ext>
            </a:extLst>
          </p:cNvPr>
          <p:cNvSpPr/>
          <p:nvPr/>
        </p:nvSpPr>
        <p:spPr>
          <a:xfrm>
            <a:off x="10061860" y="5337445"/>
            <a:ext cx="417251" cy="7155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447241F-900F-7C51-8635-58291F57DA6F}"/>
              </a:ext>
            </a:extLst>
          </p:cNvPr>
          <p:cNvSpPr txBox="1"/>
          <p:nvPr/>
        </p:nvSpPr>
        <p:spPr>
          <a:xfrm>
            <a:off x="8988756" y="6116710"/>
            <a:ext cx="25458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Contabiliza o Número de Cartões Amarelos e Vermelhos</a:t>
            </a:r>
            <a:endParaRPr lang="pt-BR" sz="105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EB4C984-FF5E-4569-C136-9DB02C05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927" y="2912646"/>
            <a:ext cx="800060" cy="65590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90C934-CB0D-3874-BA81-B29B0FD31821}"/>
              </a:ext>
            </a:extLst>
          </p:cNvPr>
          <p:cNvSpPr txBox="1"/>
          <p:nvPr/>
        </p:nvSpPr>
        <p:spPr>
          <a:xfrm>
            <a:off x="9836214" y="35352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TB_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Gol</a:t>
            </a:r>
            <a:endParaRPr lang="pt-BR" sz="1000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541F944-6C59-30C5-895C-1A8002C9DC88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6107356" y="3240599"/>
            <a:ext cx="3696571" cy="76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6AAE09-59B2-CAB7-12A3-C2EC3B7320E2}"/>
              </a:ext>
            </a:extLst>
          </p:cNvPr>
          <p:cNvSpPr txBox="1"/>
          <p:nvPr/>
        </p:nvSpPr>
        <p:spPr>
          <a:xfrm>
            <a:off x="6464205" y="3863044"/>
            <a:ext cx="24186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copa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TRG_Contabiliza_Cartao</a:t>
            </a:r>
            <a:endParaRPr lang="pt-BR" sz="1100" dirty="0"/>
          </a:p>
        </p:txBody>
      </p:sp>
      <p:sp>
        <p:nvSpPr>
          <p:cNvPr id="22" name="Seta: para Cima 21">
            <a:extLst>
              <a:ext uri="{FF2B5EF4-FFF2-40B4-BE49-F238E27FC236}">
                <a16:creationId xmlns:a16="http://schemas.microsoft.com/office/drawing/2014/main" id="{B7C1EBD9-DC63-4F5F-BF80-EFB51AE028E5}"/>
              </a:ext>
            </a:extLst>
          </p:cNvPr>
          <p:cNvSpPr/>
          <p:nvPr/>
        </p:nvSpPr>
        <p:spPr>
          <a:xfrm rot="5400000">
            <a:off x="8848656" y="2743868"/>
            <a:ext cx="417251" cy="7155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B5FA7CF-F000-AF3A-D341-D8FA8E0ABE9D}"/>
              </a:ext>
            </a:extLst>
          </p:cNvPr>
          <p:cNvSpPr txBox="1"/>
          <p:nvPr/>
        </p:nvSpPr>
        <p:spPr>
          <a:xfrm>
            <a:off x="6213123" y="2984100"/>
            <a:ext cx="2660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Contabiliza em que tempo da partida ocorreu o cartão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734172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EC9088D-1B50-B847-14A9-86F05FCCE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" y="1733683"/>
            <a:ext cx="10881360" cy="44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8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AA39F86-1FA3-4C53-B0C5-E55B0EC5CE78}"/>
              </a:ext>
            </a:extLst>
          </p:cNvPr>
          <p:cNvSpPr txBox="1"/>
          <p:nvPr/>
        </p:nvSpPr>
        <p:spPr>
          <a:xfrm>
            <a:off x="236737" y="1300269"/>
            <a:ext cx="11665258" cy="5447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ocorridos em cada partida do Mundial.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7.1 – O jogador que marcou o gol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precisa ser identificado,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jogo, como foi marcado;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7.2 – Caso algum pênalti tenha sido perdido ele precisa ser identificado, junto com o jogador que perdeu, qual foi o jogo 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todas as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Substituições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ocorreram durante as partidas do Mundial.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8.1 – Toda substituição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lesão deverá ser identificada;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8.2 –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Precisa identificar o jogador que está sendo substituído e quem é o seu substituto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Cartões Amarelos e Vermelhos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ocorridos em cada partida do Mundial.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9.1 – O jogador que recebeu o cartão precisa ser identificado, 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– O sistema precisa armazenar as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Escalações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partidas do Mundial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10.1 – Existe a necessida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de identificar quais serão os jogadores titulares e quais são os reservas disponíveis para futuras substituições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423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247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792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3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AA39F86-1FA3-4C53-B0C5-E55B0EC5CE78}"/>
              </a:ext>
            </a:extLst>
          </p:cNvPr>
          <p:cNvSpPr txBox="1"/>
          <p:nvPr/>
        </p:nvSpPr>
        <p:spPr>
          <a:xfrm>
            <a:off x="236737" y="1300269"/>
            <a:ext cx="11665258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– O sistema precisa armazenar as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Estatísticas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partidas do Mundial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11.1 – Número de Finalizações (No Gol, Pra Fora, na Trave e Bloqueadas), Número de Pênaltis, Impedimentos, Defesas, Desarmes, Faltas Sofridas e Cometidas;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3933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Análise de Volumetria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11FB5E-90B6-E186-AD28-AC797F029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" y="2422935"/>
            <a:ext cx="11257280" cy="34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8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903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Seleções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8EE1ED-DFE3-895F-3754-3DA01FB361CD}"/>
              </a:ext>
            </a:extLst>
          </p:cNvPr>
          <p:cNvSpPr txBox="1"/>
          <p:nvPr/>
        </p:nvSpPr>
        <p:spPr>
          <a:xfrm>
            <a:off x="210105" y="2320187"/>
            <a:ext cx="11828015" cy="3770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O sistema precisa armazenar informações das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Seleções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>
              <a:lnSpc>
                <a:spcPct val="107000"/>
              </a:lnSpc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 –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é permitido o cadastro de uma Seleção sem informar o Nome da Seleção, seu treinador e a sua localização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 – Nome da Seleção – O Nome da Seleção deve ser único;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1.3 – Continente que a Seleção pertence: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'EU' – Europa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'AS' – Ásia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'SA' – América do Sul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'NA' – América do Norte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'OC' – Oceania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'AF' – África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'CA' – América Central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'ND' – Não Definida</a:t>
            </a:r>
          </a:p>
        </p:txBody>
      </p:sp>
    </p:spTree>
    <p:extLst>
      <p:ext uri="{BB962C8B-B14F-4D97-AF65-F5344CB8AC3E}">
        <p14:creationId xmlns:p14="http://schemas.microsoft.com/office/powerpoint/2010/main" val="119575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903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Seleções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1BBE634-5C9C-6FCF-1DB3-FB42DE89F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32" y="2433637"/>
            <a:ext cx="105441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838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Estádios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Estádios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–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é permitido o cadastro de um estádio sem informar o Nome do Estádio e qual a sua Capacidade de Público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 –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do Estádio -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Nome do Estádio deve ser único;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2.3 –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Capacidade de Público – Será usado para cálculo do percentual de ocupação nos jogos;</a:t>
            </a:r>
          </a:p>
        </p:txBody>
      </p:sp>
    </p:spTree>
    <p:extLst>
      <p:ext uri="{BB962C8B-B14F-4D97-AF65-F5344CB8AC3E}">
        <p14:creationId xmlns:p14="http://schemas.microsoft.com/office/powerpoint/2010/main" val="2385672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29840</TotalTime>
  <Words>2732</Words>
  <Application>Microsoft Office PowerPoint</Application>
  <PresentationFormat>Widescreen</PresentationFormat>
  <Paragraphs>207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1</cp:revision>
  <dcterms:created xsi:type="dcterms:W3CDTF">2022-11-22T00:56:34Z</dcterms:created>
  <dcterms:modified xsi:type="dcterms:W3CDTF">2022-12-19T12:44:42Z</dcterms:modified>
</cp:coreProperties>
</file>