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0" r:id="rId2"/>
    <p:sldId id="261" r:id="rId3"/>
    <p:sldId id="263" r:id="rId4"/>
    <p:sldId id="264" r:id="rId5"/>
    <p:sldId id="272" r:id="rId6"/>
    <p:sldId id="273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3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71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18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01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9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74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8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7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0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1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5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8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14EC-0E9E-47D4-B895-F0FE3C46ACDC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E132EC-BD29-475C-BC52-0BD53FA39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2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5966" y="609600"/>
            <a:ext cx="4837043" cy="54333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CENTRO UNIVERSITÁRIO DE JOÃO PESSOA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COORDENAÇÃO DE CIÊNCIA DA COMPUTAÇÃO</a:t>
            </a:r>
            <a:br>
              <a:rPr lang="pt-BR" sz="2000" dirty="0">
                <a:solidFill>
                  <a:schemeClr val="tx1"/>
                </a:solidFill>
              </a:rPr>
            </a:b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09530" y="3616307"/>
            <a:ext cx="7103000" cy="312390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dirty="0"/>
              <a:t>João Felipe Duarte </a:t>
            </a:r>
            <a:r>
              <a:rPr lang="pt-BR" dirty="0" err="1"/>
              <a:t>Pessôa</a:t>
            </a:r>
            <a:endParaRPr lang="pt-BR" dirty="0"/>
          </a:p>
          <a:p>
            <a:pPr marL="0" indent="0" algn="ctr">
              <a:buNone/>
            </a:pPr>
            <a:r>
              <a:rPr lang="pt-BR" dirty="0"/>
              <a:t>Felipe Freire Alves de Oliveira</a:t>
            </a:r>
          </a:p>
          <a:p>
            <a:pPr marL="0" indent="0" algn="ctr">
              <a:buNone/>
            </a:pPr>
            <a:r>
              <a:rPr lang="pt-BR" dirty="0"/>
              <a:t>Tiago Fernandes Viana </a:t>
            </a:r>
          </a:p>
          <a:p>
            <a:pPr marL="0" indent="0" algn="ctr">
              <a:buNone/>
            </a:pPr>
            <a:r>
              <a:rPr lang="pt-BR" dirty="0"/>
              <a:t>Rafael de Lima Carneiro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Ciência da Computação – P4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João Pessoa</a:t>
            </a:r>
          </a:p>
          <a:p>
            <a:pPr marL="0" indent="0" algn="ctr">
              <a:buNone/>
            </a:pPr>
            <a:r>
              <a:rPr lang="pt-BR" dirty="0"/>
              <a:t>2016.2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133" y="6273421"/>
            <a:ext cx="905001" cy="466790"/>
          </a:xfrm>
          <a:prstGeom prst="rect">
            <a:avLst/>
          </a:prstGeo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22" y="1458222"/>
            <a:ext cx="3215216" cy="24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3438" y="26504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Equipe e experiência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8" y="1232277"/>
            <a:ext cx="9791883" cy="55079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133" y="6273421"/>
            <a:ext cx="90500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Telas</a:t>
            </a: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16" y="1520353"/>
            <a:ext cx="3872304" cy="3863193"/>
          </a:xfr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133" y="6286673"/>
            <a:ext cx="90500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Tela de menu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half" idx="4294967295"/>
          </p:nvPr>
        </p:nvSpPr>
        <p:spPr>
          <a:xfrm>
            <a:off x="1336821" y="5499171"/>
            <a:ext cx="7277694" cy="764450"/>
          </a:xfrm>
        </p:spPr>
        <p:txBody>
          <a:bodyPr/>
          <a:lstStyle/>
          <a:p>
            <a:r>
              <a:rPr lang="pt-BR" dirty="0"/>
              <a:t>Esta tela será o menu do programa.</a:t>
            </a:r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21" y="1113667"/>
            <a:ext cx="7277694" cy="3881437"/>
          </a:xfr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133" y="6273421"/>
            <a:ext cx="90500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0177" y="408542"/>
            <a:ext cx="8596668" cy="67586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Telas de cadastro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5" y="1194942"/>
            <a:ext cx="4331987" cy="206477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11" y="1411040"/>
            <a:ext cx="5548513" cy="50030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5" y="3370259"/>
            <a:ext cx="433198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1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36" y="1476817"/>
            <a:ext cx="3617226" cy="5381183"/>
          </a:xfrm>
        </p:spPr>
      </p:pic>
    </p:spTree>
    <p:extLst>
      <p:ext uri="{BB962C8B-B14F-4D97-AF65-F5344CB8AC3E}">
        <p14:creationId xmlns:p14="http://schemas.microsoft.com/office/powerpoint/2010/main" val="252259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781879"/>
            <a:ext cx="8596668" cy="5259484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000" dirty="0"/>
              <a:t>Agradecemos sua atenção!</a:t>
            </a:r>
          </a:p>
          <a:p>
            <a:pPr marL="0" indent="0" algn="ctr">
              <a:buNone/>
            </a:pPr>
            <a:r>
              <a:rPr lang="pt-BR" sz="4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498096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54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CENTRO UNIVERSITÁRIO DE JOÃO PESSOA COORDENAÇÃO DE CIÊNCIA DA COMPUTAÇÃO </vt:lpstr>
      <vt:lpstr>Equipe e experiência</vt:lpstr>
      <vt:lpstr>Telas</vt:lpstr>
      <vt:lpstr>Tela de menu</vt:lpstr>
      <vt:lpstr>Telas de cadastro </vt:lpstr>
      <vt:lpstr>Telas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felipe</dc:creator>
  <cp:lastModifiedBy>joão felipe</cp:lastModifiedBy>
  <cp:revision>66</cp:revision>
  <dcterms:created xsi:type="dcterms:W3CDTF">2016-11-21T04:31:30Z</dcterms:created>
  <dcterms:modified xsi:type="dcterms:W3CDTF">2016-12-05T23:59:14Z</dcterms:modified>
</cp:coreProperties>
</file>