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820" y="-3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56FE-2FA1-4FDF-AFF3-D6DB5315FA1E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8089-A16F-4E92-85DD-0FA42CD1C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50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56FE-2FA1-4FDF-AFF3-D6DB5315FA1E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8089-A16F-4E92-85DD-0FA42CD1C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93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56FE-2FA1-4FDF-AFF3-D6DB5315FA1E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8089-A16F-4E92-85DD-0FA42CD1C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52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56FE-2FA1-4FDF-AFF3-D6DB5315FA1E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8089-A16F-4E92-85DD-0FA42CD1C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47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56FE-2FA1-4FDF-AFF3-D6DB5315FA1E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8089-A16F-4E92-85DD-0FA42CD1C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70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56FE-2FA1-4FDF-AFF3-D6DB5315FA1E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8089-A16F-4E92-85DD-0FA42CD1C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3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56FE-2FA1-4FDF-AFF3-D6DB5315FA1E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8089-A16F-4E92-85DD-0FA42CD1C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38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56FE-2FA1-4FDF-AFF3-D6DB5315FA1E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8089-A16F-4E92-85DD-0FA42CD1C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50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56FE-2FA1-4FDF-AFF3-D6DB5315FA1E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8089-A16F-4E92-85DD-0FA42CD1C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82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56FE-2FA1-4FDF-AFF3-D6DB5315FA1E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8089-A16F-4E92-85DD-0FA42CD1C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38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56FE-2FA1-4FDF-AFF3-D6DB5315FA1E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8089-A16F-4E92-85DD-0FA42CD1C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80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F56FE-2FA1-4FDF-AFF3-D6DB5315FA1E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8089-A16F-4E92-85DD-0FA42CD1C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2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BBC4DBD-947A-4785-9571-876E42C456F7}"/>
              </a:ext>
            </a:extLst>
          </p:cNvPr>
          <p:cNvGrpSpPr/>
          <p:nvPr/>
        </p:nvGrpSpPr>
        <p:grpSpPr>
          <a:xfrm>
            <a:off x="1406577" y="1497372"/>
            <a:ext cx="4251155" cy="8801660"/>
            <a:chOff x="1395665" y="1497372"/>
            <a:chExt cx="4251155" cy="88016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8FB80FE-E77F-4E61-8D2D-B69353D86562}"/>
                </a:ext>
              </a:extLst>
            </p:cNvPr>
            <p:cNvGrpSpPr/>
            <p:nvPr/>
          </p:nvGrpSpPr>
          <p:grpSpPr>
            <a:xfrm rot="16200000" flipH="1" flipV="1">
              <a:off x="-812958" y="3839254"/>
              <a:ext cx="8668401" cy="4251155"/>
              <a:chOff x="1080000" y="540000"/>
              <a:chExt cx="10097520" cy="5778000"/>
            </a:xfrm>
            <a:gradFill flip="none" rotWithShape="1">
              <a:gsLst>
                <a:gs pos="67000">
                  <a:srgbClr val="000099"/>
                </a:gs>
                <a:gs pos="0">
                  <a:schemeClr val="accent6">
                    <a:lumMod val="75000"/>
                  </a:schemeClr>
                </a:gs>
                <a:gs pos="41000">
                  <a:srgbClr val="00CCFF"/>
                </a:gs>
                <a:gs pos="100000">
                  <a:srgbClr val="6600CC"/>
                </a:gs>
              </a:gsLst>
              <a:lin ang="10800000" scaled="1"/>
              <a:tileRect/>
            </a:gradFill>
          </p:grpSpPr>
          <p:sp>
            <p:nvSpPr>
              <p:cNvPr id="16" name="Arrow: U-Turn 15">
                <a:extLst>
                  <a:ext uri="{FF2B5EF4-FFF2-40B4-BE49-F238E27FC236}">
                    <a16:creationId xmlns:a16="http://schemas.microsoft.com/office/drawing/2014/main" id="{B5947760-3AB5-49B2-8048-3F92433179CA}"/>
                  </a:ext>
                </a:extLst>
              </p:cNvPr>
              <p:cNvSpPr/>
              <p:nvPr/>
            </p:nvSpPr>
            <p:spPr>
              <a:xfrm flipV="1">
                <a:off x="3545840" y="1998000"/>
                <a:ext cx="2700000" cy="4320000"/>
              </a:xfrm>
              <a:prstGeom prst="uturnArrow">
                <a:avLst>
                  <a:gd name="adj1" fmla="val 8810"/>
                  <a:gd name="adj2" fmla="val 4405"/>
                  <a:gd name="adj3" fmla="val 23524"/>
                  <a:gd name="adj4" fmla="val 50000"/>
                  <a:gd name="adj5" fmla="val 86231"/>
                </a:avLst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Arrow: U-Turn 16">
                <a:extLst>
                  <a:ext uri="{FF2B5EF4-FFF2-40B4-BE49-F238E27FC236}">
                    <a16:creationId xmlns:a16="http://schemas.microsoft.com/office/drawing/2014/main" id="{CA8D2479-0AB2-4697-8236-CCD9F63E4CD9}"/>
                  </a:ext>
                </a:extLst>
              </p:cNvPr>
              <p:cNvSpPr/>
              <p:nvPr/>
            </p:nvSpPr>
            <p:spPr>
              <a:xfrm>
                <a:off x="1080000" y="540000"/>
                <a:ext cx="2700000" cy="4320000"/>
              </a:xfrm>
              <a:prstGeom prst="uturnArrow">
                <a:avLst>
                  <a:gd name="adj1" fmla="val 8810"/>
                  <a:gd name="adj2" fmla="val 4405"/>
                  <a:gd name="adj3" fmla="val 23524"/>
                  <a:gd name="adj4" fmla="val 50000"/>
                  <a:gd name="adj5" fmla="val 86231"/>
                </a:avLst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Arrow: U-Turn 17">
                <a:extLst>
                  <a:ext uri="{FF2B5EF4-FFF2-40B4-BE49-F238E27FC236}">
                    <a16:creationId xmlns:a16="http://schemas.microsoft.com/office/drawing/2014/main" id="{1A055102-C597-4FAB-AB07-171D8FD63FC9}"/>
                  </a:ext>
                </a:extLst>
              </p:cNvPr>
              <p:cNvSpPr/>
              <p:nvPr/>
            </p:nvSpPr>
            <p:spPr>
              <a:xfrm>
                <a:off x="6011680" y="540000"/>
                <a:ext cx="2700000" cy="4320000"/>
              </a:xfrm>
              <a:prstGeom prst="uturnArrow">
                <a:avLst>
                  <a:gd name="adj1" fmla="val 8810"/>
                  <a:gd name="adj2" fmla="val 4405"/>
                  <a:gd name="adj3" fmla="val 23524"/>
                  <a:gd name="adj4" fmla="val 50000"/>
                  <a:gd name="adj5" fmla="val 86231"/>
                </a:avLst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Arrow: U-Turn 18">
                <a:extLst>
                  <a:ext uri="{FF2B5EF4-FFF2-40B4-BE49-F238E27FC236}">
                    <a16:creationId xmlns:a16="http://schemas.microsoft.com/office/drawing/2014/main" id="{7277FE64-4340-41C9-AE72-B597A8788948}"/>
                  </a:ext>
                </a:extLst>
              </p:cNvPr>
              <p:cNvSpPr/>
              <p:nvPr/>
            </p:nvSpPr>
            <p:spPr>
              <a:xfrm flipV="1">
                <a:off x="8477520" y="1998000"/>
                <a:ext cx="2700000" cy="4320000"/>
              </a:xfrm>
              <a:prstGeom prst="uturnArrow">
                <a:avLst>
                  <a:gd name="adj1" fmla="val 8810"/>
                  <a:gd name="adj2" fmla="val 4405"/>
                  <a:gd name="adj3" fmla="val 23524"/>
                  <a:gd name="adj4" fmla="val 50000"/>
                  <a:gd name="adj5" fmla="val 86231"/>
                </a:avLst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ACA0E520-AA5D-4E95-A799-0E78F4BFC7B2}"/>
                </a:ext>
              </a:extLst>
            </p:cNvPr>
            <p:cNvSpPr/>
            <p:nvPr/>
          </p:nvSpPr>
          <p:spPr>
            <a:xfrm rot="16200000" flipH="1">
              <a:off x="2239171" y="1513032"/>
              <a:ext cx="458431" cy="427112"/>
            </a:xfrm>
            <a:prstGeom prst="flowChartConnector">
              <a:avLst/>
            </a:prstGeom>
            <a:solidFill>
              <a:srgbClr val="5F0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34BD2D0-B8D4-44B8-BE23-096CACE383F8}"/>
              </a:ext>
            </a:extLst>
          </p:cNvPr>
          <p:cNvSpPr txBox="1"/>
          <p:nvPr/>
        </p:nvSpPr>
        <p:spPr>
          <a:xfrm>
            <a:off x="1464197" y="69448"/>
            <a:ext cx="5839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Bahnschrift Condensed" panose="020B0502040204020203" pitchFamily="34" charset="0"/>
              </a:rPr>
              <a:t>Autonomous Sailing Vehicle Roadmap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E0FC7C-5386-42FD-8826-596DAB306B6D}"/>
              </a:ext>
            </a:extLst>
          </p:cNvPr>
          <p:cNvSpPr txBox="1"/>
          <p:nvPr/>
        </p:nvSpPr>
        <p:spPr>
          <a:xfrm>
            <a:off x="1639720" y="1846906"/>
            <a:ext cx="155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Bahnschrift Condensed" panose="020B0502040204020203" pitchFamily="34" charset="0"/>
              </a:rPr>
              <a:t>22.09.21</a:t>
            </a:r>
          </a:p>
          <a:p>
            <a:r>
              <a:rPr lang="pl-PL" sz="1200" dirty="0">
                <a:latin typeface="Bahnschrift Condensed" panose="020B0502040204020203" pitchFamily="34" charset="0"/>
              </a:rPr>
              <a:t>Przedstawienie</a:t>
            </a:r>
            <a:r>
              <a:rPr lang="en-GB" sz="1200" dirty="0">
                <a:latin typeface="Bahnschrift Condensed" panose="020B0502040204020203" pitchFamily="34" charset="0"/>
              </a:rPr>
              <a:t> </a:t>
            </a:r>
            <a:r>
              <a:rPr lang="en-GB" sz="1200" noProof="1">
                <a:latin typeface="Bahnschrift Condensed" panose="020B0502040204020203" pitchFamily="34" charset="0"/>
              </a:rPr>
              <a:t>Teamu</a:t>
            </a:r>
            <a:r>
              <a:rPr lang="en-GB" sz="1200" dirty="0">
                <a:latin typeface="Bahnschrift Condensed" panose="020B0502040204020203" pitchFamily="34" charset="0"/>
              </a:rPr>
              <a:t> w Solar </a:t>
            </a:r>
            <a:r>
              <a:rPr lang="pl-PL" sz="1200" dirty="0">
                <a:latin typeface="Bahnschrift Condensed" panose="020B0502040204020203" pitchFamily="34" charset="0"/>
              </a:rPr>
              <a:t>Boat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BCC415-1947-4D8D-A3A1-65F700835F47}"/>
              </a:ext>
            </a:extLst>
          </p:cNvPr>
          <p:cNvSpPr txBox="1"/>
          <p:nvPr/>
        </p:nvSpPr>
        <p:spPr>
          <a:xfrm>
            <a:off x="3181344" y="4072372"/>
            <a:ext cx="106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noProof="1">
                <a:latin typeface="Bahnschrift Condensed" panose="020B0502040204020203" pitchFamily="34" charset="0"/>
              </a:rPr>
              <a:t>30.01.22</a:t>
            </a:r>
          </a:p>
          <a:p>
            <a:r>
              <a:rPr lang="en-GB" sz="1200" noProof="1">
                <a:latin typeface="Bahnschrift Condensed" panose="020B0502040204020203" pitchFamily="34" charset="0"/>
              </a:rPr>
              <a:t>Wyniki konkursu o Grant Rektora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DAFAFD-E9E2-4260-8FCE-BCCA5B0A854D}"/>
              </a:ext>
            </a:extLst>
          </p:cNvPr>
          <p:cNvSpPr txBox="1"/>
          <p:nvPr/>
        </p:nvSpPr>
        <p:spPr>
          <a:xfrm>
            <a:off x="5752617" y="2617698"/>
            <a:ext cx="1551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noProof="1">
                <a:latin typeface="Bahnschrift Condensed" panose="020B0502040204020203" pitchFamily="34" charset="0"/>
              </a:rPr>
              <a:t>15.12.21</a:t>
            </a:r>
          </a:p>
          <a:p>
            <a:r>
              <a:rPr lang="en-GB" sz="1200" noProof="1">
                <a:latin typeface="Bahnschrift Condensed" panose="020B0502040204020203" pitchFamily="34" charset="0"/>
              </a:rPr>
              <a:t>Zebranie dokumentów potrzebnych na Grant Rektora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6754AA-2C6E-4BB8-BB1C-AD0531372785}"/>
              </a:ext>
            </a:extLst>
          </p:cNvPr>
          <p:cNvSpPr txBox="1"/>
          <p:nvPr/>
        </p:nvSpPr>
        <p:spPr>
          <a:xfrm>
            <a:off x="4227593" y="4048053"/>
            <a:ext cx="1066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noProof="1">
                <a:latin typeface="Bahnschrift Condensed" panose="020B0502040204020203" pitchFamily="34" charset="0"/>
              </a:rPr>
              <a:t>15.01.21</a:t>
            </a:r>
          </a:p>
          <a:p>
            <a:r>
              <a:rPr lang="en-GB" sz="1200" noProof="1">
                <a:latin typeface="Bahnschrift Condensed" panose="020B0502040204020203" pitchFamily="34" charset="0"/>
              </a:rPr>
              <a:t>Złożenie wniosku o Grant Rektora w DSS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ABDC90-4641-4126-A1FC-5B9EB7334D3F}"/>
              </a:ext>
            </a:extLst>
          </p:cNvPr>
          <p:cNvSpPr txBox="1"/>
          <p:nvPr/>
        </p:nvSpPr>
        <p:spPr>
          <a:xfrm>
            <a:off x="5168533" y="1266539"/>
            <a:ext cx="155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noProof="1">
                <a:latin typeface="Bahnschrift Condensed" panose="020B0502040204020203" pitchFamily="34" charset="0"/>
              </a:rPr>
              <a:t>15.11.21</a:t>
            </a:r>
          </a:p>
          <a:p>
            <a:r>
              <a:rPr lang="en-GB" sz="1200" noProof="1">
                <a:latin typeface="Bahnschrift Condensed" panose="020B0502040204020203" pitchFamily="34" charset="0"/>
              </a:rPr>
              <a:t>Szukanie Sponsorów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53585D-9158-46CB-B1F6-E3EB4F914851}"/>
              </a:ext>
            </a:extLst>
          </p:cNvPr>
          <p:cNvSpPr txBox="1"/>
          <p:nvPr/>
        </p:nvSpPr>
        <p:spPr>
          <a:xfrm>
            <a:off x="3913069" y="1955527"/>
            <a:ext cx="1551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noProof="1">
                <a:latin typeface="Bahnschrift Condensed" panose="020B0502040204020203" pitchFamily="34" charset="0"/>
              </a:rPr>
              <a:t>01.11.21</a:t>
            </a:r>
          </a:p>
          <a:p>
            <a:r>
              <a:rPr lang="en-GB" sz="1200" noProof="1">
                <a:latin typeface="Bahnschrift Condensed" panose="020B0502040204020203" pitchFamily="34" charset="0"/>
              </a:rPr>
              <a:t>Rozpoczęcie prac and projektem kadłuba oraz żagla; wybór elektroniki (czujniki, servo, computer, zasilanie)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D0AB9D-2259-430C-882B-2A3C023F4484}"/>
              </a:ext>
            </a:extLst>
          </p:cNvPr>
          <p:cNvSpPr txBox="1"/>
          <p:nvPr/>
        </p:nvSpPr>
        <p:spPr>
          <a:xfrm>
            <a:off x="1912746" y="4260077"/>
            <a:ext cx="133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noProof="1">
                <a:latin typeface="Bahnschrift Condensed" panose="020B0502040204020203" pitchFamily="34" charset="0"/>
              </a:rPr>
              <a:t>05.03.22</a:t>
            </a:r>
          </a:p>
          <a:p>
            <a:r>
              <a:rPr lang="en-GB" sz="1200" noProof="1">
                <a:latin typeface="Bahnschrift Condensed" panose="020B0502040204020203" pitchFamily="34" charset="0"/>
              </a:rPr>
              <a:t>Rozpoczęcie konstrukcji łodzi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FDEDCE-F634-4F81-AC8F-E623900697B4}"/>
              </a:ext>
            </a:extLst>
          </p:cNvPr>
          <p:cNvSpPr txBox="1"/>
          <p:nvPr/>
        </p:nvSpPr>
        <p:spPr>
          <a:xfrm>
            <a:off x="2511474" y="5062200"/>
            <a:ext cx="133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noProof="1">
                <a:latin typeface="Bahnschrift Condensed" panose="020B0502040204020203" pitchFamily="34" charset="0"/>
              </a:rPr>
              <a:t>10.04.22</a:t>
            </a:r>
          </a:p>
          <a:p>
            <a:r>
              <a:rPr lang="en-GB" sz="1200" noProof="1">
                <a:latin typeface="Bahnschrift Condensed" panose="020B0502040204020203" pitchFamily="34" charset="0"/>
              </a:rPr>
              <a:t>Integracja elektroniki w kadłubie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0BB414-A120-46B0-B779-7CB1AF4D636B}"/>
              </a:ext>
            </a:extLst>
          </p:cNvPr>
          <p:cNvSpPr txBox="1"/>
          <p:nvPr/>
        </p:nvSpPr>
        <p:spPr>
          <a:xfrm>
            <a:off x="3779837" y="6255501"/>
            <a:ext cx="155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noProof="1">
                <a:latin typeface="Bahnschrift Condensed" panose="020B0502040204020203" pitchFamily="34" charset="0"/>
              </a:rPr>
              <a:t>07.05.22</a:t>
            </a:r>
          </a:p>
          <a:p>
            <a:r>
              <a:rPr lang="en-GB" sz="1200" noProof="1">
                <a:latin typeface="Bahnschrift Condensed" panose="020B0502040204020203" pitchFamily="34" charset="0"/>
              </a:rPr>
              <a:t>WODOWANIE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01888A-9014-43A3-AA9C-836D90F985FE}"/>
              </a:ext>
            </a:extLst>
          </p:cNvPr>
          <p:cNvSpPr txBox="1"/>
          <p:nvPr/>
        </p:nvSpPr>
        <p:spPr>
          <a:xfrm>
            <a:off x="1912746" y="8414852"/>
            <a:ext cx="144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noProof="1">
                <a:latin typeface="Bahnschrift Condensed" panose="020B0502040204020203" pitchFamily="34" charset="0"/>
              </a:rPr>
              <a:t>01.09.22</a:t>
            </a:r>
          </a:p>
          <a:p>
            <a:r>
              <a:rPr lang="en-GB" sz="1200" noProof="1">
                <a:latin typeface="Bahnschrift Condensed" panose="020B0502040204020203" pitchFamily="34" charset="0"/>
              </a:rPr>
              <a:t>Tworzenie Sprawozdania z Projektu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5C3BF2-0E33-4742-999D-43D7742F2A18}"/>
              </a:ext>
            </a:extLst>
          </p:cNvPr>
          <p:cNvSpPr txBox="1"/>
          <p:nvPr/>
        </p:nvSpPr>
        <p:spPr>
          <a:xfrm>
            <a:off x="2783911" y="9167459"/>
            <a:ext cx="1551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noProof="1">
                <a:latin typeface="Bahnschrift Condensed" panose="020B0502040204020203" pitchFamily="34" charset="0"/>
              </a:rPr>
              <a:t>15.10.22</a:t>
            </a:r>
          </a:p>
          <a:p>
            <a:r>
              <a:rPr lang="en-GB" sz="1200" noProof="1">
                <a:latin typeface="Bahnschrift Condensed" panose="020B0502040204020203" pitchFamily="34" charset="0"/>
              </a:rPr>
              <a:t>Zamknięcie rozliczenia finansowego projektu w DSS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364A597-2B33-46E0-8112-E398DCE74776}"/>
              </a:ext>
            </a:extLst>
          </p:cNvPr>
          <p:cNvSpPr/>
          <p:nvPr/>
        </p:nvSpPr>
        <p:spPr>
          <a:xfrm>
            <a:off x="886880" y="1266539"/>
            <a:ext cx="402988" cy="2890790"/>
          </a:xfrm>
          <a:prstGeom prst="leftBrace">
            <a:avLst>
              <a:gd name="adj1" fmla="val 119147"/>
              <a:gd name="adj2" fmla="val 45954"/>
            </a:avLst>
          </a:pr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7732482">
                  <a:custGeom>
                    <a:avLst/>
                    <a:gdLst>
                      <a:gd name="connsiteX0" fmla="*/ 402988 w 402988"/>
                      <a:gd name="connsiteY0" fmla="*/ 2890790 h 2890790"/>
                      <a:gd name="connsiteX1" fmla="*/ 201494 w 402988"/>
                      <a:gd name="connsiteY1" fmla="*/ 2857209 h 2890790"/>
                      <a:gd name="connsiteX2" fmla="*/ 201494 w 402988"/>
                      <a:gd name="connsiteY2" fmla="*/ 1478976 h 2890790"/>
                      <a:gd name="connsiteX3" fmla="*/ 0 w 402988"/>
                      <a:gd name="connsiteY3" fmla="*/ 1445395 h 2890790"/>
                      <a:gd name="connsiteX4" fmla="*/ 201494 w 402988"/>
                      <a:gd name="connsiteY4" fmla="*/ 1411814 h 2890790"/>
                      <a:gd name="connsiteX5" fmla="*/ 201494 w 402988"/>
                      <a:gd name="connsiteY5" fmla="*/ 33581 h 2890790"/>
                      <a:gd name="connsiteX6" fmla="*/ 402988 w 402988"/>
                      <a:gd name="connsiteY6" fmla="*/ 0 h 2890790"/>
                      <a:gd name="connsiteX7" fmla="*/ 402988 w 402988"/>
                      <a:gd name="connsiteY7" fmla="*/ 2890790 h 2890790"/>
                      <a:gd name="connsiteX0" fmla="*/ 402988 w 402988"/>
                      <a:gd name="connsiteY0" fmla="*/ 2890790 h 2890790"/>
                      <a:gd name="connsiteX1" fmla="*/ 201494 w 402988"/>
                      <a:gd name="connsiteY1" fmla="*/ 2857209 h 2890790"/>
                      <a:gd name="connsiteX2" fmla="*/ 201494 w 402988"/>
                      <a:gd name="connsiteY2" fmla="*/ 1478976 h 2890790"/>
                      <a:gd name="connsiteX3" fmla="*/ 0 w 402988"/>
                      <a:gd name="connsiteY3" fmla="*/ 1445395 h 2890790"/>
                      <a:gd name="connsiteX4" fmla="*/ 201494 w 402988"/>
                      <a:gd name="connsiteY4" fmla="*/ 1411814 h 2890790"/>
                      <a:gd name="connsiteX5" fmla="*/ 201494 w 402988"/>
                      <a:gd name="connsiteY5" fmla="*/ 33581 h 2890790"/>
                      <a:gd name="connsiteX6" fmla="*/ 402988 w 402988"/>
                      <a:gd name="connsiteY6" fmla="*/ 0 h 289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02988" h="2890790" stroke="0" extrusionOk="0">
                        <a:moveTo>
                          <a:pt x="402988" y="2890790"/>
                        </a:moveTo>
                        <a:cubicBezTo>
                          <a:pt x="290906" y="2889230"/>
                          <a:pt x="200876" y="2875501"/>
                          <a:pt x="201494" y="2857209"/>
                        </a:cubicBezTo>
                        <a:cubicBezTo>
                          <a:pt x="116885" y="2564836"/>
                          <a:pt x="83348" y="1700207"/>
                          <a:pt x="201494" y="1478976"/>
                        </a:cubicBezTo>
                        <a:cubicBezTo>
                          <a:pt x="200016" y="1461391"/>
                          <a:pt x="94097" y="1450736"/>
                          <a:pt x="0" y="1445395"/>
                        </a:cubicBezTo>
                        <a:cubicBezTo>
                          <a:pt x="114372" y="1446615"/>
                          <a:pt x="199843" y="1428782"/>
                          <a:pt x="201494" y="1411814"/>
                        </a:cubicBezTo>
                        <a:cubicBezTo>
                          <a:pt x="260431" y="1153783"/>
                          <a:pt x="81922" y="193419"/>
                          <a:pt x="201494" y="33581"/>
                        </a:cubicBezTo>
                        <a:cubicBezTo>
                          <a:pt x="200432" y="18754"/>
                          <a:pt x="293041" y="13747"/>
                          <a:pt x="402988" y="0"/>
                        </a:cubicBezTo>
                        <a:cubicBezTo>
                          <a:pt x="569160" y="1221386"/>
                          <a:pt x="471263" y="2492490"/>
                          <a:pt x="402988" y="2890790"/>
                        </a:cubicBezTo>
                        <a:close/>
                      </a:path>
                      <a:path w="402988" h="2890790" fill="none" extrusionOk="0">
                        <a:moveTo>
                          <a:pt x="402988" y="2890790"/>
                        </a:moveTo>
                        <a:cubicBezTo>
                          <a:pt x="292195" y="2888581"/>
                          <a:pt x="204692" y="2877626"/>
                          <a:pt x="201494" y="2857209"/>
                        </a:cubicBezTo>
                        <a:cubicBezTo>
                          <a:pt x="281771" y="2281404"/>
                          <a:pt x="252023" y="2117253"/>
                          <a:pt x="201494" y="1478976"/>
                        </a:cubicBezTo>
                        <a:cubicBezTo>
                          <a:pt x="199298" y="1473812"/>
                          <a:pt x="108345" y="1449288"/>
                          <a:pt x="0" y="1445395"/>
                        </a:cubicBezTo>
                        <a:cubicBezTo>
                          <a:pt x="109503" y="1444553"/>
                          <a:pt x="201662" y="1432906"/>
                          <a:pt x="201494" y="1411814"/>
                        </a:cubicBezTo>
                        <a:cubicBezTo>
                          <a:pt x="117973" y="1075857"/>
                          <a:pt x="228739" y="294743"/>
                          <a:pt x="201494" y="33581"/>
                        </a:cubicBezTo>
                        <a:cubicBezTo>
                          <a:pt x="201660" y="12569"/>
                          <a:pt x="295105" y="7772"/>
                          <a:pt x="402988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AD4CEF-549C-472A-A4FC-B0D20A183AE3}"/>
              </a:ext>
            </a:extLst>
          </p:cNvPr>
          <p:cNvSpPr txBox="1"/>
          <p:nvPr/>
        </p:nvSpPr>
        <p:spPr>
          <a:xfrm>
            <a:off x="112202" y="2386865"/>
            <a:ext cx="9761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noProof="1">
                <a:latin typeface="Bahnschrift Condensed" panose="020B0502040204020203" pitchFamily="34" charset="0"/>
              </a:rPr>
              <a:t>FAZA 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noProof="1">
                <a:latin typeface="Bahnschrift Condensed" panose="020B0502040204020203" pitchFamily="34" charset="0"/>
              </a:rPr>
              <a:t>Integracja z Solarem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noProof="1">
                <a:latin typeface="Bahnschrift Condensed" panose="020B0502040204020203" pitchFamily="34" charset="0"/>
              </a:rPr>
              <a:t>Inicjalizacja projektu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noProof="1">
                <a:latin typeface="Bahnschrift Condensed" panose="020B0502040204020203" pitchFamily="34" charset="0"/>
              </a:rPr>
              <a:t>Finanse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03B0578E-7D89-4504-900D-A18FFF3EFE85}"/>
              </a:ext>
            </a:extLst>
          </p:cNvPr>
          <p:cNvSpPr/>
          <p:nvPr/>
        </p:nvSpPr>
        <p:spPr>
          <a:xfrm>
            <a:off x="886880" y="4226432"/>
            <a:ext cx="402988" cy="2777618"/>
          </a:xfrm>
          <a:prstGeom prst="leftBrace">
            <a:avLst>
              <a:gd name="adj1" fmla="val 119147"/>
              <a:gd name="adj2" fmla="val 25855"/>
            </a:avLst>
          </a:pr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7732482">
                  <a:custGeom>
                    <a:avLst/>
                    <a:gdLst>
                      <a:gd name="connsiteX0" fmla="*/ 402988 w 402988"/>
                      <a:gd name="connsiteY0" fmla="*/ 2890790 h 2890790"/>
                      <a:gd name="connsiteX1" fmla="*/ 201494 w 402988"/>
                      <a:gd name="connsiteY1" fmla="*/ 2857209 h 2890790"/>
                      <a:gd name="connsiteX2" fmla="*/ 201494 w 402988"/>
                      <a:gd name="connsiteY2" fmla="*/ 1478976 h 2890790"/>
                      <a:gd name="connsiteX3" fmla="*/ 0 w 402988"/>
                      <a:gd name="connsiteY3" fmla="*/ 1445395 h 2890790"/>
                      <a:gd name="connsiteX4" fmla="*/ 201494 w 402988"/>
                      <a:gd name="connsiteY4" fmla="*/ 1411814 h 2890790"/>
                      <a:gd name="connsiteX5" fmla="*/ 201494 w 402988"/>
                      <a:gd name="connsiteY5" fmla="*/ 33581 h 2890790"/>
                      <a:gd name="connsiteX6" fmla="*/ 402988 w 402988"/>
                      <a:gd name="connsiteY6" fmla="*/ 0 h 2890790"/>
                      <a:gd name="connsiteX7" fmla="*/ 402988 w 402988"/>
                      <a:gd name="connsiteY7" fmla="*/ 2890790 h 2890790"/>
                      <a:gd name="connsiteX0" fmla="*/ 402988 w 402988"/>
                      <a:gd name="connsiteY0" fmla="*/ 2890790 h 2890790"/>
                      <a:gd name="connsiteX1" fmla="*/ 201494 w 402988"/>
                      <a:gd name="connsiteY1" fmla="*/ 2857209 h 2890790"/>
                      <a:gd name="connsiteX2" fmla="*/ 201494 w 402988"/>
                      <a:gd name="connsiteY2" fmla="*/ 1478976 h 2890790"/>
                      <a:gd name="connsiteX3" fmla="*/ 0 w 402988"/>
                      <a:gd name="connsiteY3" fmla="*/ 1445395 h 2890790"/>
                      <a:gd name="connsiteX4" fmla="*/ 201494 w 402988"/>
                      <a:gd name="connsiteY4" fmla="*/ 1411814 h 2890790"/>
                      <a:gd name="connsiteX5" fmla="*/ 201494 w 402988"/>
                      <a:gd name="connsiteY5" fmla="*/ 33581 h 2890790"/>
                      <a:gd name="connsiteX6" fmla="*/ 402988 w 402988"/>
                      <a:gd name="connsiteY6" fmla="*/ 0 h 289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02988" h="2890790" stroke="0" extrusionOk="0">
                        <a:moveTo>
                          <a:pt x="402988" y="2890790"/>
                        </a:moveTo>
                        <a:cubicBezTo>
                          <a:pt x="290906" y="2889230"/>
                          <a:pt x="200876" y="2875501"/>
                          <a:pt x="201494" y="2857209"/>
                        </a:cubicBezTo>
                        <a:cubicBezTo>
                          <a:pt x="116885" y="2564836"/>
                          <a:pt x="83348" y="1700207"/>
                          <a:pt x="201494" y="1478976"/>
                        </a:cubicBezTo>
                        <a:cubicBezTo>
                          <a:pt x="200016" y="1461391"/>
                          <a:pt x="94097" y="1450736"/>
                          <a:pt x="0" y="1445395"/>
                        </a:cubicBezTo>
                        <a:cubicBezTo>
                          <a:pt x="114372" y="1446615"/>
                          <a:pt x="199843" y="1428782"/>
                          <a:pt x="201494" y="1411814"/>
                        </a:cubicBezTo>
                        <a:cubicBezTo>
                          <a:pt x="260431" y="1153783"/>
                          <a:pt x="81922" y="193419"/>
                          <a:pt x="201494" y="33581"/>
                        </a:cubicBezTo>
                        <a:cubicBezTo>
                          <a:pt x="200432" y="18754"/>
                          <a:pt x="293041" y="13747"/>
                          <a:pt x="402988" y="0"/>
                        </a:cubicBezTo>
                        <a:cubicBezTo>
                          <a:pt x="569160" y="1221386"/>
                          <a:pt x="471263" y="2492490"/>
                          <a:pt x="402988" y="2890790"/>
                        </a:cubicBezTo>
                        <a:close/>
                      </a:path>
                      <a:path w="402988" h="2890790" fill="none" extrusionOk="0">
                        <a:moveTo>
                          <a:pt x="402988" y="2890790"/>
                        </a:moveTo>
                        <a:cubicBezTo>
                          <a:pt x="292195" y="2888581"/>
                          <a:pt x="204692" y="2877626"/>
                          <a:pt x="201494" y="2857209"/>
                        </a:cubicBezTo>
                        <a:cubicBezTo>
                          <a:pt x="281771" y="2281404"/>
                          <a:pt x="252023" y="2117253"/>
                          <a:pt x="201494" y="1478976"/>
                        </a:cubicBezTo>
                        <a:cubicBezTo>
                          <a:pt x="199298" y="1473812"/>
                          <a:pt x="108345" y="1449288"/>
                          <a:pt x="0" y="1445395"/>
                        </a:cubicBezTo>
                        <a:cubicBezTo>
                          <a:pt x="109503" y="1444553"/>
                          <a:pt x="201662" y="1432906"/>
                          <a:pt x="201494" y="1411814"/>
                        </a:cubicBezTo>
                        <a:cubicBezTo>
                          <a:pt x="117973" y="1075857"/>
                          <a:pt x="228739" y="294743"/>
                          <a:pt x="201494" y="33581"/>
                        </a:cubicBezTo>
                        <a:cubicBezTo>
                          <a:pt x="201660" y="12569"/>
                          <a:pt x="295105" y="7772"/>
                          <a:pt x="402988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E92609-B20E-4869-8F46-77237415DADC}"/>
              </a:ext>
            </a:extLst>
          </p:cNvPr>
          <p:cNvSpPr txBox="1"/>
          <p:nvPr/>
        </p:nvSpPr>
        <p:spPr>
          <a:xfrm>
            <a:off x="116580" y="4772679"/>
            <a:ext cx="9761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noProof="1">
                <a:latin typeface="Bahnschrift Condensed" panose="020B0502040204020203" pitchFamily="34" charset="0"/>
              </a:rPr>
              <a:t>FAZA II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noProof="1">
                <a:latin typeface="Bahnschrift Condensed" panose="020B0502040204020203" pitchFamily="34" charset="0"/>
              </a:rPr>
              <a:t>Konstrukcja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noProof="1">
                <a:latin typeface="Bahnschrift Condensed" panose="020B0502040204020203" pitchFamily="34" charset="0"/>
              </a:rPr>
              <a:t>Oprogra-mowanie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noProof="1">
                <a:latin typeface="Bahnschrift Condensed" panose="020B0502040204020203" pitchFamily="34" charset="0"/>
              </a:rPr>
              <a:t>Testy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A25ED8-B678-4BB8-9D47-2CE1676FBD61}"/>
              </a:ext>
            </a:extLst>
          </p:cNvPr>
          <p:cNvSpPr txBox="1"/>
          <p:nvPr/>
        </p:nvSpPr>
        <p:spPr>
          <a:xfrm>
            <a:off x="112202" y="8091686"/>
            <a:ext cx="9761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noProof="1">
                <a:latin typeface="Bahnschrift Condensed" panose="020B0502040204020203" pitchFamily="34" charset="0"/>
              </a:rPr>
              <a:t>FAZA 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noProof="1">
                <a:latin typeface="Bahnschrift Condensed" panose="020B0502040204020203" pitchFamily="34" charset="0"/>
              </a:rPr>
              <a:t>Poważne testy i weryfikacja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noProof="1">
                <a:latin typeface="Bahnschrift Condensed" panose="020B0502040204020203" pitchFamily="34" charset="0"/>
              </a:rPr>
              <a:t>Zawody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noProof="1">
                <a:latin typeface="Bahnschrift Condensed" panose="020B0502040204020203" pitchFamily="34" charset="0"/>
              </a:rPr>
              <a:t>Podsumo-wanie i sprawozda-nia</a:t>
            </a: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7F00EA3D-8F56-4042-A0CE-B509C0D5B515}"/>
              </a:ext>
            </a:extLst>
          </p:cNvPr>
          <p:cNvSpPr/>
          <p:nvPr/>
        </p:nvSpPr>
        <p:spPr>
          <a:xfrm>
            <a:off x="886880" y="7073153"/>
            <a:ext cx="402988" cy="3225879"/>
          </a:xfrm>
          <a:prstGeom prst="leftBrace">
            <a:avLst>
              <a:gd name="adj1" fmla="val 119147"/>
              <a:gd name="adj2" fmla="val 38263"/>
            </a:avLst>
          </a:pr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7732482">
                  <a:custGeom>
                    <a:avLst/>
                    <a:gdLst>
                      <a:gd name="connsiteX0" fmla="*/ 402988 w 402988"/>
                      <a:gd name="connsiteY0" fmla="*/ 2890790 h 2890790"/>
                      <a:gd name="connsiteX1" fmla="*/ 201494 w 402988"/>
                      <a:gd name="connsiteY1" fmla="*/ 2857209 h 2890790"/>
                      <a:gd name="connsiteX2" fmla="*/ 201494 w 402988"/>
                      <a:gd name="connsiteY2" fmla="*/ 1478976 h 2890790"/>
                      <a:gd name="connsiteX3" fmla="*/ 0 w 402988"/>
                      <a:gd name="connsiteY3" fmla="*/ 1445395 h 2890790"/>
                      <a:gd name="connsiteX4" fmla="*/ 201494 w 402988"/>
                      <a:gd name="connsiteY4" fmla="*/ 1411814 h 2890790"/>
                      <a:gd name="connsiteX5" fmla="*/ 201494 w 402988"/>
                      <a:gd name="connsiteY5" fmla="*/ 33581 h 2890790"/>
                      <a:gd name="connsiteX6" fmla="*/ 402988 w 402988"/>
                      <a:gd name="connsiteY6" fmla="*/ 0 h 2890790"/>
                      <a:gd name="connsiteX7" fmla="*/ 402988 w 402988"/>
                      <a:gd name="connsiteY7" fmla="*/ 2890790 h 2890790"/>
                      <a:gd name="connsiteX0" fmla="*/ 402988 w 402988"/>
                      <a:gd name="connsiteY0" fmla="*/ 2890790 h 2890790"/>
                      <a:gd name="connsiteX1" fmla="*/ 201494 w 402988"/>
                      <a:gd name="connsiteY1" fmla="*/ 2857209 h 2890790"/>
                      <a:gd name="connsiteX2" fmla="*/ 201494 w 402988"/>
                      <a:gd name="connsiteY2" fmla="*/ 1478976 h 2890790"/>
                      <a:gd name="connsiteX3" fmla="*/ 0 w 402988"/>
                      <a:gd name="connsiteY3" fmla="*/ 1445395 h 2890790"/>
                      <a:gd name="connsiteX4" fmla="*/ 201494 w 402988"/>
                      <a:gd name="connsiteY4" fmla="*/ 1411814 h 2890790"/>
                      <a:gd name="connsiteX5" fmla="*/ 201494 w 402988"/>
                      <a:gd name="connsiteY5" fmla="*/ 33581 h 2890790"/>
                      <a:gd name="connsiteX6" fmla="*/ 402988 w 402988"/>
                      <a:gd name="connsiteY6" fmla="*/ 0 h 289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02988" h="2890790" stroke="0" extrusionOk="0">
                        <a:moveTo>
                          <a:pt x="402988" y="2890790"/>
                        </a:moveTo>
                        <a:cubicBezTo>
                          <a:pt x="290906" y="2889230"/>
                          <a:pt x="200876" y="2875501"/>
                          <a:pt x="201494" y="2857209"/>
                        </a:cubicBezTo>
                        <a:cubicBezTo>
                          <a:pt x="116885" y="2564836"/>
                          <a:pt x="83348" y="1700207"/>
                          <a:pt x="201494" y="1478976"/>
                        </a:cubicBezTo>
                        <a:cubicBezTo>
                          <a:pt x="200016" y="1461391"/>
                          <a:pt x="94097" y="1450736"/>
                          <a:pt x="0" y="1445395"/>
                        </a:cubicBezTo>
                        <a:cubicBezTo>
                          <a:pt x="114372" y="1446615"/>
                          <a:pt x="199843" y="1428782"/>
                          <a:pt x="201494" y="1411814"/>
                        </a:cubicBezTo>
                        <a:cubicBezTo>
                          <a:pt x="260431" y="1153783"/>
                          <a:pt x="81922" y="193419"/>
                          <a:pt x="201494" y="33581"/>
                        </a:cubicBezTo>
                        <a:cubicBezTo>
                          <a:pt x="200432" y="18754"/>
                          <a:pt x="293041" y="13747"/>
                          <a:pt x="402988" y="0"/>
                        </a:cubicBezTo>
                        <a:cubicBezTo>
                          <a:pt x="569160" y="1221386"/>
                          <a:pt x="471263" y="2492490"/>
                          <a:pt x="402988" y="2890790"/>
                        </a:cubicBezTo>
                        <a:close/>
                      </a:path>
                      <a:path w="402988" h="2890790" fill="none" extrusionOk="0">
                        <a:moveTo>
                          <a:pt x="402988" y="2890790"/>
                        </a:moveTo>
                        <a:cubicBezTo>
                          <a:pt x="292195" y="2888581"/>
                          <a:pt x="204692" y="2877626"/>
                          <a:pt x="201494" y="2857209"/>
                        </a:cubicBezTo>
                        <a:cubicBezTo>
                          <a:pt x="281771" y="2281404"/>
                          <a:pt x="252023" y="2117253"/>
                          <a:pt x="201494" y="1478976"/>
                        </a:cubicBezTo>
                        <a:cubicBezTo>
                          <a:pt x="199298" y="1473812"/>
                          <a:pt x="108345" y="1449288"/>
                          <a:pt x="0" y="1445395"/>
                        </a:cubicBezTo>
                        <a:cubicBezTo>
                          <a:pt x="109503" y="1444553"/>
                          <a:pt x="201662" y="1432906"/>
                          <a:pt x="201494" y="1411814"/>
                        </a:cubicBezTo>
                        <a:cubicBezTo>
                          <a:pt x="117973" y="1075857"/>
                          <a:pt x="228739" y="294743"/>
                          <a:pt x="201494" y="33581"/>
                        </a:cubicBezTo>
                        <a:cubicBezTo>
                          <a:pt x="201660" y="12569"/>
                          <a:pt x="295105" y="7772"/>
                          <a:pt x="402988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73867862-41A9-4F3E-AE5A-F573CAB4039F}"/>
              </a:ext>
            </a:extLst>
          </p:cNvPr>
          <p:cNvSpPr/>
          <p:nvPr/>
        </p:nvSpPr>
        <p:spPr>
          <a:xfrm rot="5400000">
            <a:off x="3467347" y="6027463"/>
            <a:ext cx="2121961" cy="1992344"/>
          </a:xfrm>
          <a:prstGeom prst="arc">
            <a:avLst>
              <a:gd name="adj1" fmla="val 18316577"/>
              <a:gd name="adj2" fmla="val 21133152"/>
            </a:avLst>
          </a:prstGeom>
          <a:noFill/>
          <a:ln w="292100">
            <a:solidFill>
              <a:srgbClr val="FF99CC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48001 w 2121961"/>
                      <a:gd name="connsiteY0" fmla="*/ 166366 h 1992344"/>
                      <a:gd name="connsiteX1" fmla="*/ 2110902 w 2121961"/>
                      <a:gd name="connsiteY1" fmla="*/ 852709 h 1992344"/>
                      <a:gd name="connsiteX2" fmla="*/ 1564943 w 2121961"/>
                      <a:gd name="connsiteY2" fmla="*/ 927310 h 1992344"/>
                      <a:gd name="connsiteX3" fmla="*/ 1060981 w 2121961"/>
                      <a:gd name="connsiteY3" fmla="*/ 996172 h 1992344"/>
                      <a:gd name="connsiteX4" fmla="*/ 1342751 w 2121961"/>
                      <a:gd name="connsiteY4" fmla="*/ 597865 h 1992344"/>
                      <a:gd name="connsiteX5" fmla="*/ 1648001 w 2121961"/>
                      <a:gd name="connsiteY5" fmla="*/ 166366 h 1992344"/>
                      <a:gd name="connsiteX0" fmla="*/ 1648001 w 2121961"/>
                      <a:gd name="connsiteY0" fmla="*/ 166366 h 1992344"/>
                      <a:gd name="connsiteX1" fmla="*/ 2110902 w 2121961"/>
                      <a:gd name="connsiteY1" fmla="*/ 852709 h 1992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21961" h="1992344" stroke="0" extrusionOk="0">
                        <a:moveTo>
                          <a:pt x="1648001" y="166366"/>
                        </a:moveTo>
                        <a:cubicBezTo>
                          <a:pt x="1862270" y="300243"/>
                          <a:pt x="2056258" y="576777"/>
                          <a:pt x="2110902" y="852709"/>
                        </a:cubicBezTo>
                        <a:cubicBezTo>
                          <a:pt x="1892597" y="882674"/>
                          <a:pt x="1772545" y="919003"/>
                          <a:pt x="1564943" y="927310"/>
                        </a:cubicBezTo>
                        <a:cubicBezTo>
                          <a:pt x="1357341" y="935617"/>
                          <a:pt x="1272481" y="949138"/>
                          <a:pt x="1060981" y="996172"/>
                        </a:cubicBezTo>
                        <a:cubicBezTo>
                          <a:pt x="1132158" y="921104"/>
                          <a:pt x="1197499" y="783605"/>
                          <a:pt x="1342751" y="597865"/>
                        </a:cubicBezTo>
                        <a:cubicBezTo>
                          <a:pt x="1488003" y="412125"/>
                          <a:pt x="1543694" y="272026"/>
                          <a:pt x="1648001" y="166366"/>
                        </a:cubicBezTo>
                        <a:close/>
                      </a:path>
                      <a:path w="2121961" h="1992344" fill="none" extrusionOk="0">
                        <a:moveTo>
                          <a:pt x="1648001" y="166366"/>
                        </a:moveTo>
                        <a:cubicBezTo>
                          <a:pt x="1841761" y="314207"/>
                          <a:pt x="2028625" y="609147"/>
                          <a:pt x="2110902" y="852709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B187EF-B7AB-447D-AECF-63A9BEB0CEFD}"/>
              </a:ext>
            </a:extLst>
          </p:cNvPr>
          <p:cNvSpPr txBox="1"/>
          <p:nvPr/>
        </p:nvSpPr>
        <p:spPr>
          <a:xfrm>
            <a:off x="5208820" y="7968144"/>
            <a:ext cx="129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noProof="1">
                <a:latin typeface="Bahnschrift Condensed" panose="020B0502040204020203" pitchFamily="34" charset="0"/>
              </a:rPr>
              <a:t>23.06.22 – 07.07.22</a:t>
            </a:r>
          </a:p>
          <a:p>
            <a:r>
              <a:rPr lang="en-GB" sz="1200" noProof="1">
                <a:latin typeface="Bahnschrift Condensed" panose="020B0502040204020203" pitchFamily="34" charset="0"/>
              </a:rPr>
              <a:t>Letnia Sesja Egzaminacyjna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C1D3AF1-5403-4ADA-91C4-5E195C78F3D1}"/>
              </a:ext>
            </a:extLst>
          </p:cNvPr>
          <p:cNvCxnSpPr>
            <a:cxnSpLocks/>
          </p:cNvCxnSpPr>
          <p:nvPr/>
        </p:nvCxnSpPr>
        <p:spPr>
          <a:xfrm>
            <a:off x="2584450" y="3852521"/>
            <a:ext cx="1060450" cy="0"/>
          </a:xfrm>
          <a:prstGeom prst="line">
            <a:avLst/>
          </a:prstGeom>
          <a:ln w="292100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2CDD962-8E12-45D2-84C1-1A84DBE3EDE4}"/>
              </a:ext>
            </a:extLst>
          </p:cNvPr>
          <p:cNvSpPr txBox="1"/>
          <p:nvPr/>
        </p:nvSpPr>
        <p:spPr>
          <a:xfrm>
            <a:off x="2542850" y="3048835"/>
            <a:ext cx="130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noProof="1">
                <a:latin typeface="Bahnschrift Condensed" panose="020B0502040204020203" pitchFamily="34" charset="0"/>
              </a:rPr>
              <a:t>28.01.22 – 11.02.22</a:t>
            </a:r>
          </a:p>
          <a:p>
            <a:r>
              <a:rPr lang="en-GB" sz="1200" noProof="1">
                <a:latin typeface="Bahnschrift Condensed" panose="020B0502040204020203" pitchFamily="34" charset="0"/>
              </a:rPr>
              <a:t>Zimowa Sesja Egzaminacyjna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92883A-2741-4392-AB62-20BF00651BF5}"/>
              </a:ext>
            </a:extLst>
          </p:cNvPr>
          <p:cNvSpPr txBox="1"/>
          <p:nvPr/>
        </p:nvSpPr>
        <p:spPr>
          <a:xfrm>
            <a:off x="1072577" y="576214"/>
            <a:ext cx="5991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1">
                <a:latin typeface="Bahnschrift Condensed" panose="020B0502040204020203" pitchFamily="34" charset="0"/>
              </a:rPr>
              <a:t>Krótki opis Projektu Krótki opis Projektu Krótki opis Projektu Krótki opis Projektu Krótki opis Projektu Krótki opis Projektu Krótki opis Projektu Krótki opis Projektu Krótki opis Projektu </a:t>
            </a:r>
          </a:p>
        </p:txBody>
      </p:sp>
    </p:spTree>
    <p:extLst>
      <p:ext uri="{BB962C8B-B14F-4D97-AF65-F5344CB8AC3E}">
        <p14:creationId xmlns:p14="http://schemas.microsoft.com/office/powerpoint/2010/main" val="28240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139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Wojciech Ciężobka</dc:creator>
  <cp:lastModifiedBy>Wojciech Ciężobka</cp:lastModifiedBy>
  <cp:revision>2</cp:revision>
  <dcterms:created xsi:type="dcterms:W3CDTF">2021-09-19T13:14:38Z</dcterms:created>
  <dcterms:modified xsi:type="dcterms:W3CDTF">2021-09-19T16:09:27Z</dcterms:modified>
</cp:coreProperties>
</file>