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77" r:id="rId5"/>
    <p:sldId id="276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orient="horz" pos="1774" userDrawn="1">
          <p15:clr>
            <a:srgbClr val="A4A3A4"/>
          </p15:clr>
        </p15:guide>
        <p15:guide id="4" orient="horz" pos="51" userDrawn="1">
          <p15:clr>
            <a:srgbClr val="A4A3A4"/>
          </p15:clr>
        </p15:guide>
        <p15:guide id="5" orient="horz" pos="1321" userDrawn="1">
          <p15:clr>
            <a:srgbClr val="A4A3A4"/>
          </p15:clr>
        </p15:guide>
        <p15:guide id="6" orient="horz" pos="504" userDrawn="1">
          <p15:clr>
            <a:srgbClr val="A4A3A4"/>
          </p15:clr>
        </p15:guide>
        <p15:guide id="7" pos="183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B6D31"/>
    <a:srgbClr val="F2C160"/>
    <a:srgbClr val="513807"/>
    <a:srgbClr val="404040"/>
    <a:srgbClr val="ECA414"/>
    <a:srgbClr val="EFB43F"/>
    <a:srgbClr val="F5D082"/>
    <a:srgbClr val="714E09"/>
    <a:srgbClr val="97690D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20" d="100"/>
          <a:sy n="120" d="100"/>
        </p:scale>
        <p:origin x="1326" y="114"/>
      </p:cViewPr>
      <p:guideLst>
        <p:guide orient="horz" pos="2160"/>
        <p:guide pos="2880"/>
        <p:guide orient="horz" pos="1774"/>
        <p:guide orient="horz" pos="51"/>
        <p:guide orient="horz" pos="1321"/>
        <p:guide orient="horz" pos="504"/>
        <p:guide pos="183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2BA7D-4B37-4D3C-B9FF-9A929A8AA050}" type="datetimeFigureOut">
              <a:rPr lang="ko-KR" altLang="en-US" smtClean="0"/>
              <a:t>2020-07-15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8705A-C3E5-4496-9BED-3F87F88672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2664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2BA7D-4B37-4D3C-B9FF-9A929A8AA050}" type="datetimeFigureOut">
              <a:rPr lang="ko-KR" altLang="en-US" smtClean="0"/>
              <a:t>2020-07-15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8705A-C3E5-4496-9BED-3F87F88672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6092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2BA7D-4B37-4D3C-B9FF-9A929A8AA050}" type="datetimeFigureOut">
              <a:rPr lang="ko-KR" altLang="en-US" smtClean="0"/>
              <a:t>2020-07-15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8705A-C3E5-4496-9BED-3F87F88672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1119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2BA7D-4B37-4D3C-B9FF-9A929A8AA050}" type="datetimeFigureOut">
              <a:rPr lang="ko-KR" altLang="en-US" smtClean="0"/>
              <a:t>2020-07-15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8705A-C3E5-4496-9BED-3F87F88672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8157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2BA7D-4B37-4D3C-B9FF-9A929A8AA050}" type="datetimeFigureOut">
              <a:rPr lang="ko-KR" altLang="en-US" smtClean="0"/>
              <a:t>2020-07-15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8705A-C3E5-4496-9BED-3F87F88672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9189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2BA7D-4B37-4D3C-B9FF-9A929A8AA050}" type="datetimeFigureOut">
              <a:rPr lang="ko-KR" altLang="en-US" smtClean="0"/>
              <a:t>2020-07-15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8705A-C3E5-4496-9BED-3F87F88672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9662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2BA7D-4B37-4D3C-B9FF-9A929A8AA050}" type="datetimeFigureOut">
              <a:rPr lang="ko-KR" altLang="en-US" smtClean="0"/>
              <a:t>2020-07-15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8705A-C3E5-4496-9BED-3F87F88672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7268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2BA7D-4B37-4D3C-B9FF-9A929A8AA050}" type="datetimeFigureOut">
              <a:rPr lang="ko-KR" altLang="en-US" smtClean="0"/>
              <a:t>2020-07-15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8705A-C3E5-4496-9BED-3F87F88672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7095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2BA7D-4B37-4D3C-B9FF-9A929A8AA050}" type="datetimeFigureOut">
              <a:rPr lang="ko-KR" altLang="en-US" smtClean="0"/>
              <a:t>2020-07-15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8705A-C3E5-4496-9BED-3F87F88672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3644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2BA7D-4B37-4D3C-B9FF-9A929A8AA050}" type="datetimeFigureOut">
              <a:rPr lang="ko-KR" altLang="en-US" smtClean="0"/>
              <a:t>2020-07-15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8705A-C3E5-4496-9BED-3F87F88672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2506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2BA7D-4B37-4D3C-B9FF-9A929A8AA050}" type="datetimeFigureOut">
              <a:rPr lang="ko-KR" altLang="en-US" smtClean="0"/>
              <a:t>2020-07-15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8705A-C3E5-4496-9BED-3F87F88672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7213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C1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B2BA7D-4B37-4D3C-B9FF-9A929A8AA050}" type="datetimeFigureOut">
              <a:rPr lang="ko-KR" altLang="en-US" smtClean="0"/>
              <a:t>2020-07-15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8705A-C3E5-4496-9BED-3F87F88672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7383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48664" y="2799449"/>
            <a:ext cx="1786580" cy="607871"/>
            <a:chOff x="1548664" y="2799449"/>
            <a:chExt cx="1786580" cy="607871"/>
          </a:xfrm>
        </p:grpSpPr>
        <p:sp>
          <p:nvSpPr>
            <p:cNvPr id="16" name="Rounded Rectangle 15"/>
            <p:cNvSpPr/>
            <p:nvPr/>
          </p:nvSpPr>
          <p:spPr>
            <a:xfrm>
              <a:off x="1868393" y="3216820"/>
              <a:ext cx="247650" cy="190500"/>
            </a:xfrm>
            <a:prstGeom prst="roundRect">
              <a:avLst/>
            </a:prstGeom>
            <a:solidFill>
              <a:srgbClr val="714E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Rounded Rectangle 57"/>
            <p:cNvSpPr/>
            <p:nvPr/>
          </p:nvSpPr>
          <p:spPr>
            <a:xfrm>
              <a:off x="2763743" y="3216820"/>
              <a:ext cx="247650" cy="190500"/>
            </a:xfrm>
            <a:prstGeom prst="roundRect">
              <a:avLst/>
            </a:prstGeom>
            <a:solidFill>
              <a:srgbClr val="714E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548664" y="2799449"/>
              <a:ext cx="1786580" cy="541196"/>
            </a:xfrm>
            <a:prstGeom prst="rect">
              <a:avLst/>
            </a:prstGeom>
            <a:solidFill>
              <a:srgbClr val="714E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Rectangle 21"/>
          <p:cNvSpPr/>
          <p:nvPr/>
        </p:nvSpPr>
        <p:spPr>
          <a:xfrm>
            <a:off x="0" y="0"/>
            <a:ext cx="9144000" cy="85725"/>
          </a:xfrm>
          <a:prstGeom prst="rect">
            <a:avLst/>
          </a:prstGeom>
          <a:solidFill>
            <a:srgbClr val="5138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Rectangle 68"/>
          <p:cNvSpPr/>
          <p:nvPr/>
        </p:nvSpPr>
        <p:spPr>
          <a:xfrm>
            <a:off x="0" y="6781351"/>
            <a:ext cx="9144000" cy="85725"/>
          </a:xfrm>
          <a:prstGeom prst="rect">
            <a:avLst/>
          </a:prstGeom>
          <a:solidFill>
            <a:srgbClr val="5138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Group 3"/>
          <p:cNvGrpSpPr/>
          <p:nvPr/>
        </p:nvGrpSpPr>
        <p:grpSpPr>
          <a:xfrm>
            <a:off x="1491201" y="2158861"/>
            <a:ext cx="552619" cy="552619"/>
            <a:chOff x="90588" y="970691"/>
            <a:chExt cx="1603647" cy="1603647"/>
          </a:xfrm>
        </p:grpSpPr>
        <p:sp>
          <p:nvSpPr>
            <p:cNvPr id="104" name="Donut 103"/>
            <p:cNvSpPr/>
            <p:nvPr/>
          </p:nvSpPr>
          <p:spPr>
            <a:xfrm>
              <a:off x="90588" y="970691"/>
              <a:ext cx="1603647" cy="1603647"/>
            </a:xfrm>
            <a:prstGeom prst="donut">
              <a:avLst>
                <a:gd name="adj" fmla="val 9778"/>
              </a:avLst>
            </a:prstGeom>
            <a:solidFill>
              <a:srgbClr val="5138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5" name="Oval 104"/>
            <p:cNvSpPr/>
            <p:nvPr/>
          </p:nvSpPr>
          <p:spPr>
            <a:xfrm>
              <a:off x="210948" y="1091052"/>
              <a:ext cx="1362926" cy="136292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97690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Oval 91"/>
            <p:cNvSpPr/>
            <p:nvPr/>
          </p:nvSpPr>
          <p:spPr>
            <a:xfrm>
              <a:off x="459724" y="1336106"/>
              <a:ext cx="312391" cy="312391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Oval 92"/>
            <p:cNvSpPr/>
            <p:nvPr/>
          </p:nvSpPr>
          <p:spPr>
            <a:xfrm>
              <a:off x="615918" y="1665463"/>
              <a:ext cx="312391" cy="312391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Oval 93"/>
            <p:cNvSpPr/>
            <p:nvPr/>
          </p:nvSpPr>
          <p:spPr>
            <a:xfrm>
              <a:off x="870008" y="1370095"/>
              <a:ext cx="312391" cy="312391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Oval 94"/>
            <p:cNvSpPr/>
            <p:nvPr/>
          </p:nvSpPr>
          <p:spPr>
            <a:xfrm>
              <a:off x="948810" y="1747208"/>
              <a:ext cx="312391" cy="312391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Oval 95"/>
            <p:cNvSpPr/>
            <p:nvPr/>
          </p:nvSpPr>
          <p:spPr>
            <a:xfrm>
              <a:off x="498708" y="1902631"/>
              <a:ext cx="312391" cy="312391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Oval 96"/>
            <p:cNvSpPr/>
            <p:nvPr/>
          </p:nvSpPr>
          <p:spPr>
            <a:xfrm>
              <a:off x="1147087" y="1650429"/>
              <a:ext cx="312391" cy="312391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Oval 97"/>
            <p:cNvSpPr/>
            <p:nvPr/>
          </p:nvSpPr>
          <p:spPr>
            <a:xfrm>
              <a:off x="350510" y="1643492"/>
              <a:ext cx="312391" cy="312391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Oval 98"/>
            <p:cNvSpPr/>
            <p:nvPr/>
          </p:nvSpPr>
          <p:spPr>
            <a:xfrm>
              <a:off x="713811" y="1966778"/>
              <a:ext cx="312391" cy="312391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Oval 99"/>
            <p:cNvSpPr/>
            <p:nvPr/>
          </p:nvSpPr>
          <p:spPr>
            <a:xfrm>
              <a:off x="710600" y="1177476"/>
              <a:ext cx="312391" cy="312391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Oval 100"/>
            <p:cNvSpPr/>
            <p:nvPr/>
          </p:nvSpPr>
          <p:spPr>
            <a:xfrm>
              <a:off x="1012393" y="1305373"/>
              <a:ext cx="312391" cy="312391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Oval 101"/>
            <p:cNvSpPr/>
            <p:nvPr/>
          </p:nvSpPr>
          <p:spPr>
            <a:xfrm>
              <a:off x="727189" y="1522983"/>
              <a:ext cx="312391" cy="312391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Oval 102"/>
            <p:cNvSpPr/>
            <p:nvPr/>
          </p:nvSpPr>
          <p:spPr>
            <a:xfrm>
              <a:off x="942011" y="1906219"/>
              <a:ext cx="312391" cy="312391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2078697" y="2158861"/>
            <a:ext cx="552619" cy="552619"/>
            <a:chOff x="1795445" y="970691"/>
            <a:chExt cx="1603647" cy="1603647"/>
          </a:xfrm>
        </p:grpSpPr>
        <p:sp>
          <p:nvSpPr>
            <p:cNvPr id="106" name="Donut 105"/>
            <p:cNvSpPr/>
            <p:nvPr/>
          </p:nvSpPr>
          <p:spPr>
            <a:xfrm>
              <a:off x="1795445" y="970691"/>
              <a:ext cx="1603647" cy="1603647"/>
            </a:xfrm>
            <a:prstGeom prst="donut">
              <a:avLst>
                <a:gd name="adj" fmla="val 9778"/>
              </a:avLst>
            </a:prstGeom>
            <a:solidFill>
              <a:srgbClr val="5138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7" name="Oval 106"/>
            <p:cNvSpPr/>
            <p:nvPr/>
          </p:nvSpPr>
          <p:spPr>
            <a:xfrm>
              <a:off x="1915805" y="1091052"/>
              <a:ext cx="1362926" cy="136292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97690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2166361" y="1362048"/>
              <a:ext cx="312391" cy="312391"/>
            </a:xfrm>
            <a:prstGeom prst="ellipse">
              <a:avLst/>
            </a:prstGeom>
            <a:solidFill>
              <a:schemeClr val="bg1"/>
            </a:solidFill>
            <a:ln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2322556" y="1691406"/>
              <a:ext cx="312391" cy="312391"/>
            </a:xfrm>
            <a:prstGeom prst="ellipse">
              <a:avLst/>
            </a:prstGeom>
            <a:solidFill>
              <a:schemeClr val="bg1"/>
            </a:solidFill>
            <a:ln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2576645" y="1396038"/>
              <a:ext cx="312391" cy="312391"/>
            </a:xfrm>
            <a:prstGeom prst="ellipse">
              <a:avLst/>
            </a:prstGeom>
            <a:solidFill>
              <a:schemeClr val="bg1"/>
            </a:solidFill>
            <a:ln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Oval 66"/>
            <p:cNvSpPr/>
            <p:nvPr/>
          </p:nvSpPr>
          <p:spPr>
            <a:xfrm>
              <a:off x="2655447" y="1773151"/>
              <a:ext cx="312391" cy="312391"/>
            </a:xfrm>
            <a:prstGeom prst="ellipse">
              <a:avLst/>
            </a:prstGeom>
            <a:solidFill>
              <a:schemeClr val="bg1"/>
            </a:solidFill>
            <a:ln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2310548" y="1928574"/>
              <a:ext cx="312391" cy="312391"/>
            </a:xfrm>
            <a:prstGeom prst="ellipse">
              <a:avLst/>
            </a:prstGeom>
            <a:solidFill>
              <a:schemeClr val="bg1"/>
            </a:solidFill>
            <a:ln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2811643" y="1613250"/>
              <a:ext cx="312391" cy="312391"/>
            </a:xfrm>
            <a:prstGeom prst="ellipse">
              <a:avLst/>
            </a:prstGeom>
            <a:solidFill>
              <a:schemeClr val="bg1"/>
            </a:solidFill>
            <a:ln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Oval 74"/>
            <p:cNvSpPr/>
            <p:nvPr/>
          </p:nvSpPr>
          <p:spPr>
            <a:xfrm>
              <a:off x="2023975" y="1630556"/>
              <a:ext cx="312391" cy="312391"/>
            </a:xfrm>
            <a:prstGeom prst="ellipse">
              <a:avLst/>
            </a:prstGeom>
            <a:solidFill>
              <a:schemeClr val="bg1"/>
            </a:solidFill>
            <a:ln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Oval 75"/>
            <p:cNvSpPr/>
            <p:nvPr/>
          </p:nvSpPr>
          <p:spPr>
            <a:xfrm>
              <a:off x="2420448" y="1992720"/>
              <a:ext cx="312391" cy="312391"/>
            </a:xfrm>
            <a:prstGeom prst="ellipse">
              <a:avLst/>
            </a:prstGeom>
            <a:solidFill>
              <a:schemeClr val="bg1"/>
            </a:solidFill>
            <a:ln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Oval 77"/>
            <p:cNvSpPr/>
            <p:nvPr/>
          </p:nvSpPr>
          <p:spPr>
            <a:xfrm>
              <a:off x="2322556" y="1234979"/>
              <a:ext cx="312391" cy="312391"/>
            </a:xfrm>
            <a:prstGeom prst="ellipse">
              <a:avLst/>
            </a:prstGeom>
            <a:solidFill>
              <a:schemeClr val="bg1"/>
            </a:solidFill>
            <a:ln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Oval 78"/>
            <p:cNvSpPr/>
            <p:nvPr/>
          </p:nvSpPr>
          <p:spPr>
            <a:xfrm>
              <a:off x="2719031" y="1331316"/>
              <a:ext cx="312391" cy="312391"/>
            </a:xfrm>
            <a:prstGeom prst="ellipse">
              <a:avLst/>
            </a:prstGeom>
            <a:solidFill>
              <a:schemeClr val="bg1"/>
            </a:solidFill>
            <a:ln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Oval 80"/>
            <p:cNvSpPr/>
            <p:nvPr/>
          </p:nvSpPr>
          <p:spPr>
            <a:xfrm>
              <a:off x="2655447" y="1990363"/>
              <a:ext cx="312391" cy="312391"/>
            </a:xfrm>
            <a:prstGeom prst="ellipse">
              <a:avLst/>
            </a:prstGeom>
            <a:solidFill>
              <a:schemeClr val="bg1"/>
            </a:solidFill>
            <a:ln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Oval 82"/>
            <p:cNvSpPr/>
            <p:nvPr/>
          </p:nvSpPr>
          <p:spPr>
            <a:xfrm>
              <a:off x="2088263" y="1800860"/>
              <a:ext cx="312391" cy="312391"/>
            </a:xfrm>
            <a:prstGeom prst="ellipse">
              <a:avLst/>
            </a:prstGeom>
            <a:solidFill>
              <a:schemeClr val="bg1"/>
            </a:solidFill>
            <a:ln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Oval 84"/>
            <p:cNvSpPr/>
            <p:nvPr/>
          </p:nvSpPr>
          <p:spPr>
            <a:xfrm>
              <a:off x="2308747" y="1518029"/>
              <a:ext cx="312391" cy="312391"/>
            </a:xfrm>
            <a:prstGeom prst="ellipse">
              <a:avLst/>
            </a:prstGeom>
            <a:solidFill>
              <a:schemeClr val="bg1"/>
            </a:solidFill>
            <a:ln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Oval 86"/>
            <p:cNvSpPr/>
            <p:nvPr/>
          </p:nvSpPr>
          <p:spPr>
            <a:xfrm>
              <a:off x="2499251" y="1643492"/>
              <a:ext cx="312391" cy="312391"/>
            </a:xfrm>
            <a:prstGeom prst="ellipse">
              <a:avLst/>
            </a:prstGeom>
            <a:solidFill>
              <a:schemeClr val="bg1"/>
            </a:solidFill>
            <a:ln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80" name="Straight Connector 79"/>
          <p:cNvCxnSpPr/>
          <p:nvPr/>
        </p:nvCxnSpPr>
        <p:spPr>
          <a:xfrm flipV="1">
            <a:off x="6721883" y="2422492"/>
            <a:ext cx="0" cy="2388427"/>
          </a:xfrm>
          <a:prstGeom prst="line">
            <a:avLst/>
          </a:prstGeom>
          <a:ln w="3175">
            <a:solidFill>
              <a:schemeClr val="bg1"/>
            </a:solidFill>
            <a:prstDash val="soli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flipV="1">
            <a:off x="5360570" y="2773207"/>
            <a:ext cx="0" cy="1924404"/>
          </a:xfrm>
          <a:prstGeom prst="line">
            <a:avLst/>
          </a:prstGeom>
          <a:ln w="3175">
            <a:solidFill>
              <a:schemeClr val="bg1"/>
            </a:solidFill>
            <a:prstDash val="soli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4986961" y="4096219"/>
            <a:ext cx="2513492" cy="0"/>
          </a:xfrm>
          <a:prstGeom prst="line">
            <a:avLst/>
          </a:prstGeom>
          <a:ln w="3175">
            <a:solidFill>
              <a:schemeClr val="bg1"/>
            </a:solidFill>
            <a:prstDash val="soli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4797152" y="3222080"/>
            <a:ext cx="2437723" cy="0"/>
          </a:xfrm>
          <a:prstGeom prst="line">
            <a:avLst/>
          </a:prstGeom>
          <a:ln w="3175">
            <a:solidFill>
              <a:schemeClr val="bg1"/>
            </a:solidFill>
            <a:prstDash val="soli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V="1">
            <a:off x="5815019" y="2299000"/>
            <a:ext cx="0" cy="1924404"/>
          </a:xfrm>
          <a:prstGeom prst="line">
            <a:avLst/>
          </a:prstGeom>
          <a:ln w="3175">
            <a:solidFill>
              <a:schemeClr val="bg1"/>
            </a:solidFill>
            <a:prstDash val="soli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5158162" y="2582734"/>
            <a:ext cx="404555" cy="40455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Oval 55"/>
          <p:cNvSpPr/>
          <p:nvPr/>
        </p:nvSpPr>
        <p:spPr>
          <a:xfrm>
            <a:off x="5612741" y="3019803"/>
            <a:ext cx="404555" cy="404555"/>
          </a:xfrm>
          <a:prstGeom prst="ellipse">
            <a:avLst/>
          </a:prstGeom>
          <a:solidFill>
            <a:schemeClr val="bg1"/>
          </a:solidFill>
          <a:ln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0" name="Straight Connector 59"/>
          <p:cNvCxnSpPr/>
          <p:nvPr/>
        </p:nvCxnSpPr>
        <p:spPr>
          <a:xfrm>
            <a:off x="5194795" y="3643248"/>
            <a:ext cx="2305658" cy="0"/>
          </a:xfrm>
          <a:prstGeom prst="line">
            <a:avLst/>
          </a:prstGeom>
          <a:ln w="3175">
            <a:solidFill>
              <a:schemeClr val="bg1"/>
            </a:solidFill>
            <a:prstDash val="soli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V="1">
            <a:off x="6269904" y="2871549"/>
            <a:ext cx="0" cy="1660179"/>
          </a:xfrm>
          <a:prstGeom prst="line">
            <a:avLst/>
          </a:prstGeom>
          <a:ln w="3175">
            <a:solidFill>
              <a:schemeClr val="bg1"/>
            </a:solidFill>
            <a:prstDash val="soli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/>
          <p:cNvSpPr/>
          <p:nvPr/>
        </p:nvSpPr>
        <p:spPr>
          <a:xfrm>
            <a:off x="6068150" y="3456873"/>
            <a:ext cx="404555" cy="40455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Oval 62"/>
          <p:cNvSpPr/>
          <p:nvPr/>
        </p:nvSpPr>
        <p:spPr>
          <a:xfrm>
            <a:off x="6068150" y="3019803"/>
            <a:ext cx="404555" cy="404555"/>
          </a:xfrm>
          <a:prstGeom prst="ellipse">
            <a:avLst/>
          </a:prstGeom>
          <a:solidFill>
            <a:schemeClr val="bg1"/>
          </a:solidFill>
          <a:ln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Oval 63"/>
          <p:cNvSpPr/>
          <p:nvPr/>
        </p:nvSpPr>
        <p:spPr>
          <a:xfrm>
            <a:off x="5612741" y="3456873"/>
            <a:ext cx="404555" cy="404555"/>
          </a:xfrm>
          <a:prstGeom prst="ellipse">
            <a:avLst/>
          </a:prstGeom>
          <a:solidFill>
            <a:schemeClr val="bg1"/>
          </a:solidFill>
          <a:ln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Oval 64"/>
          <p:cNvSpPr/>
          <p:nvPr/>
        </p:nvSpPr>
        <p:spPr>
          <a:xfrm>
            <a:off x="6068150" y="3893942"/>
            <a:ext cx="404555" cy="40455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Oval 69"/>
          <p:cNvSpPr/>
          <p:nvPr/>
        </p:nvSpPr>
        <p:spPr>
          <a:xfrm>
            <a:off x="5158162" y="3893942"/>
            <a:ext cx="404555" cy="40455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Oval 72"/>
          <p:cNvSpPr/>
          <p:nvPr/>
        </p:nvSpPr>
        <p:spPr>
          <a:xfrm>
            <a:off x="6523034" y="3019803"/>
            <a:ext cx="404555" cy="40455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Oval 81"/>
          <p:cNvSpPr/>
          <p:nvPr/>
        </p:nvSpPr>
        <p:spPr>
          <a:xfrm>
            <a:off x="6519606" y="2582734"/>
            <a:ext cx="404555" cy="404555"/>
          </a:xfrm>
          <a:prstGeom prst="ellipse">
            <a:avLst/>
          </a:prstGeom>
          <a:solidFill>
            <a:schemeClr val="bg1"/>
          </a:solidFill>
          <a:ln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Oval 83"/>
          <p:cNvSpPr/>
          <p:nvPr/>
        </p:nvSpPr>
        <p:spPr>
          <a:xfrm>
            <a:off x="5615649" y="2582733"/>
            <a:ext cx="404555" cy="404555"/>
          </a:xfrm>
          <a:prstGeom prst="ellipse">
            <a:avLst/>
          </a:prstGeom>
          <a:solidFill>
            <a:schemeClr val="bg1"/>
          </a:solidFill>
          <a:ln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Oval 27"/>
          <p:cNvSpPr/>
          <p:nvPr/>
        </p:nvSpPr>
        <p:spPr>
          <a:xfrm>
            <a:off x="5155932" y="3019803"/>
            <a:ext cx="404555" cy="40455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Oval 29"/>
          <p:cNvSpPr/>
          <p:nvPr/>
        </p:nvSpPr>
        <p:spPr>
          <a:xfrm>
            <a:off x="6523559" y="3456871"/>
            <a:ext cx="404555" cy="40455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Oval 32"/>
          <p:cNvSpPr/>
          <p:nvPr/>
        </p:nvSpPr>
        <p:spPr>
          <a:xfrm>
            <a:off x="5612741" y="3893187"/>
            <a:ext cx="404555" cy="404555"/>
          </a:xfrm>
          <a:prstGeom prst="ellipse">
            <a:avLst/>
          </a:prstGeom>
          <a:solidFill>
            <a:schemeClr val="bg1"/>
          </a:solidFill>
          <a:ln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Oval 33"/>
          <p:cNvSpPr/>
          <p:nvPr/>
        </p:nvSpPr>
        <p:spPr>
          <a:xfrm>
            <a:off x="5610224" y="4330257"/>
            <a:ext cx="404555" cy="40455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Oval 37"/>
          <p:cNvSpPr/>
          <p:nvPr/>
        </p:nvSpPr>
        <p:spPr>
          <a:xfrm>
            <a:off x="5611536" y="2145664"/>
            <a:ext cx="404555" cy="404555"/>
          </a:xfrm>
          <a:prstGeom prst="ellipse">
            <a:avLst/>
          </a:prstGeom>
          <a:solidFill>
            <a:schemeClr val="bg1"/>
          </a:solidFill>
          <a:ln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Oval 38"/>
          <p:cNvSpPr/>
          <p:nvPr/>
        </p:nvSpPr>
        <p:spPr>
          <a:xfrm>
            <a:off x="6523559" y="4329451"/>
            <a:ext cx="404555" cy="40455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Straight Connector 42"/>
          <p:cNvCxnSpPr/>
          <p:nvPr/>
        </p:nvCxnSpPr>
        <p:spPr>
          <a:xfrm flipV="1">
            <a:off x="7179239" y="2786616"/>
            <a:ext cx="0" cy="1660179"/>
          </a:xfrm>
          <a:prstGeom prst="line">
            <a:avLst/>
          </a:prstGeom>
          <a:ln w="3175">
            <a:solidFill>
              <a:schemeClr val="bg1"/>
            </a:solidFill>
            <a:prstDash val="soli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6978188" y="3019803"/>
            <a:ext cx="404555" cy="404555"/>
          </a:xfrm>
          <a:prstGeom prst="ellipse">
            <a:avLst/>
          </a:prstGeom>
          <a:solidFill>
            <a:schemeClr val="bg1"/>
          </a:solidFill>
          <a:ln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Oval 30"/>
          <p:cNvSpPr/>
          <p:nvPr/>
        </p:nvSpPr>
        <p:spPr>
          <a:xfrm>
            <a:off x="6976962" y="3456871"/>
            <a:ext cx="404555" cy="404555"/>
          </a:xfrm>
          <a:prstGeom prst="ellipse">
            <a:avLst/>
          </a:prstGeom>
          <a:solidFill>
            <a:schemeClr val="bg1"/>
          </a:solidFill>
          <a:ln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Oval 31"/>
          <p:cNvSpPr/>
          <p:nvPr/>
        </p:nvSpPr>
        <p:spPr>
          <a:xfrm>
            <a:off x="6976962" y="3893940"/>
            <a:ext cx="404555" cy="40455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Oval 45"/>
          <p:cNvSpPr/>
          <p:nvPr/>
        </p:nvSpPr>
        <p:spPr>
          <a:xfrm>
            <a:off x="6976962" y="2582733"/>
            <a:ext cx="404555" cy="404555"/>
          </a:xfrm>
          <a:prstGeom prst="ellipse">
            <a:avLst/>
          </a:prstGeom>
          <a:solidFill>
            <a:schemeClr val="bg1"/>
          </a:solidFill>
          <a:ln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579"/>
          <a:stretch/>
        </p:blipFill>
        <p:spPr>
          <a:xfrm>
            <a:off x="0" y="0"/>
            <a:ext cx="9158514" cy="6858000"/>
          </a:xfrm>
          <a:prstGeom prst="rect">
            <a:avLst/>
          </a:prstGeom>
        </p:spPr>
      </p:pic>
      <p:sp>
        <p:nvSpPr>
          <p:cNvPr id="86" name="TextBox 85"/>
          <p:cNvSpPr txBox="1"/>
          <p:nvPr/>
        </p:nvSpPr>
        <p:spPr>
          <a:xfrm>
            <a:off x="1330201" y="645473"/>
            <a:ext cx="648359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 err="1" smtClean="0">
                <a:solidFill>
                  <a:srgbClr val="513807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Omok</a:t>
            </a:r>
            <a:r>
              <a:rPr lang="en-US" altLang="ko-KR" sz="8000" dirty="0" smtClean="0">
                <a:solidFill>
                  <a:srgbClr val="513807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Tiles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2464016" y="5376536"/>
            <a:ext cx="42304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rgbClr val="513807"/>
                </a:solidFill>
                <a:latin typeface="나눔바른고딕 UltraLight" panose="020B0603020101020101" pitchFamily="50" charset="-127"/>
                <a:ea typeface="나눔고딕 ExtraBold" panose="020D0904000000000000"/>
              </a:rPr>
              <a:t>Made by </a:t>
            </a:r>
            <a:r>
              <a:rPr lang="en-US" altLang="ko-KR" sz="2000" dirty="0" err="1" smtClean="0">
                <a:solidFill>
                  <a:srgbClr val="513807"/>
                </a:solidFill>
                <a:latin typeface="나눔바른고딕 UltraLight" panose="020B0603020101020101" pitchFamily="50" charset="-127"/>
                <a:ea typeface="나눔고딕 ExtraBold" panose="020D0904000000000000"/>
              </a:rPr>
              <a:t>Daehun</a:t>
            </a:r>
            <a:r>
              <a:rPr lang="en-US" altLang="ko-KR" sz="2000" dirty="0">
                <a:solidFill>
                  <a:srgbClr val="513807"/>
                </a:solidFill>
                <a:latin typeface="나눔바른고딕 UltraLight" panose="020B0603020101020101" pitchFamily="50" charset="-127"/>
                <a:ea typeface="나눔고딕 ExtraBold" panose="020D0904000000000000"/>
              </a:rPr>
              <a:t> </a:t>
            </a:r>
            <a:r>
              <a:rPr lang="en-US" altLang="ko-KR" sz="2000" dirty="0" smtClean="0">
                <a:solidFill>
                  <a:srgbClr val="513807"/>
                </a:solidFill>
                <a:latin typeface="나눔바른고딕 UltraLight" panose="020B0603020101020101" pitchFamily="50" charset="-127"/>
                <a:ea typeface="나눔고딕 ExtraBold" panose="020D0904000000000000"/>
              </a:rPr>
              <a:t>&amp; </a:t>
            </a:r>
            <a:r>
              <a:rPr lang="en-US" altLang="ko-KR" sz="2000" dirty="0" err="1" smtClean="0">
                <a:solidFill>
                  <a:srgbClr val="513807"/>
                </a:solidFill>
                <a:latin typeface="나눔바른고딕 UltraLight" panose="020B0603020101020101" pitchFamily="50" charset="-127"/>
                <a:ea typeface="나눔고딕 ExtraBold" panose="020D0904000000000000"/>
              </a:rPr>
              <a:t>Woongsub</a:t>
            </a:r>
            <a:endParaRPr lang="ko-KR" altLang="en-US" sz="2000" dirty="0">
              <a:solidFill>
                <a:srgbClr val="513807"/>
              </a:solidFill>
              <a:latin typeface="나눔바른고딕 UltraLight" panose="020B0603020101020101" pitchFamily="50" charset="-127"/>
              <a:ea typeface="나눔고딕 ExtraBold" panose="020D0904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188581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377702" y="4172303"/>
            <a:ext cx="2388595" cy="1617133"/>
            <a:chOff x="3388091" y="4366806"/>
            <a:chExt cx="1844043" cy="1248459"/>
          </a:xfrm>
        </p:grpSpPr>
        <p:grpSp>
          <p:nvGrpSpPr>
            <p:cNvPr id="38" name="Group 37"/>
            <p:cNvGrpSpPr/>
            <p:nvPr/>
          </p:nvGrpSpPr>
          <p:grpSpPr>
            <a:xfrm>
              <a:off x="3445554" y="5007394"/>
              <a:ext cx="1786580" cy="607871"/>
              <a:chOff x="1548664" y="2799449"/>
              <a:chExt cx="1786580" cy="607871"/>
            </a:xfrm>
          </p:grpSpPr>
          <p:sp>
            <p:nvSpPr>
              <p:cNvPr id="39" name="Rounded Rectangle 38"/>
              <p:cNvSpPr/>
              <p:nvPr/>
            </p:nvSpPr>
            <p:spPr>
              <a:xfrm>
                <a:off x="1868393" y="3216820"/>
                <a:ext cx="247650" cy="190500"/>
              </a:xfrm>
              <a:prstGeom prst="roundRect">
                <a:avLst/>
              </a:prstGeom>
              <a:solidFill>
                <a:srgbClr val="714E0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Rounded Rectangle 39"/>
              <p:cNvSpPr/>
              <p:nvPr/>
            </p:nvSpPr>
            <p:spPr>
              <a:xfrm>
                <a:off x="2763743" y="3216820"/>
                <a:ext cx="247650" cy="190500"/>
              </a:xfrm>
              <a:prstGeom prst="roundRect">
                <a:avLst/>
              </a:prstGeom>
              <a:solidFill>
                <a:srgbClr val="714E0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1548664" y="2799449"/>
                <a:ext cx="1786580" cy="541196"/>
              </a:xfrm>
              <a:prstGeom prst="rect">
                <a:avLst/>
              </a:prstGeom>
              <a:solidFill>
                <a:srgbClr val="714E0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2" name="Group 41"/>
            <p:cNvGrpSpPr/>
            <p:nvPr/>
          </p:nvGrpSpPr>
          <p:grpSpPr>
            <a:xfrm>
              <a:off x="3388091" y="4366806"/>
              <a:ext cx="552619" cy="552619"/>
              <a:chOff x="90588" y="970691"/>
              <a:chExt cx="1603647" cy="1603647"/>
            </a:xfrm>
          </p:grpSpPr>
          <p:sp>
            <p:nvSpPr>
              <p:cNvPr id="43" name="Donut 42"/>
              <p:cNvSpPr/>
              <p:nvPr/>
            </p:nvSpPr>
            <p:spPr>
              <a:xfrm>
                <a:off x="90588" y="970691"/>
                <a:ext cx="1603647" cy="1603647"/>
              </a:xfrm>
              <a:prstGeom prst="donut">
                <a:avLst>
                  <a:gd name="adj" fmla="val 9778"/>
                </a:avLst>
              </a:prstGeom>
              <a:solidFill>
                <a:srgbClr val="5138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210948" y="1091052"/>
                <a:ext cx="1362926" cy="136292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97690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459724" y="1336106"/>
                <a:ext cx="312391" cy="312391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615918" y="1665463"/>
                <a:ext cx="312391" cy="312391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870008" y="1370095"/>
                <a:ext cx="312391" cy="312391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948810" y="1747208"/>
                <a:ext cx="312391" cy="312391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498708" y="1902631"/>
                <a:ext cx="312391" cy="312391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1147087" y="1650429"/>
                <a:ext cx="312391" cy="312391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350510" y="1643492"/>
                <a:ext cx="312391" cy="312391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713811" y="1966778"/>
                <a:ext cx="312391" cy="312391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710600" y="1177476"/>
                <a:ext cx="312391" cy="312391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1012393" y="1305373"/>
                <a:ext cx="312391" cy="312391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727189" y="1522983"/>
                <a:ext cx="312391" cy="312391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942011" y="1906219"/>
                <a:ext cx="312391" cy="312391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>
              <a:off x="3975587" y="4366806"/>
              <a:ext cx="552619" cy="552619"/>
              <a:chOff x="1795445" y="970691"/>
              <a:chExt cx="1603647" cy="1603647"/>
            </a:xfrm>
          </p:grpSpPr>
          <p:sp>
            <p:nvSpPr>
              <p:cNvPr id="58" name="Donut 57"/>
              <p:cNvSpPr/>
              <p:nvPr/>
            </p:nvSpPr>
            <p:spPr>
              <a:xfrm>
                <a:off x="1795445" y="970691"/>
                <a:ext cx="1603647" cy="1603647"/>
              </a:xfrm>
              <a:prstGeom prst="donut">
                <a:avLst>
                  <a:gd name="adj" fmla="val 9778"/>
                </a:avLst>
              </a:prstGeom>
              <a:solidFill>
                <a:srgbClr val="5138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Oval 64"/>
              <p:cNvSpPr/>
              <p:nvPr/>
            </p:nvSpPr>
            <p:spPr>
              <a:xfrm>
                <a:off x="1915805" y="1091052"/>
                <a:ext cx="1362926" cy="136292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97690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Oval 65"/>
              <p:cNvSpPr/>
              <p:nvPr/>
            </p:nvSpPr>
            <p:spPr>
              <a:xfrm>
                <a:off x="2166361" y="1362048"/>
                <a:ext cx="312391" cy="31239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Oval 66"/>
              <p:cNvSpPr/>
              <p:nvPr/>
            </p:nvSpPr>
            <p:spPr>
              <a:xfrm>
                <a:off x="2322556" y="1691406"/>
                <a:ext cx="312391" cy="31239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Oval 67"/>
              <p:cNvSpPr/>
              <p:nvPr/>
            </p:nvSpPr>
            <p:spPr>
              <a:xfrm>
                <a:off x="2576645" y="1396038"/>
                <a:ext cx="312391" cy="31239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Oval 68"/>
              <p:cNvSpPr/>
              <p:nvPr/>
            </p:nvSpPr>
            <p:spPr>
              <a:xfrm>
                <a:off x="2655447" y="1773151"/>
                <a:ext cx="312391" cy="31239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Oval 69"/>
              <p:cNvSpPr/>
              <p:nvPr/>
            </p:nvSpPr>
            <p:spPr>
              <a:xfrm>
                <a:off x="2310548" y="1928574"/>
                <a:ext cx="312391" cy="31239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Oval 70"/>
              <p:cNvSpPr/>
              <p:nvPr/>
            </p:nvSpPr>
            <p:spPr>
              <a:xfrm>
                <a:off x="2811643" y="1613250"/>
                <a:ext cx="312391" cy="31239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Oval 71"/>
              <p:cNvSpPr/>
              <p:nvPr/>
            </p:nvSpPr>
            <p:spPr>
              <a:xfrm>
                <a:off x="2023975" y="1630556"/>
                <a:ext cx="312391" cy="31239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Oval 96"/>
              <p:cNvSpPr/>
              <p:nvPr/>
            </p:nvSpPr>
            <p:spPr>
              <a:xfrm>
                <a:off x="2420448" y="1992720"/>
                <a:ext cx="312391" cy="31239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" name="Oval 97"/>
              <p:cNvSpPr/>
              <p:nvPr/>
            </p:nvSpPr>
            <p:spPr>
              <a:xfrm>
                <a:off x="2322556" y="1234979"/>
                <a:ext cx="312391" cy="31239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9" name="Oval 98"/>
              <p:cNvSpPr/>
              <p:nvPr/>
            </p:nvSpPr>
            <p:spPr>
              <a:xfrm>
                <a:off x="2719031" y="1331316"/>
                <a:ext cx="312391" cy="31239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" name="Oval 99"/>
              <p:cNvSpPr/>
              <p:nvPr/>
            </p:nvSpPr>
            <p:spPr>
              <a:xfrm>
                <a:off x="2655447" y="1990363"/>
                <a:ext cx="312391" cy="31239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Oval 100"/>
              <p:cNvSpPr/>
              <p:nvPr/>
            </p:nvSpPr>
            <p:spPr>
              <a:xfrm>
                <a:off x="2088263" y="1800860"/>
                <a:ext cx="312391" cy="31239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Oval 101"/>
              <p:cNvSpPr/>
              <p:nvPr/>
            </p:nvSpPr>
            <p:spPr>
              <a:xfrm>
                <a:off x="2308747" y="1518029"/>
                <a:ext cx="312391" cy="31239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3" name="Oval 102"/>
              <p:cNvSpPr/>
              <p:nvPr/>
            </p:nvSpPr>
            <p:spPr>
              <a:xfrm>
                <a:off x="2499251" y="1643492"/>
                <a:ext cx="312391" cy="31239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" name="Rectangle 1"/>
          <p:cNvSpPr/>
          <p:nvPr/>
        </p:nvSpPr>
        <p:spPr>
          <a:xfrm>
            <a:off x="0" y="0"/>
            <a:ext cx="9144000" cy="2819400"/>
          </a:xfrm>
          <a:prstGeom prst="rect">
            <a:avLst/>
          </a:prstGeom>
          <a:solidFill>
            <a:srgbClr val="F2C1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ounded Rectangle 2"/>
          <p:cNvSpPr/>
          <p:nvPr/>
        </p:nvSpPr>
        <p:spPr>
          <a:xfrm>
            <a:off x="1335817" y="2174789"/>
            <a:ext cx="1688757" cy="1260389"/>
          </a:xfrm>
          <a:prstGeom prst="roundRect">
            <a:avLst>
              <a:gd name="adj" fmla="val 18410"/>
            </a:avLst>
          </a:prstGeom>
          <a:solidFill>
            <a:srgbClr val="F2C1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Rounded Rectangle 25"/>
          <p:cNvSpPr/>
          <p:nvPr/>
        </p:nvSpPr>
        <p:spPr>
          <a:xfrm>
            <a:off x="6128436" y="2174789"/>
            <a:ext cx="1688757" cy="1260389"/>
          </a:xfrm>
          <a:prstGeom prst="roundRect">
            <a:avLst>
              <a:gd name="adj" fmla="val 14632"/>
            </a:avLst>
          </a:prstGeom>
          <a:solidFill>
            <a:srgbClr val="F2C1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Rectangle 58"/>
          <p:cNvSpPr/>
          <p:nvPr/>
        </p:nvSpPr>
        <p:spPr>
          <a:xfrm>
            <a:off x="0" y="0"/>
            <a:ext cx="9144000" cy="85725"/>
          </a:xfrm>
          <a:prstGeom prst="rect">
            <a:avLst/>
          </a:prstGeom>
          <a:solidFill>
            <a:srgbClr val="5138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Rectangle 59"/>
          <p:cNvSpPr/>
          <p:nvPr/>
        </p:nvSpPr>
        <p:spPr>
          <a:xfrm>
            <a:off x="0" y="6781351"/>
            <a:ext cx="9144000" cy="85725"/>
          </a:xfrm>
          <a:prstGeom prst="rect">
            <a:avLst/>
          </a:prstGeom>
          <a:solidFill>
            <a:srgbClr val="5138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579"/>
          <a:stretch/>
        </p:blipFill>
        <p:spPr>
          <a:xfrm>
            <a:off x="29958" y="9076"/>
            <a:ext cx="9158514" cy="68580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251368" y="453866"/>
            <a:ext cx="67385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 err="1" smtClean="0">
                <a:solidFill>
                  <a:srgbClr val="513807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Omok</a:t>
            </a:r>
            <a:r>
              <a:rPr lang="en-US" altLang="ko-KR" sz="8000" dirty="0" smtClean="0">
                <a:solidFill>
                  <a:srgbClr val="513807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Tiles?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2505421" y="2018119"/>
            <a:ext cx="42304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rgbClr val="513807"/>
                </a:solidFill>
                <a:latin typeface="나눔바른고딕 UltraLight" panose="020B0603020101020101" pitchFamily="50" charset="-127"/>
                <a:ea typeface="나눔고딕 ExtraBold" panose="020D0904000000000000"/>
              </a:rPr>
              <a:t>The </a:t>
            </a:r>
            <a:r>
              <a:rPr lang="en-US" altLang="ko-KR" sz="2000" dirty="0" err="1" smtClean="0">
                <a:solidFill>
                  <a:srgbClr val="513807"/>
                </a:solidFill>
                <a:latin typeface="나눔바른고딕 UltraLight" panose="020B0603020101020101" pitchFamily="50" charset="-127"/>
                <a:ea typeface="나눔고딕 ExtraBold" panose="020D0904000000000000"/>
              </a:rPr>
              <a:t>Omok</a:t>
            </a:r>
            <a:r>
              <a:rPr lang="en-US" altLang="ko-KR" sz="2000" dirty="0" smtClean="0">
                <a:solidFill>
                  <a:srgbClr val="513807"/>
                </a:solidFill>
                <a:latin typeface="나눔바른고딕 UltraLight" panose="020B0603020101020101" pitchFamily="50" charset="-127"/>
                <a:ea typeface="나눔고딕 ExtraBold" panose="020D0904000000000000"/>
              </a:rPr>
              <a:t> Game using tiles</a:t>
            </a:r>
            <a:endParaRPr lang="ko-KR" altLang="en-US" sz="2000" dirty="0">
              <a:solidFill>
                <a:srgbClr val="513807"/>
              </a:solidFill>
              <a:latin typeface="나눔바른고딕 UltraLight" panose="020B0603020101020101" pitchFamily="50" charset="-127"/>
              <a:ea typeface="나눔고딕 ExtraBold" panose="020D0904000000000000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695" y="2801875"/>
            <a:ext cx="2506594" cy="399700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5556" y="2816018"/>
            <a:ext cx="2513449" cy="396195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24272" y="2807095"/>
            <a:ext cx="2476219" cy="39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755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2905125" cy="6858000"/>
          </a:xfrm>
          <a:prstGeom prst="rect">
            <a:avLst/>
          </a:prstGeom>
          <a:solidFill>
            <a:srgbClr val="F2C1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9" name="Group 98"/>
          <p:cNvGrpSpPr/>
          <p:nvPr/>
        </p:nvGrpSpPr>
        <p:grpSpPr>
          <a:xfrm>
            <a:off x="1519096" y="4686474"/>
            <a:ext cx="779195" cy="779195"/>
            <a:chOff x="1466850" y="4829311"/>
            <a:chExt cx="990669" cy="990669"/>
          </a:xfrm>
        </p:grpSpPr>
        <p:grpSp>
          <p:nvGrpSpPr>
            <p:cNvPr id="100" name="Group 99"/>
            <p:cNvGrpSpPr/>
            <p:nvPr/>
          </p:nvGrpSpPr>
          <p:grpSpPr>
            <a:xfrm>
              <a:off x="1466850" y="4829311"/>
              <a:ext cx="990669" cy="990669"/>
              <a:chOff x="828675" y="876369"/>
              <a:chExt cx="1628775" cy="1628775"/>
            </a:xfrm>
          </p:grpSpPr>
          <p:sp>
            <p:nvSpPr>
              <p:cNvPr id="115" name="Donut 114"/>
              <p:cNvSpPr/>
              <p:nvPr/>
            </p:nvSpPr>
            <p:spPr>
              <a:xfrm>
                <a:off x="828675" y="876369"/>
                <a:ext cx="1628775" cy="1628775"/>
              </a:xfrm>
              <a:prstGeom prst="donut">
                <a:avLst>
                  <a:gd name="adj" fmla="val 9778"/>
                </a:avLst>
              </a:prstGeom>
              <a:solidFill>
                <a:srgbClr val="5138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6" name="Oval 115"/>
              <p:cNvSpPr/>
              <p:nvPr/>
            </p:nvSpPr>
            <p:spPr>
              <a:xfrm>
                <a:off x="966787" y="1014481"/>
                <a:ext cx="1352550" cy="1352550"/>
              </a:xfrm>
              <a:prstGeom prst="ellipse">
                <a:avLst/>
              </a:prstGeom>
              <a:solidFill>
                <a:schemeClr val="bg1"/>
              </a:solidFill>
              <a:ln w="76200">
                <a:solidFill>
                  <a:srgbClr val="97690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01" name="Oval 100"/>
            <p:cNvSpPr/>
            <p:nvPr/>
          </p:nvSpPr>
          <p:spPr>
            <a:xfrm>
              <a:off x="1689660" y="5072584"/>
              <a:ext cx="188559" cy="188559"/>
            </a:xfrm>
            <a:prstGeom prst="ellipse">
              <a:avLst/>
            </a:prstGeom>
            <a:solidFill>
              <a:schemeClr val="bg1"/>
            </a:solidFill>
            <a:ln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Oval 101"/>
            <p:cNvSpPr/>
            <p:nvPr/>
          </p:nvSpPr>
          <p:spPr>
            <a:xfrm>
              <a:off x="1783939" y="5271384"/>
              <a:ext cx="188559" cy="188559"/>
            </a:xfrm>
            <a:prstGeom prst="ellipse">
              <a:avLst/>
            </a:prstGeom>
            <a:solidFill>
              <a:schemeClr val="bg1"/>
            </a:solidFill>
            <a:ln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Oval 102"/>
            <p:cNvSpPr/>
            <p:nvPr/>
          </p:nvSpPr>
          <p:spPr>
            <a:xfrm>
              <a:off x="1937307" y="5093100"/>
              <a:ext cx="188559" cy="188559"/>
            </a:xfrm>
            <a:prstGeom prst="ellipse">
              <a:avLst/>
            </a:prstGeom>
            <a:solidFill>
              <a:schemeClr val="bg1"/>
            </a:solidFill>
            <a:ln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Oval 103"/>
            <p:cNvSpPr/>
            <p:nvPr/>
          </p:nvSpPr>
          <p:spPr>
            <a:xfrm>
              <a:off x="1984872" y="5320725"/>
              <a:ext cx="188559" cy="188559"/>
            </a:xfrm>
            <a:prstGeom prst="ellipse">
              <a:avLst/>
            </a:prstGeom>
            <a:solidFill>
              <a:schemeClr val="bg1"/>
            </a:solidFill>
            <a:ln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Oval 104"/>
            <p:cNvSpPr/>
            <p:nvPr/>
          </p:nvSpPr>
          <p:spPr>
            <a:xfrm>
              <a:off x="1776691" y="5414538"/>
              <a:ext cx="188559" cy="188559"/>
            </a:xfrm>
            <a:prstGeom prst="ellipse">
              <a:avLst/>
            </a:prstGeom>
            <a:solidFill>
              <a:schemeClr val="bg1"/>
            </a:solidFill>
            <a:ln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Oval 105"/>
            <p:cNvSpPr/>
            <p:nvPr/>
          </p:nvSpPr>
          <p:spPr>
            <a:xfrm>
              <a:off x="2079152" y="5224209"/>
              <a:ext cx="188559" cy="188559"/>
            </a:xfrm>
            <a:prstGeom prst="ellipse">
              <a:avLst/>
            </a:prstGeom>
            <a:solidFill>
              <a:schemeClr val="bg1"/>
            </a:solidFill>
            <a:ln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Oval 106"/>
            <p:cNvSpPr/>
            <p:nvPr/>
          </p:nvSpPr>
          <p:spPr>
            <a:xfrm>
              <a:off x="1603716" y="5234655"/>
              <a:ext cx="188559" cy="188559"/>
            </a:xfrm>
            <a:prstGeom prst="ellipse">
              <a:avLst/>
            </a:prstGeom>
            <a:solidFill>
              <a:schemeClr val="bg1"/>
            </a:solidFill>
            <a:ln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Oval 107"/>
            <p:cNvSpPr/>
            <p:nvPr/>
          </p:nvSpPr>
          <p:spPr>
            <a:xfrm>
              <a:off x="1843027" y="5453257"/>
              <a:ext cx="188559" cy="188559"/>
            </a:xfrm>
            <a:prstGeom prst="ellipse">
              <a:avLst/>
            </a:prstGeom>
            <a:solidFill>
              <a:schemeClr val="bg1"/>
            </a:solidFill>
            <a:ln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Oval 108"/>
            <p:cNvSpPr/>
            <p:nvPr/>
          </p:nvSpPr>
          <p:spPr>
            <a:xfrm>
              <a:off x="1783939" y="4995885"/>
              <a:ext cx="188559" cy="188559"/>
            </a:xfrm>
            <a:prstGeom prst="ellipse">
              <a:avLst/>
            </a:prstGeom>
            <a:solidFill>
              <a:schemeClr val="bg1"/>
            </a:solidFill>
            <a:ln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Oval 109"/>
            <p:cNvSpPr/>
            <p:nvPr/>
          </p:nvSpPr>
          <p:spPr>
            <a:xfrm>
              <a:off x="2023251" y="5054034"/>
              <a:ext cx="188559" cy="188559"/>
            </a:xfrm>
            <a:prstGeom prst="ellipse">
              <a:avLst/>
            </a:prstGeom>
            <a:solidFill>
              <a:schemeClr val="bg1"/>
            </a:solidFill>
            <a:ln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Oval 110"/>
            <p:cNvSpPr/>
            <p:nvPr/>
          </p:nvSpPr>
          <p:spPr>
            <a:xfrm>
              <a:off x="1984872" y="5451834"/>
              <a:ext cx="188559" cy="188559"/>
            </a:xfrm>
            <a:prstGeom prst="ellipse">
              <a:avLst/>
            </a:prstGeom>
            <a:solidFill>
              <a:schemeClr val="bg1"/>
            </a:solidFill>
            <a:ln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Oval 111"/>
            <p:cNvSpPr/>
            <p:nvPr/>
          </p:nvSpPr>
          <p:spPr>
            <a:xfrm>
              <a:off x="1642520" y="5337450"/>
              <a:ext cx="188559" cy="188559"/>
            </a:xfrm>
            <a:prstGeom prst="ellipse">
              <a:avLst/>
            </a:prstGeom>
            <a:solidFill>
              <a:schemeClr val="bg1"/>
            </a:solidFill>
            <a:ln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Oval 112"/>
            <p:cNvSpPr/>
            <p:nvPr/>
          </p:nvSpPr>
          <p:spPr>
            <a:xfrm>
              <a:off x="1775604" y="5166734"/>
              <a:ext cx="188559" cy="188559"/>
            </a:xfrm>
            <a:prstGeom prst="ellipse">
              <a:avLst/>
            </a:prstGeom>
            <a:solidFill>
              <a:schemeClr val="bg1"/>
            </a:solidFill>
            <a:ln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Oval 113"/>
            <p:cNvSpPr/>
            <p:nvPr/>
          </p:nvSpPr>
          <p:spPr>
            <a:xfrm>
              <a:off x="1890592" y="5242463"/>
              <a:ext cx="188559" cy="188559"/>
            </a:xfrm>
            <a:prstGeom prst="ellipse">
              <a:avLst/>
            </a:prstGeom>
            <a:solidFill>
              <a:schemeClr val="bg1"/>
            </a:solidFill>
            <a:ln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636839" y="4686474"/>
            <a:ext cx="779195" cy="779195"/>
            <a:chOff x="345148" y="4829311"/>
            <a:chExt cx="990669" cy="990669"/>
          </a:xfrm>
        </p:grpSpPr>
        <p:grpSp>
          <p:nvGrpSpPr>
            <p:cNvPr id="118" name="Group 117"/>
            <p:cNvGrpSpPr/>
            <p:nvPr/>
          </p:nvGrpSpPr>
          <p:grpSpPr>
            <a:xfrm>
              <a:off x="345148" y="4829311"/>
              <a:ext cx="990669" cy="990669"/>
              <a:chOff x="828675" y="876369"/>
              <a:chExt cx="1628775" cy="1628775"/>
            </a:xfrm>
          </p:grpSpPr>
          <p:sp>
            <p:nvSpPr>
              <p:cNvPr id="131" name="Donut 130"/>
              <p:cNvSpPr/>
              <p:nvPr/>
            </p:nvSpPr>
            <p:spPr>
              <a:xfrm>
                <a:off x="828675" y="876369"/>
                <a:ext cx="1628775" cy="1628775"/>
              </a:xfrm>
              <a:prstGeom prst="donut">
                <a:avLst>
                  <a:gd name="adj" fmla="val 9778"/>
                </a:avLst>
              </a:prstGeom>
              <a:solidFill>
                <a:srgbClr val="5138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2" name="Oval 131"/>
              <p:cNvSpPr/>
              <p:nvPr/>
            </p:nvSpPr>
            <p:spPr>
              <a:xfrm>
                <a:off x="966787" y="1014481"/>
                <a:ext cx="1352550" cy="1352550"/>
              </a:xfrm>
              <a:prstGeom prst="ellipse">
                <a:avLst/>
              </a:prstGeom>
              <a:solidFill>
                <a:schemeClr val="bg1"/>
              </a:solidFill>
              <a:ln w="76200">
                <a:solidFill>
                  <a:srgbClr val="97690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19" name="Oval 118"/>
            <p:cNvSpPr/>
            <p:nvPr/>
          </p:nvSpPr>
          <p:spPr>
            <a:xfrm>
              <a:off x="567958" y="5072584"/>
              <a:ext cx="188559" cy="188559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Oval 119"/>
            <p:cNvSpPr/>
            <p:nvPr/>
          </p:nvSpPr>
          <p:spPr>
            <a:xfrm>
              <a:off x="662237" y="5271384"/>
              <a:ext cx="188559" cy="188559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Oval 120"/>
            <p:cNvSpPr/>
            <p:nvPr/>
          </p:nvSpPr>
          <p:spPr>
            <a:xfrm>
              <a:off x="815605" y="5093100"/>
              <a:ext cx="188559" cy="188559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Oval 121"/>
            <p:cNvSpPr/>
            <p:nvPr/>
          </p:nvSpPr>
          <p:spPr>
            <a:xfrm>
              <a:off x="863170" y="5320725"/>
              <a:ext cx="188559" cy="188559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Oval 122"/>
            <p:cNvSpPr/>
            <p:nvPr/>
          </p:nvSpPr>
          <p:spPr>
            <a:xfrm>
              <a:off x="591489" y="5414538"/>
              <a:ext cx="188559" cy="188559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Oval 123"/>
            <p:cNvSpPr/>
            <p:nvPr/>
          </p:nvSpPr>
          <p:spPr>
            <a:xfrm>
              <a:off x="982850" y="5262309"/>
              <a:ext cx="188559" cy="188559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Oval 124"/>
            <p:cNvSpPr/>
            <p:nvPr/>
          </p:nvSpPr>
          <p:spPr>
            <a:xfrm>
              <a:off x="502037" y="5258122"/>
              <a:ext cx="188559" cy="188559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Oval 125"/>
            <p:cNvSpPr/>
            <p:nvPr/>
          </p:nvSpPr>
          <p:spPr>
            <a:xfrm>
              <a:off x="721325" y="5453257"/>
              <a:ext cx="188559" cy="188559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Oval 126"/>
            <p:cNvSpPr/>
            <p:nvPr/>
          </p:nvSpPr>
          <p:spPr>
            <a:xfrm>
              <a:off x="719387" y="4976835"/>
              <a:ext cx="188559" cy="188559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Oval 127"/>
            <p:cNvSpPr/>
            <p:nvPr/>
          </p:nvSpPr>
          <p:spPr>
            <a:xfrm>
              <a:off x="901549" y="5054034"/>
              <a:ext cx="188559" cy="188559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Oval 128"/>
            <p:cNvSpPr/>
            <p:nvPr/>
          </p:nvSpPr>
          <p:spPr>
            <a:xfrm>
              <a:off x="729400" y="5185383"/>
              <a:ext cx="188559" cy="188559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Oval 129"/>
            <p:cNvSpPr/>
            <p:nvPr/>
          </p:nvSpPr>
          <p:spPr>
            <a:xfrm>
              <a:off x="859066" y="5416704"/>
              <a:ext cx="188559" cy="188559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3" name="Rounded Rectangle 132"/>
          <p:cNvSpPr/>
          <p:nvPr/>
        </p:nvSpPr>
        <p:spPr>
          <a:xfrm>
            <a:off x="907845" y="6070720"/>
            <a:ext cx="247650" cy="190500"/>
          </a:xfrm>
          <a:prstGeom prst="roundRect">
            <a:avLst/>
          </a:prstGeom>
          <a:solidFill>
            <a:srgbClr val="714E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Rounded Rectangle 133"/>
          <p:cNvSpPr/>
          <p:nvPr/>
        </p:nvSpPr>
        <p:spPr>
          <a:xfrm>
            <a:off x="1803195" y="6070720"/>
            <a:ext cx="247650" cy="190500"/>
          </a:xfrm>
          <a:prstGeom prst="roundRect">
            <a:avLst/>
          </a:prstGeom>
          <a:solidFill>
            <a:srgbClr val="714E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Rectangle 134"/>
          <p:cNvSpPr/>
          <p:nvPr/>
        </p:nvSpPr>
        <p:spPr>
          <a:xfrm>
            <a:off x="588116" y="5653349"/>
            <a:ext cx="1786580" cy="541196"/>
          </a:xfrm>
          <a:prstGeom prst="rect">
            <a:avLst/>
          </a:prstGeom>
          <a:solidFill>
            <a:srgbClr val="714E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Rectangle 136"/>
          <p:cNvSpPr/>
          <p:nvPr/>
        </p:nvSpPr>
        <p:spPr>
          <a:xfrm>
            <a:off x="0" y="0"/>
            <a:ext cx="9144000" cy="85725"/>
          </a:xfrm>
          <a:prstGeom prst="rect">
            <a:avLst/>
          </a:prstGeom>
          <a:solidFill>
            <a:srgbClr val="5138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Rectangle 137"/>
          <p:cNvSpPr/>
          <p:nvPr/>
        </p:nvSpPr>
        <p:spPr>
          <a:xfrm>
            <a:off x="0" y="6781351"/>
            <a:ext cx="9144000" cy="85725"/>
          </a:xfrm>
          <a:prstGeom prst="rect">
            <a:avLst/>
          </a:prstGeom>
          <a:solidFill>
            <a:srgbClr val="5138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8" name="Picture 97"/>
          <p:cNvPicPr>
            <a:picLocks noChangeAspect="1"/>
          </p:cNvPicPr>
          <p:nvPr/>
        </p:nvPicPr>
        <p:blipFill rotWithShape="1"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579"/>
          <a:stretch/>
        </p:blipFill>
        <p:spPr>
          <a:xfrm>
            <a:off x="0" y="9076"/>
            <a:ext cx="9158514" cy="6858000"/>
          </a:xfrm>
          <a:prstGeom prst="rect">
            <a:avLst/>
          </a:prstGeom>
        </p:spPr>
      </p:pic>
      <p:sp>
        <p:nvSpPr>
          <p:cNvPr id="150" name="TextBox 149"/>
          <p:cNvSpPr txBox="1"/>
          <p:nvPr/>
        </p:nvSpPr>
        <p:spPr>
          <a:xfrm>
            <a:off x="0" y="465940"/>
            <a:ext cx="29051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200" dirty="0" smtClean="0">
                <a:solidFill>
                  <a:srgbClr val="8B6D3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게임</a:t>
            </a:r>
            <a:endParaRPr lang="en-US" altLang="ko-KR" sz="7200" dirty="0" smtClean="0">
              <a:solidFill>
                <a:srgbClr val="8B6D3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ko-KR" altLang="en-US" sz="7200" dirty="0" smtClean="0">
                <a:solidFill>
                  <a:srgbClr val="8B6D3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순서</a:t>
            </a:r>
            <a:endParaRPr lang="en-US" altLang="ko-KR" sz="7200" dirty="0" smtClean="0">
              <a:solidFill>
                <a:srgbClr val="8B6D3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57" name="Picture 5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754" b="65087"/>
          <a:stretch/>
        </p:blipFill>
        <p:spPr>
          <a:xfrm>
            <a:off x="3757347" y="2352009"/>
            <a:ext cx="4678730" cy="3989797"/>
          </a:xfrm>
          <a:prstGeom prst="rect">
            <a:avLst/>
          </a:prstGeom>
        </p:spPr>
      </p:pic>
      <p:sp>
        <p:nvSpPr>
          <p:cNvPr id="61" name="Oval 60"/>
          <p:cNvSpPr/>
          <p:nvPr/>
        </p:nvSpPr>
        <p:spPr>
          <a:xfrm>
            <a:off x="3489631" y="2067182"/>
            <a:ext cx="569653" cy="569653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Straight Arrow Connector 3"/>
          <p:cNvCxnSpPr>
            <a:stCxn id="61" idx="6"/>
          </p:cNvCxnSpPr>
          <p:nvPr/>
        </p:nvCxnSpPr>
        <p:spPr>
          <a:xfrm flipV="1">
            <a:off x="4059284" y="2352008"/>
            <a:ext cx="901599" cy="1"/>
          </a:xfrm>
          <a:prstGeom prst="straightConnector1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/>
          <p:cNvSpPr/>
          <p:nvPr/>
        </p:nvSpPr>
        <p:spPr>
          <a:xfrm>
            <a:off x="6321731" y="4592990"/>
            <a:ext cx="569653" cy="569653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0" name="Straight Arrow Connector 69"/>
          <p:cNvCxnSpPr>
            <a:stCxn id="69" idx="6"/>
          </p:cNvCxnSpPr>
          <p:nvPr/>
        </p:nvCxnSpPr>
        <p:spPr>
          <a:xfrm flipV="1">
            <a:off x="6891384" y="4877816"/>
            <a:ext cx="901599" cy="1"/>
          </a:xfrm>
          <a:prstGeom prst="straightConnector1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rot="5400000" flipV="1">
            <a:off x="6158298" y="5569603"/>
            <a:ext cx="901599" cy="1"/>
          </a:xfrm>
          <a:prstGeom prst="straightConnector1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H="1" flipV="1">
            <a:off x="5471193" y="4877816"/>
            <a:ext cx="901599" cy="1"/>
          </a:xfrm>
          <a:prstGeom prst="straightConnector1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rot="16200000">
            <a:off x="6155757" y="4191804"/>
            <a:ext cx="901599" cy="1"/>
          </a:xfrm>
          <a:prstGeom prst="straightConnector1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1436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2905125" cy="6858000"/>
          </a:xfrm>
          <a:prstGeom prst="rect">
            <a:avLst/>
          </a:prstGeom>
          <a:solidFill>
            <a:srgbClr val="F2C1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9" name="Group 98"/>
          <p:cNvGrpSpPr/>
          <p:nvPr/>
        </p:nvGrpSpPr>
        <p:grpSpPr>
          <a:xfrm>
            <a:off x="1519096" y="4686474"/>
            <a:ext cx="779195" cy="779195"/>
            <a:chOff x="1466850" y="4829311"/>
            <a:chExt cx="990669" cy="990669"/>
          </a:xfrm>
        </p:grpSpPr>
        <p:grpSp>
          <p:nvGrpSpPr>
            <p:cNvPr id="100" name="Group 99"/>
            <p:cNvGrpSpPr/>
            <p:nvPr/>
          </p:nvGrpSpPr>
          <p:grpSpPr>
            <a:xfrm>
              <a:off x="1466850" y="4829311"/>
              <a:ext cx="990669" cy="990669"/>
              <a:chOff x="828675" y="876369"/>
              <a:chExt cx="1628775" cy="1628775"/>
            </a:xfrm>
          </p:grpSpPr>
          <p:sp>
            <p:nvSpPr>
              <p:cNvPr id="115" name="Donut 114"/>
              <p:cNvSpPr/>
              <p:nvPr/>
            </p:nvSpPr>
            <p:spPr>
              <a:xfrm>
                <a:off x="828675" y="876369"/>
                <a:ext cx="1628775" cy="1628775"/>
              </a:xfrm>
              <a:prstGeom prst="donut">
                <a:avLst>
                  <a:gd name="adj" fmla="val 9778"/>
                </a:avLst>
              </a:prstGeom>
              <a:solidFill>
                <a:srgbClr val="5138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6" name="Oval 115"/>
              <p:cNvSpPr/>
              <p:nvPr/>
            </p:nvSpPr>
            <p:spPr>
              <a:xfrm>
                <a:off x="966787" y="1014481"/>
                <a:ext cx="1352550" cy="1352550"/>
              </a:xfrm>
              <a:prstGeom prst="ellipse">
                <a:avLst/>
              </a:prstGeom>
              <a:solidFill>
                <a:schemeClr val="bg1"/>
              </a:solidFill>
              <a:ln w="76200">
                <a:solidFill>
                  <a:srgbClr val="97690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01" name="Oval 100"/>
            <p:cNvSpPr/>
            <p:nvPr/>
          </p:nvSpPr>
          <p:spPr>
            <a:xfrm>
              <a:off x="1689660" y="5072584"/>
              <a:ext cx="188559" cy="188559"/>
            </a:xfrm>
            <a:prstGeom prst="ellipse">
              <a:avLst/>
            </a:prstGeom>
            <a:solidFill>
              <a:schemeClr val="bg1"/>
            </a:solidFill>
            <a:ln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Oval 101"/>
            <p:cNvSpPr/>
            <p:nvPr/>
          </p:nvSpPr>
          <p:spPr>
            <a:xfrm>
              <a:off x="1783939" y="5271384"/>
              <a:ext cx="188559" cy="188559"/>
            </a:xfrm>
            <a:prstGeom prst="ellipse">
              <a:avLst/>
            </a:prstGeom>
            <a:solidFill>
              <a:schemeClr val="bg1"/>
            </a:solidFill>
            <a:ln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Oval 102"/>
            <p:cNvSpPr/>
            <p:nvPr/>
          </p:nvSpPr>
          <p:spPr>
            <a:xfrm>
              <a:off x="1937307" y="5093100"/>
              <a:ext cx="188559" cy="188559"/>
            </a:xfrm>
            <a:prstGeom prst="ellipse">
              <a:avLst/>
            </a:prstGeom>
            <a:solidFill>
              <a:schemeClr val="bg1"/>
            </a:solidFill>
            <a:ln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Oval 103"/>
            <p:cNvSpPr/>
            <p:nvPr/>
          </p:nvSpPr>
          <p:spPr>
            <a:xfrm>
              <a:off x="1984872" y="5320725"/>
              <a:ext cx="188559" cy="188559"/>
            </a:xfrm>
            <a:prstGeom prst="ellipse">
              <a:avLst/>
            </a:prstGeom>
            <a:solidFill>
              <a:schemeClr val="bg1"/>
            </a:solidFill>
            <a:ln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Oval 104"/>
            <p:cNvSpPr/>
            <p:nvPr/>
          </p:nvSpPr>
          <p:spPr>
            <a:xfrm>
              <a:off x="1776691" y="5414538"/>
              <a:ext cx="188559" cy="188559"/>
            </a:xfrm>
            <a:prstGeom prst="ellipse">
              <a:avLst/>
            </a:prstGeom>
            <a:solidFill>
              <a:schemeClr val="bg1"/>
            </a:solidFill>
            <a:ln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Oval 105"/>
            <p:cNvSpPr/>
            <p:nvPr/>
          </p:nvSpPr>
          <p:spPr>
            <a:xfrm>
              <a:off x="2079152" y="5224209"/>
              <a:ext cx="188559" cy="188559"/>
            </a:xfrm>
            <a:prstGeom prst="ellipse">
              <a:avLst/>
            </a:prstGeom>
            <a:solidFill>
              <a:schemeClr val="bg1"/>
            </a:solidFill>
            <a:ln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Oval 106"/>
            <p:cNvSpPr/>
            <p:nvPr/>
          </p:nvSpPr>
          <p:spPr>
            <a:xfrm>
              <a:off x="1603716" y="5234655"/>
              <a:ext cx="188559" cy="188559"/>
            </a:xfrm>
            <a:prstGeom prst="ellipse">
              <a:avLst/>
            </a:prstGeom>
            <a:solidFill>
              <a:schemeClr val="bg1"/>
            </a:solidFill>
            <a:ln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Oval 107"/>
            <p:cNvSpPr/>
            <p:nvPr/>
          </p:nvSpPr>
          <p:spPr>
            <a:xfrm>
              <a:off x="1843027" y="5453257"/>
              <a:ext cx="188559" cy="188559"/>
            </a:xfrm>
            <a:prstGeom prst="ellipse">
              <a:avLst/>
            </a:prstGeom>
            <a:solidFill>
              <a:schemeClr val="bg1"/>
            </a:solidFill>
            <a:ln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Oval 108"/>
            <p:cNvSpPr/>
            <p:nvPr/>
          </p:nvSpPr>
          <p:spPr>
            <a:xfrm>
              <a:off x="1783939" y="4995885"/>
              <a:ext cx="188559" cy="188559"/>
            </a:xfrm>
            <a:prstGeom prst="ellipse">
              <a:avLst/>
            </a:prstGeom>
            <a:solidFill>
              <a:schemeClr val="bg1"/>
            </a:solidFill>
            <a:ln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Oval 109"/>
            <p:cNvSpPr/>
            <p:nvPr/>
          </p:nvSpPr>
          <p:spPr>
            <a:xfrm>
              <a:off x="2023251" y="5054034"/>
              <a:ext cx="188559" cy="188559"/>
            </a:xfrm>
            <a:prstGeom prst="ellipse">
              <a:avLst/>
            </a:prstGeom>
            <a:solidFill>
              <a:schemeClr val="bg1"/>
            </a:solidFill>
            <a:ln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Oval 110"/>
            <p:cNvSpPr/>
            <p:nvPr/>
          </p:nvSpPr>
          <p:spPr>
            <a:xfrm>
              <a:off x="1984872" y="5451834"/>
              <a:ext cx="188559" cy="188559"/>
            </a:xfrm>
            <a:prstGeom prst="ellipse">
              <a:avLst/>
            </a:prstGeom>
            <a:solidFill>
              <a:schemeClr val="bg1"/>
            </a:solidFill>
            <a:ln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Oval 111"/>
            <p:cNvSpPr/>
            <p:nvPr/>
          </p:nvSpPr>
          <p:spPr>
            <a:xfrm>
              <a:off x="1642520" y="5337450"/>
              <a:ext cx="188559" cy="188559"/>
            </a:xfrm>
            <a:prstGeom prst="ellipse">
              <a:avLst/>
            </a:prstGeom>
            <a:solidFill>
              <a:schemeClr val="bg1"/>
            </a:solidFill>
            <a:ln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Oval 112"/>
            <p:cNvSpPr/>
            <p:nvPr/>
          </p:nvSpPr>
          <p:spPr>
            <a:xfrm>
              <a:off x="1775604" y="5166734"/>
              <a:ext cx="188559" cy="188559"/>
            </a:xfrm>
            <a:prstGeom prst="ellipse">
              <a:avLst/>
            </a:prstGeom>
            <a:solidFill>
              <a:schemeClr val="bg1"/>
            </a:solidFill>
            <a:ln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Oval 113"/>
            <p:cNvSpPr/>
            <p:nvPr/>
          </p:nvSpPr>
          <p:spPr>
            <a:xfrm>
              <a:off x="1890592" y="5242463"/>
              <a:ext cx="188559" cy="188559"/>
            </a:xfrm>
            <a:prstGeom prst="ellipse">
              <a:avLst/>
            </a:prstGeom>
            <a:solidFill>
              <a:schemeClr val="bg1"/>
            </a:solidFill>
            <a:ln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636839" y="4686474"/>
            <a:ext cx="779195" cy="779195"/>
            <a:chOff x="345148" y="4829311"/>
            <a:chExt cx="990669" cy="990669"/>
          </a:xfrm>
        </p:grpSpPr>
        <p:grpSp>
          <p:nvGrpSpPr>
            <p:cNvPr id="118" name="Group 117"/>
            <p:cNvGrpSpPr/>
            <p:nvPr/>
          </p:nvGrpSpPr>
          <p:grpSpPr>
            <a:xfrm>
              <a:off x="345148" y="4829311"/>
              <a:ext cx="990669" cy="990669"/>
              <a:chOff x="828675" y="876369"/>
              <a:chExt cx="1628775" cy="1628775"/>
            </a:xfrm>
          </p:grpSpPr>
          <p:sp>
            <p:nvSpPr>
              <p:cNvPr id="131" name="Donut 130"/>
              <p:cNvSpPr/>
              <p:nvPr/>
            </p:nvSpPr>
            <p:spPr>
              <a:xfrm>
                <a:off x="828675" y="876369"/>
                <a:ext cx="1628775" cy="1628775"/>
              </a:xfrm>
              <a:prstGeom prst="donut">
                <a:avLst>
                  <a:gd name="adj" fmla="val 9778"/>
                </a:avLst>
              </a:prstGeom>
              <a:solidFill>
                <a:srgbClr val="5138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2" name="Oval 131"/>
              <p:cNvSpPr/>
              <p:nvPr/>
            </p:nvSpPr>
            <p:spPr>
              <a:xfrm>
                <a:off x="966787" y="1014481"/>
                <a:ext cx="1352550" cy="1352550"/>
              </a:xfrm>
              <a:prstGeom prst="ellipse">
                <a:avLst/>
              </a:prstGeom>
              <a:solidFill>
                <a:schemeClr val="bg1"/>
              </a:solidFill>
              <a:ln w="76200">
                <a:solidFill>
                  <a:srgbClr val="97690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19" name="Oval 118"/>
            <p:cNvSpPr/>
            <p:nvPr/>
          </p:nvSpPr>
          <p:spPr>
            <a:xfrm>
              <a:off x="567958" y="5072584"/>
              <a:ext cx="188559" cy="188559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Oval 119"/>
            <p:cNvSpPr/>
            <p:nvPr/>
          </p:nvSpPr>
          <p:spPr>
            <a:xfrm>
              <a:off x="662237" y="5271384"/>
              <a:ext cx="188559" cy="188559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Oval 120"/>
            <p:cNvSpPr/>
            <p:nvPr/>
          </p:nvSpPr>
          <p:spPr>
            <a:xfrm>
              <a:off x="815605" y="5093100"/>
              <a:ext cx="188559" cy="188559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Oval 121"/>
            <p:cNvSpPr/>
            <p:nvPr/>
          </p:nvSpPr>
          <p:spPr>
            <a:xfrm>
              <a:off x="863170" y="5320725"/>
              <a:ext cx="188559" cy="188559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Oval 122"/>
            <p:cNvSpPr/>
            <p:nvPr/>
          </p:nvSpPr>
          <p:spPr>
            <a:xfrm>
              <a:off x="591489" y="5414538"/>
              <a:ext cx="188559" cy="188559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Oval 123"/>
            <p:cNvSpPr/>
            <p:nvPr/>
          </p:nvSpPr>
          <p:spPr>
            <a:xfrm>
              <a:off x="982850" y="5262309"/>
              <a:ext cx="188559" cy="188559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Oval 124"/>
            <p:cNvSpPr/>
            <p:nvPr/>
          </p:nvSpPr>
          <p:spPr>
            <a:xfrm>
              <a:off x="502037" y="5258122"/>
              <a:ext cx="188559" cy="188559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Oval 125"/>
            <p:cNvSpPr/>
            <p:nvPr/>
          </p:nvSpPr>
          <p:spPr>
            <a:xfrm>
              <a:off x="721325" y="5453257"/>
              <a:ext cx="188559" cy="188559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Oval 126"/>
            <p:cNvSpPr/>
            <p:nvPr/>
          </p:nvSpPr>
          <p:spPr>
            <a:xfrm>
              <a:off x="719387" y="4976835"/>
              <a:ext cx="188559" cy="188559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Oval 127"/>
            <p:cNvSpPr/>
            <p:nvPr/>
          </p:nvSpPr>
          <p:spPr>
            <a:xfrm>
              <a:off x="901549" y="5054034"/>
              <a:ext cx="188559" cy="188559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Oval 128"/>
            <p:cNvSpPr/>
            <p:nvPr/>
          </p:nvSpPr>
          <p:spPr>
            <a:xfrm>
              <a:off x="729400" y="5185383"/>
              <a:ext cx="188559" cy="188559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Oval 129"/>
            <p:cNvSpPr/>
            <p:nvPr/>
          </p:nvSpPr>
          <p:spPr>
            <a:xfrm>
              <a:off x="859066" y="5416704"/>
              <a:ext cx="188559" cy="188559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3" name="Rounded Rectangle 132"/>
          <p:cNvSpPr/>
          <p:nvPr/>
        </p:nvSpPr>
        <p:spPr>
          <a:xfrm>
            <a:off x="907845" y="6070720"/>
            <a:ext cx="247650" cy="190500"/>
          </a:xfrm>
          <a:prstGeom prst="roundRect">
            <a:avLst/>
          </a:prstGeom>
          <a:solidFill>
            <a:srgbClr val="714E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Rounded Rectangle 133"/>
          <p:cNvSpPr/>
          <p:nvPr/>
        </p:nvSpPr>
        <p:spPr>
          <a:xfrm>
            <a:off x="1803195" y="6070720"/>
            <a:ext cx="247650" cy="190500"/>
          </a:xfrm>
          <a:prstGeom prst="roundRect">
            <a:avLst/>
          </a:prstGeom>
          <a:solidFill>
            <a:srgbClr val="714E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Rectangle 134"/>
          <p:cNvSpPr/>
          <p:nvPr/>
        </p:nvSpPr>
        <p:spPr>
          <a:xfrm>
            <a:off x="588116" y="5653349"/>
            <a:ext cx="1786580" cy="541196"/>
          </a:xfrm>
          <a:prstGeom prst="rect">
            <a:avLst/>
          </a:prstGeom>
          <a:solidFill>
            <a:srgbClr val="714E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Rectangle 136"/>
          <p:cNvSpPr/>
          <p:nvPr/>
        </p:nvSpPr>
        <p:spPr>
          <a:xfrm>
            <a:off x="0" y="0"/>
            <a:ext cx="9144000" cy="85725"/>
          </a:xfrm>
          <a:prstGeom prst="rect">
            <a:avLst/>
          </a:prstGeom>
          <a:solidFill>
            <a:srgbClr val="5138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Rectangle 137"/>
          <p:cNvSpPr/>
          <p:nvPr/>
        </p:nvSpPr>
        <p:spPr>
          <a:xfrm>
            <a:off x="0" y="6781351"/>
            <a:ext cx="9144000" cy="85725"/>
          </a:xfrm>
          <a:prstGeom prst="rect">
            <a:avLst/>
          </a:prstGeom>
          <a:solidFill>
            <a:srgbClr val="5138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8" name="Picture 97"/>
          <p:cNvPicPr>
            <a:picLocks noChangeAspect="1"/>
          </p:cNvPicPr>
          <p:nvPr/>
        </p:nvPicPr>
        <p:blipFill rotWithShape="1"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579"/>
          <a:stretch/>
        </p:blipFill>
        <p:spPr>
          <a:xfrm>
            <a:off x="0" y="9076"/>
            <a:ext cx="9158514" cy="6858000"/>
          </a:xfrm>
          <a:prstGeom prst="rect">
            <a:avLst/>
          </a:prstGeom>
        </p:spPr>
      </p:pic>
      <p:sp>
        <p:nvSpPr>
          <p:cNvPr id="150" name="TextBox 149"/>
          <p:cNvSpPr txBox="1"/>
          <p:nvPr/>
        </p:nvSpPr>
        <p:spPr>
          <a:xfrm>
            <a:off x="0" y="465940"/>
            <a:ext cx="29051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200" dirty="0" smtClean="0">
                <a:solidFill>
                  <a:srgbClr val="8B6D3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구현</a:t>
            </a:r>
            <a:endParaRPr lang="en-US" altLang="ko-KR" sz="7200" dirty="0" smtClean="0">
              <a:solidFill>
                <a:srgbClr val="8B6D3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57" name="Picture 5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754" b="65087"/>
          <a:stretch/>
        </p:blipFill>
        <p:spPr>
          <a:xfrm>
            <a:off x="3757347" y="2352009"/>
            <a:ext cx="4678730" cy="3989797"/>
          </a:xfrm>
          <a:prstGeom prst="rect">
            <a:avLst/>
          </a:prstGeom>
        </p:spPr>
      </p:pic>
      <p:sp>
        <p:nvSpPr>
          <p:cNvPr id="61" name="Oval 60"/>
          <p:cNvSpPr/>
          <p:nvPr/>
        </p:nvSpPr>
        <p:spPr>
          <a:xfrm>
            <a:off x="3489631" y="2067182"/>
            <a:ext cx="569653" cy="569653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Straight Arrow Connector 3"/>
          <p:cNvCxnSpPr>
            <a:stCxn id="61" idx="6"/>
          </p:cNvCxnSpPr>
          <p:nvPr/>
        </p:nvCxnSpPr>
        <p:spPr>
          <a:xfrm flipV="1">
            <a:off x="4059284" y="2352008"/>
            <a:ext cx="901599" cy="1"/>
          </a:xfrm>
          <a:prstGeom prst="straightConnector1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/>
          <p:cNvSpPr/>
          <p:nvPr/>
        </p:nvSpPr>
        <p:spPr>
          <a:xfrm>
            <a:off x="6321731" y="4592990"/>
            <a:ext cx="569653" cy="569653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0" name="Straight Arrow Connector 69"/>
          <p:cNvCxnSpPr>
            <a:stCxn id="69" idx="6"/>
          </p:cNvCxnSpPr>
          <p:nvPr/>
        </p:nvCxnSpPr>
        <p:spPr>
          <a:xfrm flipV="1">
            <a:off x="6891384" y="4877816"/>
            <a:ext cx="901599" cy="1"/>
          </a:xfrm>
          <a:prstGeom prst="straightConnector1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rot="5400000" flipV="1">
            <a:off x="6158298" y="5569603"/>
            <a:ext cx="901599" cy="1"/>
          </a:xfrm>
          <a:prstGeom prst="straightConnector1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H="1" flipV="1">
            <a:off x="5471193" y="4877816"/>
            <a:ext cx="901599" cy="1"/>
          </a:xfrm>
          <a:prstGeom prst="straightConnector1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rot="16200000">
            <a:off x="6155757" y="4191804"/>
            <a:ext cx="901599" cy="1"/>
          </a:xfrm>
          <a:prstGeom prst="straightConnector1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5719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/>
          <p:cNvGrpSpPr/>
          <p:nvPr/>
        </p:nvGrpSpPr>
        <p:grpSpPr>
          <a:xfrm>
            <a:off x="1176337" y="423380"/>
            <a:ext cx="6791326" cy="6011240"/>
            <a:chOff x="761999" y="1695450"/>
            <a:chExt cx="4993137" cy="4419600"/>
          </a:xfrm>
        </p:grpSpPr>
        <p:grpSp>
          <p:nvGrpSpPr>
            <p:cNvPr id="26" name="Group 25"/>
            <p:cNvGrpSpPr/>
            <p:nvPr/>
          </p:nvGrpSpPr>
          <p:grpSpPr>
            <a:xfrm>
              <a:off x="761999" y="1695450"/>
              <a:ext cx="4993137" cy="4419600"/>
              <a:chOff x="571500" y="361950"/>
              <a:chExt cx="4000500" cy="4991100"/>
            </a:xfrm>
          </p:grpSpPr>
          <p:cxnSp>
            <p:nvCxnSpPr>
              <p:cNvPr id="7" name="Straight Connector 6"/>
              <p:cNvCxnSpPr/>
              <p:nvPr/>
            </p:nvCxnSpPr>
            <p:spPr>
              <a:xfrm>
                <a:off x="571500" y="361950"/>
                <a:ext cx="4000500" cy="0"/>
              </a:xfrm>
              <a:prstGeom prst="line">
                <a:avLst/>
              </a:prstGeom>
              <a:ln w="3175">
                <a:solidFill>
                  <a:srgbClr val="714E0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>
                <a:off x="571500" y="639233"/>
                <a:ext cx="4000500" cy="0"/>
              </a:xfrm>
              <a:prstGeom prst="line">
                <a:avLst/>
              </a:prstGeom>
              <a:ln w="3175">
                <a:solidFill>
                  <a:srgbClr val="714E0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571500" y="916516"/>
                <a:ext cx="4000500" cy="0"/>
              </a:xfrm>
              <a:prstGeom prst="line">
                <a:avLst/>
              </a:prstGeom>
              <a:ln w="3175">
                <a:solidFill>
                  <a:srgbClr val="714E0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571500" y="1193799"/>
                <a:ext cx="4000500" cy="0"/>
              </a:xfrm>
              <a:prstGeom prst="line">
                <a:avLst/>
              </a:prstGeom>
              <a:ln w="3175">
                <a:solidFill>
                  <a:srgbClr val="714E0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571500" y="1471082"/>
                <a:ext cx="4000500" cy="0"/>
              </a:xfrm>
              <a:prstGeom prst="line">
                <a:avLst/>
              </a:prstGeom>
              <a:ln w="3175">
                <a:solidFill>
                  <a:srgbClr val="714E0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571500" y="1748365"/>
                <a:ext cx="4000500" cy="0"/>
              </a:xfrm>
              <a:prstGeom prst="line">
                <a:avLst/>
              </a:prstGeom>
              <a:ln w="3175">
                <a:solidFill>
                  <a:srgbClr val="714E0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71500" y="2025648"/>
                <a:ext cx="4000500" cy="0"/>
              </a:xfrm>
              <a:prstGeom prst="line">
                <a:avLst/>
              </a:prstGeom>
              <a:ln w="3175">
                <a:solidFill>
                  <a:srgbClr val="714E0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571500" y="2302931"/>
                <a:ext cx="4000500" cy="0"/>
              </a:xfrm>
              <a:prstGeom prst="line">
                <a:avLst/>
              </a:prstGeom>
              <a:ln w="3175">
                <a:solidFill>
                  <a:srgbClr val="714E0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571500" y="2580214"/>
                <a:ext cx="4000500" cy="0"/>
              </a:xfrm>
              <a:prstGeom prst="line">
                <a:avLst/>
              </a:prstGeom>
              <a:ln w="3175">
                <a:solidFill>
                  <a:srgbClr val="714E0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571500" y="2857497"/>
                <a:ext cx="4000500" cy="0"/>
              </a:xfrm>
              <a:prstGeom prst="line">
                <a:avLst/>
              </a:prstGeom>
              <a:ln w="3175">
                <a:solidFill>
                  <a:srgbClr val="714E0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571500" y="3134780"/>
                <a:ext cx="4000500" cy="0"/>
              </a:xfrm>
              <a:prstGeom prst="line">
                <a:avLst/>
              </a:prstGeom>
              <a:ln w="3175">
                <a:solidFill>
                  <a:srgbClr val="714E0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571500" y="3412063"/>
                <a:ext cx="4000500" cy="0"/>
              </a:xfrm>
              <a:prstGeom prst="line">
                <a:avLst/>
              </a:prstGeom>
              <a:ln w="3175">
                <a:solidFill>
                  <a:srgbClr val="714E0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571500" y="3689346"/>
                <a:ext cx="4000500" cy="0"/>
              </a:xfrm>
              <a:prstGeom prst="line">
                <a:avLst/>
              </a:prstGeom>
              <a:ln w="3175">
                <a:solidFill>
                  <a:srgbClr val="714E0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571500" y="3966629"/>
                <a:ext cx="4000500" cy="0"/>
              </a:xfrm>
              <a:prstGeom prst="line">
                <a:avLst/>
              </a:prstGeom>
              <a:ln w="3175">
                <a:solidFill>
                  <a:srgbClr val="714E0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571500" y="4243912"/>
                <a:ext cx="4000500" cy="0"/>
              </a:xfrm>
              <a:prstGeom prst="line">
                <a:avLst/>
              </a:prstGeom>
              <a:ln w="3175">
                <a:solidFill>
                  <a:srgbClr val="714E0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571500" y="4521195"/>
                <a:ext cx="4000500" cy="0"/>
              </a:xfrm>
              <a:prstGeom prst="line">
                <a:avLst/>
              </a:prstGeom>
              <a:ln w="3175">
                <a:solidFill>
                  <a:srgbClr val="714E0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571500" y="4798478"/>
                <a:ext cx="4000500" cy="0"/>
              </a:xfrm>
              <a:prstGeom prst="line">
                <a:avLst/>
              </a:prstGeom>
              <a:ln w="3175">
                <a:solidFill>
                  <a:srgbClr val="714E0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>
                <a:off x="571500" y="5353050"/>
                <a:ext cx="4000500" cy="0"/>
              </a:xfrm>
              <a:prstGeom prst="line">
                <a:avLst/>
              </a:prstGeom>
              <a:ln w="3175">
                <a:solidFill>
                  <a:srgbClr val="714E0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571500" y="5075761"/>
                <a:ext cx="4000500" cy="0"/>
              </a:xfrm>
              <a:prstGeom prst="line">
                <a:avLst/>
              </a:prstGeom>
              <a:ln w="3175">
                <a:solidFill>
                  <a:srgbClr val="714E0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/>
          </p:nvGrpSpPr>
          <p:grpSpPr>
            <a:xfrm rot="5400000">
              <a:off x="1047750" y="1409701"/>
              <a:ext cx="4419598" cy="4991100"/>
              <a:chOff x="571500" y="361950"/>
              <a:chExt cx="4000500" cy="4991100"/>
            </a:xfrm>
          </p:grpSpPr>
          <p:cxnSp>
            <p:nvCxnSpPr>
              <p:cNvPr id="28" name="Straight Connector 27"/>
              <p:cNvCxnSpPr/>
              <p:nvPr/>
            </p:nvCxnSpPr>
            <p:spPr>
              <a:xfrm>
                <a:off x="571500" y="361950"/>
                <a:ext cx="4000500" cy="0"/>
              </a:xfrm>
              <a:prstGeom prst="line">
                <a:avLst/>
              </a:prstGeom>
              <a:ln w="3175">
                <a:solidFill>
                  <a:srgbClr val="714E0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571500" y="639233"/>
                <a:ext cx="4000500" cy="0"/>
              </a:xfrm>
              <a:prstGeom prst="line">
                <a:avLst/>
              </a:prstGeom>
              <a:ln w="3175">
                <a:solidFill>
                  <a:srgbClr val="714E0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571500" y="916516"/>
                <a:ext cx="4000500" cy="0"/>
              </a:xfrm>
              <a:prstGeom prst="line">
                <a:avLst/>
              </a:prstGeom>
              <a:ln w="3175">
                <a:solidFill>
                  <a:srgbClr val="714E0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571500" y="1193799"/>
                <a:ext cx="4000500" cy="0"/>
              </a:xfrm>
              <a:prstGeom prst="line">
                <a:avLst/>
              </a:prstGeom>
              <a:ln w="3175">
                <a:solidFill>
                  <a:srgbClr val="714E0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571500" y="1471082"/>
                <a:ext cx="4000500" cy="0"/>
              </a:xfrm>
              <a:prstGeom prst="line">
                <a:avLst/>
              </a:prstGeom>
              <a:ln w="3175">
                <a:solidFill>
                  <a:srgbClr val="714E0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571500" y="1748365"/>
                <a:ext cx="4000500" cy="0"/>
              </a:xfrm>
              <a:prstGeom prst="line">
                <a:avLst/>
              </a:prstGeom>
              <a:ln w="3175">
                <a:solidFill>
                  <a:srgbClr val="714E0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571500" y="2025648"/>
                <a:ext cx="4000500" cy="0"/>
              </a:xfrm>
              <a:prstGeom prst="line">
                <a:avLst/>
              </a:prstGeom>
              <a:ln w="3175">
                <a:solidFill>
                  <a:srgbClr val="714E0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571500" y="2302931"/>
                <a:ext cx="4000500" cy="0"/>
              </a:xfrm>
              <a:prstGeom prst="line">
                <a:avLst/>
              </a:prstGeom>
              <a:ln w="3175">
                <a:solidFill>
                  <a:srgbClr val="714E0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571500" y="2580214"/>
                <a:ext cx="4000500" cy="0"/>
              </a:xfrm>
              <a:prstGeom prst="line">
                <a:avLst/>
              </a:prstGeom>
              <a:ln w="3175">
                <a:solidFill>
                  <a:srgbClr val="714E0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571500" y="2857497"/>
                <a:ext cx="4000500" cy="0"/>
              </a:xfrm>
              <a:prstGeom prst="line">
                <a:avLst/>
              </a:prstGeom>
              <a:ln w="3175">
                <a:solidFill>
                  <a:srgbClr val="714E0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571500" y="3134780"/>
                <a:ext cx="4000500" cy="0"/>
              </a:xfrm>
              <a:prstGeom prst="line">
                <a:avLst/>
              </a:prstGeom>
              <a:ln w="3175">
                <a:solidFill>
                  <a:srgbClr val="714E0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571500" y="3412063"/>
                <a:ext cx="4000500" cy="0"/>
              </a:xfrm>
              <a:prstGeom prst="line">
                <a:avLst/>
              </a:prstGeom>
              <a:ln w="3175">
                <a:solidFill>
                  <a:srgbClr val="714E0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571500" y="3689346"/>
                <a:ext cx="4000500" cy="0"/>
              </a:xfrm>
              <a:prstGeom prst="line">
                <a:avLst/>
              </a:prstGeom>
              <a:ln w="3175">
                <a:solidFill>
                  <a:srgbClr val="714E0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571500" y="3966629"/>
                <a:ext cx="4000500" cy="0"/>
              </a:xfrm>
              <a:prstGeom prst="line">
                <a:avLst/>
              </a:prstGeom>
              <a:ln w="3175">
                <a:solidFill>
                  <a:srgbClr val="714E0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571500" y="4243912"/>
                <a:ext cx="4000500" cy="0"/>
              </a:xfrm>
              <a:prstGeom prst="line">
                <a:avLst/>
              </a:prstGeom>
              <a:ln w="3175">
                <a:solidFill>
                  <a:srgbClr val="714E0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571500" y="4521195"/>
                <a:ext cx="4000500" cy="0"/>
              </a:xfrm>
              <a:prstGeom prst="line">
                <a:avLst/>
              </a:prstGeom>
              <a:ln w="3175">
                <a:solidFill>
                  <a:srgbClr val="714E0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571500" y="4798478"/>
                <a:ext cx="4000500" cy="0"/>
              </a:xfrm>
              <a:prstGeom prst="line">
                <a:avLst/>
              </a:prstGeom>
              <a:ln w="3175">
                <a:solidFill>
                  <a:srgbClr val="714E0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571500" y="5353050"/>
                <a:ext cx="4000500" cy="0"/>
              </a:xfrm>
              <a:prstGeom prst="line">
                <a:avLst/>
              </a:prstGeom>
              <a:ln w="3175">
                <a:solidFill>
                  <a:srgbClr val="714E0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>
                <a:off x="571500" y="5075761"/>
                <a:ext cx="4000500" cy="0"/>
              </a:xfrm>
              <a:prstGeom prst="line">
                <a:avLst/>
              </a:prstGeom>
              <a:ln w="3175">
                <a:solidFill>
                  <a:srgbClr val="714E0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9" name="Rectangle 58"/>
          <p:cNvSpPr/>
          <p:nvPr/>
        </p:nvSpPr>
        <p:spPr>
          <a:xfrm>
            <a:off x="0" y="0"/>
            <a:ext cx="9144000" cy="85725"/>
          </a:xfrm>
          <a:prstGeom prst="rect">
            <a:avLst/>
          </a:prstGeom>
          <a:solidFill>
            <a:srgbClr val="5138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Rectangle 59"/>
          <p:cNvSpPr/>
          <p:nvPr/>
        </p:nvSpPr>
        <p:spPr>
          <a:xfrm>
            <a:off x="0" y="6781351"/>
            <a:ext cx="9144000" cy="85725"/>
          </a:xfrm>
          <a:prstGeom prst="rect">
            <a:avLst/>
          </a:prstGeom>
          <a:solidFill>
            <a:srgbClr val="5138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 rotWithShape="1"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579"/>
          <a:stretch/>
        </p:blipFill>
        <p:spPr>
          <a:xfrm>
            <a:off x="0" y="11356"/>
            <a:ext cx="9158514" cy="6858000"/>
          </a:xfrm>
          <a:prstGeom prst="rect">
            <a:avLst/>
          </a:prstGeom>
        </p:spPr>
      </p:pic>
      <p:sp>
        <p:nvSpPr>
          <p:cNvPr id="2" name="Oval 1"/>
          <p:cNvSpPr/>
          <p:nvPr/>
        </p:nvSpPr>
        <p:spPr>
          <a:xfrm>
            <a:off x="2243799" y="1361751"/>
            <a:ext cx="117931" cy="117931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Oval 48"/>
          <p:cNvSpPr/>
          <p:nvPr/>
        </p:nvSpPr>
        <p:spPr>
          <a:xfrm>
            <a:off x="6759988" y="1361751"/>
            <a:ext cx="117931" cy="117931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Oval 49"/>
          <p:cNvSpPr/>
          <p:nvPr/>
        </p:nvSpPr>
        <p:spPr>
          <a:xfrm>
            <a:off x="4519821" y="1361751"/>
            <a:ext cx="117931" cy="117931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Oval 50"/>
          <p:cNvSpPr/>
          <p:nvPr/>
        </p:nvSpPr>
        <p:spPr>
          <a:xfrm>
            <a:off x="2243799" y="3370024"/>
            <a:ext cx="117931" cy="117931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Oval 51"/>
          <p:cNvSpPr/>
          <p:nvPr/>
        </p:nvSpPr>
        <p:spPr>
          <a:xfrm>
            <a:off x="6759988" y="3370024"/>
            <a:ext cx="117931" cy="117931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Oval 52"/>
          <p:cNvSpPr/>
          <p:nvPr/>
        </p:nvSpPr>
        <p:spPr>
          <a:xfrm>
            <a:off x="4519821" y="3370024"/>
            <a:ext cx="117931" cy="117931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Oval 53"/>
          <p:cNvSpPr/>
          <p:nvPr/>
        </p:nvSpPr>
        <p:spPr>
          <a:xfrm>
            <a:off x="2243799" y="5373768"/>
            <a:ext cx="117931" cy="117931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Oval 54"/>
          <p:cNvSpPr/>
          <p:nvPr/>
        </p:nvSpPr>
        <p:spPr>
          <a:xfrm>
            <a:off x="6759988" y="5373768"/>
            <a:ext cx="117931" cy="117931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Oval 55"/>
          <p:cNvSpPr/>
          <p:nvPr/>
        </p:nvSpPr>
        <p:spPr>
          <a:xfrm>
            <a:off x="4519821" y="5373768"/>
            <a:ext cx="117931" cy="117931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1602681" y="3893581"/>
            <a:ext cx="60701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b="1" dirty="0" smtClean="0">
                <a:solidFill>
                  <a:srgbClr val="513807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감사합니다</a:t>
            </a:r>
            <a:r>
              <a:rPr lang="en-US" altLang="ko-KR" sz="6000" b="1" dirty="0" smtClean="0">
                <a:solidFill>
                  <a:srgbClr val="513807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81234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963</TotalTime>
  <Words>20</Words>
  <Application>Microsoft Office PowerPoint</Application>
  <PresentationFormat>화면 슬라이드 쇼(4:3)</PresentationFormat>
  <Paragraphs>8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2" baseType="lpstr">
      <vt:lpstr>나눔고딕 ExtraBold</vt:lpstr>
      <vt:lpstr>나눔바른고딕 UltraLight</vt:lpstr>
      <vt:lpstr>맑은 고딕</vt:lpstr>
      <vt:lpstr>Arial</vt:lpstr>
      <vt:lpstr>Calibri</vt:lpstr>
      <vt:lpstr>Calibri Light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canonnam</dc:creator>
  <cp:lastModifiedBy>user</cp:lastModifiedBy>
  <cp:revision>70</cp:revision>
  <dcterms:created xsi:type="dcterms:W3CDTF">2016-03-15T14:04:12Z</dcterms:created>
  <dcterms:modified xsi:type="dcterms:W3CDTF">2020-07-15T14:19:46Z</dcterms:modified>
</cp:coreProperties>
</file>