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1"/>
  </p:notesMasterIdLst>
  <p:handoutMasterIdLst>
    <p:handoutMasterId r:id="rId12"/>
  </p:handoutMasterIdLst>
  <p:sldIdLst>
    <p:sldId id="257" r:id="rId3"/>
    <p:sldId id="271" r:id="rId4"/>
    <p:sldId id="268" r:id="rId5"/>
    <p:sldId id="272" r:id="rId6"/>
    <p:sldId id="269" r:id="rId7"/>
    <p:sldId id="273" r:id="rId8"/>
    <p:sldId id="276" r:id="rId9"/>
    <p:sldId id="270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9" autoAdjust="0"/>
    <p:restoredTop sz="93453" autoAdjust="0"/>
  </p:normalViewPr>
  <p:slideViewPr>
    <p:cSldViewPr snapToGrid="0" snapToObjects="1">
      <p:cViewPr varScale="1">
        <p:scale>
          <a:sx n="58" d="100"/>
          <a:sy n="58" d="100"/>
        </p:scale>
        <p:origin x="10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21-10-2022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21-10-2022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0060-51E7-4CE6-8FFC-4AA8A30491C3}" type="datetime1">
              <a:rPr lang="nl-BE" smtClean="0"/>
              <a:t>21/10/2022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FE37-F529-41DB-9E1E-0A1CDD92204A}" type="datetime1">
              <a:rPr lang="nl-BE" smtClean="0"/>
              <a:t>21/10/2022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DF68-8B62-48CC-8D26-166BD37CD209}" type="datetime1">
              <a:rPr lang="nl-BE" smtClean="0"/>
              <a:t>21/10/2022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F096-B89D-4989-883E-A610E66F7AE2}" type="datetime1">
              <a:rPr lang="nl-BE" smtClean="0"/>
              <a:t>21/10/2022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63CC-9873-4C0D-B69A-D5BCAC5A1D4C}" type="datetime1">
              <a:rPr lang="nl-BE" smtClean="0"/>
              <a:t>21/10/2022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C556-50E5-4F2E-8DFE-0BB5DFEE9E1C}" type="datetime1">
              <a:rPr lang="nl-BE" smtClean="0"/>
              <a:t>21/10/2022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DBA2-7ECA-4F29-9348-4E7E25D3C0F5}" type="datetime1">
              <a:rPr lang="nl-BE" smtClean="0"/>
              <a:t>21/10/2022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05E2-6C8D-4537-A292-E6FDDD7FD992}" type="datetime1">
              <a:rPr lang="nl-BE" smtClean="0"/>
              <a:t>21/10/2022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32B-1676-4EFD-91FE-5C7E61091BF8}" type="datetime1">
              <a:rPr lang="nl-BE" smtClean="0"/>
              <a:t>21/10/2022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B3A9-09CF-4E93-83EE-8A867F69F18D}" type="datetime1">
              <a:rPr lang="nl-BE" smtClean="0"/>
              <a:t>21/10/2022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675F5BAD-65CD-46B5-BEC1-090E67A1F92B}" type="datetime1">
              <a:rPr lang="nl-BE" smtClean="0"/>
              <a:t>21/10/2022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6F22779D-B37E-4C9E-AABC-8B7075F76A7C}" type="datetime1">
              <a:rPr lang="nl-BE" smtClean="0"/>
              <a:t>21/10/2022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6A6500-C0D4-4907-BC03-3C90ACE82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800000"/>
            <a:ext cx="10750368" cy="2386800"/>
          </a:xfrm>
        </p:spPr>
        <p:txBody>
          <a:bodyPr/>
          <a:lstStyle/>
          <a:p>
            <a:r>
              <a:rPr lang="fr-BE" dirty="0"/>
              <a:t> Distributed </a:t>
            </a:r>
            <a:r>
              <a:rPr lang="fr-BE" dirty="0" err="1"/>
              <a:t>Systems</a:t>
            </a:r>
            <a:r>
              <a:rPr lang="fr-BE" dirty="0"/>
              <a:t> 2 - </a:t>
            </a:r>
            <a:r>
              <a:rPr lang="fr-BE" b="1" dirty="0" err="1"/>
              <a:t>Assignment</a:t>
            </a:r>
            <a:endParaRPr lang="en-BE" b="1" dirty="0"/>
          </a:p>
        </p:txBody>
      </p:sp>
    </p:spTree>
    <p:extLst>
      <p:ext uri="{BB962C8B-B14F-4D97-AF65-F5344CB8AC3E}">
        <p14:creationId xmlns:p14="http://schemas.microsoft.com/office/powerpoint/2010/main" val="358954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EEC47917-0EBB-4238-A6B1-9F07F590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2B6F826-A148-4347-885A-A1779857D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00" y="75880"/>
            <a:ext cx="11245886" cy="61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20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608C7B-CE0C-4664-A661-9FF12AE9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3</a:t>
            </a:fld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1A8CC95C-8EC1-4B56-8B0C-5530F025D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8095"/>
            <a:ext cx="12192000" cy="405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75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565A710-50A3-4DAF-ACFA-B67BBB485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pic>
        <p:nvPicPr>
          <p:cNvPr id="53" name="Afbeelding 52">
            <a:extLst>
              <a:ext uri="{FF2B5EF4-FFF2-40B4-BE49-F238E27FC236}">
                <a16:creationId xmlns:a16="http://schemas.microsoft.com/office/drawing/2014/main" id="{CF43D0D1-6DD5-43F6-B6DF-04FC529AF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285450"/>
            <a:ext cx="1076325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44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C7AB03-FCF8-4C78-AF4C-B8356FA28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99" y="1656000"/>
            <a:ext cx="11492783" cy="4464000"/>
          </a:xfrm>
        </p:spPr>
        <p:txBody>
          <a:bodyPr>
            <a:normAutofit fontScale="92500" lnSpcReduction="10000"/>
          </a:bodyPr>
          <a:lstStyle/>
          <a:p>
            <a:r>
              <a:rPr lang="fr-BE" b="1" dirty="0" err="1"/>
              <a:t>Implement</a:t>
            </a:r>
            <a:r>
              <a:rPr lang="fr-BE" b="1" dirty="0"/>
              <a:t> the </a:t>
            </a:r>
            <a:r>
              <a:rPr lang="fr-BE" b="1" dirty="0" err="1"/>
              <a:t>proposed</a:t>
            </a:r>
            <a:r>
              <a:rPr lang="fr-BE" b="1" dirty="0"/>
              <a:t> HORECA registration system </a:t>
            </a:r>
            <a:r>
              <a:rPr lang="fr-BE" sz="1800" dirty="0"/>
              <a:t>(Client + Server application)</a:t>
            </a:r>
          </a:p>
          <a:p>
            <a:pPr lvl="1"/>
            <a:r>
              <a:rPr lang="fr-BE" i="1" dirty="0"/>
              <a:t>Java RMI </a:t>
            </a:r>
            <a:r>
              <a:rPr lang="fr-BE" dirty="0"/>
              <a:t>as communication technology</a:t>
            </a:r>
          </a:p>
          <a:p>
            <a:pPr lvl="1"/>
            <a:r>
              <a:rPr lang="fr-BE" i="1" dirty="0"/>
              <a:t>Java JCA/JCE </a:t>
            </a:r>
            <a:r>
              <a:rPr lang="fr-BE" dirty="0"/>
              <a:t>to </a:t>
            </a:r>
            <a:r>
              <a:rPr lang="fr-BE" dirty="0" err="1"/>
              <a:t>realise</a:t>
            </a:r>
            <a:r>
              <a:rPr lang="fr-BE" dirty="0"/>
              <a:t> crypto </a:t>
            </a:r>
            <a:r>
              <a:rPr lang="fr-BE" dirty="0" err="1"/>
              <a:t>protocols</a:t>
            </a:r>
            <a:endParaRPr lang="fr-BE" dirty="0"/>
          </a:p>
          <a:p>
            <a:pPr lvl="1"/>
            <a:r>
              <a:rPr lang="fr-BE" dirty="0" err="1"/>
              <a:t>Submit</a:t>
            </a:r>
            <a:r>
              <a:rPr lang="fr-BE" dirty="0"/>
              <a:t> code on </a:t>
            </a:r>
            <a:r>
              <a:rPr lang="fr-BE" dirty="0" err="1"/>
              <a:t>github</a:t>
            </a:r>
            <a:r>
              <a:rPr lang="fr-BE" dirty="0"/>
              <a:t> and </a:t>
            </a:r>
            <a:r>
              <a:rPr lang="fr-BE" dirty="0" err="1"/>
              <a:t>making</a:t>
            </a:r>
            <a:r>
              <a:rPr lang="fr-BE" dirty="0"/>
              <a:t> </a:t>
            </a:r>
            <a:r>
              <a:rPr lang="fr-BE" dirty="0" err="1"/>
              <a:t>link</a:t>
            </a:r>
            <a:r>
              <a:rPr lang="fr-BE" dirty="0"/>
              <a:t> </a:t>
            </a:r>
            <a:r>
              <a:rPr lang="fr-BE" dirty="0" err="1"/>
              <a:t>available</a:t>
            </a:r>
            <a:endParaRPr lang="fr-BE" dirty="0"/>
          </a:p>
          <a:p>
            <a:pPr lvl="1"/>
            <a:endParaRPr lang="fr-BE" dirty="0"/>
          </a:p>
          <a:p>
            <a:r>
              <a:rPr lang="fr-BE" b="1" dirty="0" err="1"/>
              <a:t>Submit</a:t>
            </a:r>
            <a:r>
              <a:rPr lang="fr-BE" b="1" dirty="0"/>
              <a:t> a report </a:t>
            </a:r>
            <a:r>
              <a:rPr lang="fr-BE" dirty="0"/>
              <a:t>-- max 2 pages -- </a:t>
            </a:r>
            <a:r>
              <a:rPr lang="fr-BE" dirty="0" err="1"/>
              <a:t>including</a:t>
            </a:r>
            <a:r>
              <a:rPr lang="fr-BE" dirty="0"/>
              <a:t> </a:t>
            </a:r>
            <a:r>
              <a:rPr lang="fr-BE" dirty="0" err="1"/>
              <a:t>following</a:t>
            </a:r>
            <a:r>
              <a:rPr lang="fr-BE" dirty="0"/>
              <a:t> aspects</a:t>
            </a:r>
          </a:p>
          <a:p>
            <a:pPr lvl="1"/>
            <a:r>
              <a:rPr lang="fr-BE" dirty="0"/>
              <a:t>Relevant design </a:t>
            </a:r>
            <a:r>
              <a:rPr lang="fr-BE" dirty="0" err="1"/>
              <a:t>decisions</a:t>
            </a:r>
            <a:r>
              <a:rPr lang="fr-BE" dirty="0"/>
              <a:t> (+ extensions) </a:t>
            </a:r>
            <a:r>
              <a:rPr lang="fr-BE" sz="2000" b="1" dirty="0"/>
              <a:t>(0,5 pages)</a:t>
            </a:r>
            <a:endParaRPr lang="fr-BE" b="1" dirty="0"/>
          </a:p>
          <a:p>
            <a:pPr lvl="1"/>
            <a:r>
              <a:rPr lang="fr-BE" dirty="0" err="1"/>
              <a:t>Detailed</a:t>
            </a:r>
            <a:r>
              <a:rPr lang="fr-BE" dirty="0"/>
              <a:t> SWOT </a:t>
            </a:r>
            <a:r>
              <a:rPr lang="fr-BE" dirty="0" err="1"/>
              <a:t>analysis</a:t>
            </a:r>
            <a:r>
              <a:rPr lang="fr-BE" dirty="0"/>
              <a:t> </a:t>
            </a:r>
            <a:r>
              <a:rPr lang="fr-BE" sz="2000" b="1" dirty="0"/>
              <a:t>(1,5 pages)</a:t>
            </a:r>
            <a:endParaRPr lang="fr-BE" sz="2000" dirty="0"/>
          </a:p>
          <a:p>
            <a:pPr lvl="1"/>
            <a:r>
              <a:rPr lang="fr-BE" dirty="0"/>
              <a:t>Link to code on </a:t>
            </a:r>
            <a:r>
              <a:rPr lang="fr-BE" dirty="0" err="1"/>
              <a:t>github</a:t>
            </a:r>
            <a:endParaRPr lang="fr-BE" dirty="0"/>
          </a:p>
          <a:p>
            <a:pPr lvl="1"/>
            <a:endParaRPr lang="fr-BE" dirty="0"/>
          </a:p>
          <a:p>
            <a:r>
              <a:rPr lang="en-US" b="1" dirty="0"/>
              <a:t>Project can be made in groups </a:t>
            </a:r>
            <a:r>
              <a:rPr lang="en-US" b="1"/>
              <a:t>of 3 </a:t>
            </a:r>
            <a:r>
              <a:rPr lang="en-US" b="1" dirty="0"/>
              <a:t>students</a:t>
            </a:r>
            <a:endParaRPr lang="en-BE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DF73B6-2FE7-4388-BC78-C77C66291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B952CA-1C9A-48F3-87B9-3FEA81F6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 err="1"/>
              <a:t>Assignment</a:t>
            </a:r>
            <a:endParaRPr lang="en-BE" b="1" dirty="0"/>
          </a:p>
        </p:txBody>
      </p:sp>
    </p:spTree>
    <p:extLst>
      <p:ext uri="{BB962C8B-B14F-4D97-AF65-F5344CB8AC3E}">
        <p14:creationId xmlns:p14="http://schemas.microsoft.com/office/powerpoint/2010/main" val="4272605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0E6B4DD-04B3-4B03-BB09-65C588D4C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Application ‘Bar Owner’:</a:t>
            </a:r>
          </a:p>
          <a:p>
            <a:pPr lvl="1"/>
            <a:r>
              <a:rPr lang="en-US" dirty="0"/>
              <a:t>Minimal interface – may be command line</a:t>
            </a:r>
          </a:p>
          <a:p>
            <a:endParaRPr lang="en-US" b="1" dirty="0"/>
          </a:p>
          <a:p>
            <a:r>
              <a:rPr lang="en-US" b="1" dirty="0"/>
              <a:t>Application ‘Doctor’:</a:t>
            </a:r>
          </a:p>
          <a:p>
            <a:pPr lvl="1"/>
            <a:r>
              <a:rPr lang="en-US" dirty="0"/>
              <a:t>Minimal interface</a:t>
            </a:r>
          </a:p>
          <a:p>
            <a:pPr lvl="1"/>
            <a:r>
              <a:rPr lang="en-US" dirty="0"/>
              <a:t>Data transfer between ‘Visitor’ and ‘Doctor’ can be done by sharing a file</a:t>
            </a:r>
          </a:p>
          <a:p>
            <a:endParaRPr lang="en-US" b="1" dirty="0"/>
          </a:p>
          <a:p>
            <a:r>
              <a:rPr lang="en-US" b="1" dirty="0"/>
              <a:t>Application ‘Visitor’: </a:t>
            </a:r>
          </a:p>
          <a:p>
            <a:pPr lvl="1"/>
            <a:r>
              <a:rPr lang="en-US" dirty="0"/>
              <a:t>Interface must be feature complete but does not need to be super fancy ;)</a:t>
            </a:r>
          </a:p>
          <a:p>
            <a:pPr lvl="1"/>
            <a:r>
              <a:rPr lang="en-US" dirty="0"/>
              <a:t>Mobile app is an option but certainly no requirement </a:t>
            </a:r>
          </a:p>
          <a:p>
            <a:pPr lvl="1"/>
            <a:r>
              <a:rPr lang="en-US" dirty="0"/>
              <a:t>QR code can be transformed to </a:t>
            </a:r>
            <a:r>
              <a:rPr lang="en-US" dirty="0" err="1"/>
              <a:t>datastring</a:t>
            </a:r>
            <a:r>
              <a:rPr lang="en-US" dirty="0"/>
              <a:t> (if no mobile app is developed)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A7E05A0A-9220-4A9F-A524-F698CD603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51E06F9-683F-471D-B57F-250984201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overview of the assignment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81010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0E6B4DD-04B3-4B03-BB09-65C588D4C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616000" cy="44640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Registrar</a:t>
            </a:r>
          </a:p>
          <a:p>
            <a:pPr lvl="1"/>
            <a:r>
              <a:rPr lang="en-US" dirty="0"/>
              <a:t>Server application, reacts on input of bar owners, visitors and matching service</a:t>
            </a:r>
          </a:p>
          <a:p>
            <a:pPr lvl="1"/>
            <a:r>
              <a:rPr lang="en-US" dirty="0"/>
              <a:t>Interface shows current content of the database at each time </a:t>
            </a:r>
          </a:p>
          <a:p>
            <a:r>
              <a:rPr lang="en-US" b="1" dirty="0"/>
              <a:t>Mixing proxy</a:t>
            </a:r>
          </a:p>
          <a:p>
            <a:pPr lvl="1"/>
            <a:r>
              <a:rPr lang="en-US" dirty="0"/>
              <a:t>Interface shows queue at each time</a:t>
            </a:r>
            <a:endParaRPr lang="en-US" b="1" dirty="0"/>
          </a:p>
          <a:p>
            <a:pPr lvl="1"/>
            <a:r>
              <a:rPr lang="en-US" dirty="0"/>
              <a:t>For demo purposes, foresee a button to flush the queue</a:t>
            </a:r>
            <a:endParaRPr lang="en-US" b="1" dirty="0"/>
          </a:p>
          <a:p>
            <a:r>
              <a:rPr lang="en-US" b="1" dirty="0"/>
              <a:t>Matching service</a:t>
            </a:r>
            <a:endParaRPr lang="en-US" dirty="0"/>
          </a:p>
          <a:p>
            <a:pPr lvl="1"/>
            <a:r>
              <a:rPr lang="en-US" dirty="0"/>
              <a:t>Interface visualizes the state of the matching service (~ content of DB)</a:t>
            </a:r>
          </a:p>
          <a:p>
            <a:r>
              <a:rPr lang="en-US" b="1" dirty="0"/>
              <a:t>(Optional) Inspector</a:t>
            </a:r>
          </a:p>
          <a:p>
            <a:pPr lvl="1"/>
            <a:r>
              <a:rPr lang="en-US" dirty="0"/>
              <a:t>Can control whether QR code of pub is legitimate</a:t>
            </a:r>
          </a:p>
          <a:p>
            <a:endParaRPr lang="en-US" dirty="0"/>
          </a:p>
          <a:p>
            <a:endParaRPr lang="en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A7E05A0A-9220-4A9F-A524-F698CD603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51E06F9-683F-471D-B57F-250984201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overview of the assignment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626434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C7AB03-FCF8-4C78-AF4C-B8356FA28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b="1" dirty="0"/>
              <a:t>Deadline code and report </a:t>
            </a:r>
            <a:r>
              <a:rPr lang="fr-BE" b="1" dirty="0" err="1"/>
              <a:t>submission</a:t>
            </a:r>
            <a:r>
              <a:rPr lang="fr-BE" b="1" dirty="0"/>
              <a:t>: </a:t>
            </a:r>
            <a:r>
              <a:rPr lang="fr-BE" b="1">
                <a:highlight>
                  <a:srgbClr val="00FFFF"/>
                </a:highlight>
              </a:rPr>
              <a:t>Sunday 11th </a:t>
            </a:r>
            <a:r>
              <a:rPr lang="fr-BE" b="1" dirty="0">
                <a:highlight>
                  <a:srgbClr val="00FFFF"/>
                </a:highlight>
              </a:rPr>
              <a:t>of </a:t>
            </a:r>
            <a:r>
              <a:rPr lang="fr-BE" b="1" dirty="0" err="1">
                <a:highlight>
                  <a:srgbClr val="00FFFF"/>
                </a:highlight>
              </a:rPr>
              <a:t>December</a:t>
            </a:r>
            <a:r>
              <a:rPr lang="fr-BE" b="1" dirty="0">
                <a:highlight>
                  <a:srgbClr val="00FFFF"/>
                </a:highlight>
              </a:rPr>
              <a:t> 2022</a:t>
            </a:r>
          </a:p>
          <a:p>
            <a:r>
              <a:rPr lang="fr-BE" b="1" dirty="0"/>
              <a:t>Oral </a:t>
            </a:r>
            <a:r>
              <a:rPr lang="fr-BE" b="1" dirty="0" err="1"/>
              <a:t>evaluation</a:t>
            </a:r>
            <a:r>
              <a:rPr lang="fr-BE" b="1" dirty="0"/>
              <a:t> (date: </a:t>
            </a:r>
            <a:r>
              <a:rPr lang="fr-BE" b="1" dirty="0">
                <a:highlight>
                  <a:srgbClr val="00FFFF"/>
                </a:highlight>
              </a:rPr>
              <a:t>last </a:t>
            </a:r>
            <a:r>
              <a:rPr lang="fr-BE" b="1" dirty="0" err="1">
                <a:highlight>
                  <a:srgbClr val="00FFFF"/>
                </a:highlight>
              </a:rPr>
              <a:t>week</a:t>
            </a:r>
            <a:r>
              <a:rPr lang="fr-BE" b="1" dirty="0">
                <a:highlight>
                  <a:srgbClr val="00FFFF"/>
                </a:highlight>
              </a:rPr>
              <a:t> of </a:t>
            </a:r>
            <a:r>
              <a:rPr lang="fr-BE" b="1" dirty="0" err="1">
                <a:highlight>
                  <a:srgbClr val="00FFFF"/>
                </a:highlight>
              </a:rPr>
              <a:t>December</a:t>
            </a:r>
            <a:r>
              <a:rPr lang="fr-BE" b="1" dirty="0">
                <a:highlight>
                  <a:srgbClr val="00FFFF"/>
                </a:highlight>
              </a:rPr>
              <a:t> - TBD</a:t>
            </a:r>
            <a:r>
              <a:rPr lang="fr-BE" b="1" dirty="0"/>
              <a:t>)</a:t>
            </a:r>
          </a:p>
          <a:p>
            <a:pPr lvl="1"/>
            <a:r>
              <a:rPr lang="fr-BE" dirty="0"/>
              <a:t>Slide </a:t>
            </a:r>
            <a:r>
              <a:rPr lang="fr-BE" dirty="0" err="1"/>
              <a:t>presentation</a:t>
            </a:r>
            <a:r>
              <a:rPr lang="fr-BE" dirty="0"/>
              <a:t> [max. 15 slides – max. 20 minutes] </a:t>
            </a:r>
            <a:r>
              <a:rPr lang="fr-BE" dirty="0" err="1"/>
              <a:t>containing</a:t>
            </a:r>
            <a:r>
              <a:rPr lang="fr-BE" dirty="0"/>
              <a:t>:</a:t>
            </a:r>
          </a:p>
          <a:p>
            <a:pPr lvl="2"/>
            <a:r>
              <a:rPr lang="fr-BE" i="1" dirty="0" err="1"/>
              <a:t>Overview</a:t>
            </a:r>
            <a:r>
              <a:rPr lang="fr-BE" i="1" dirty="0"/>
              <a:t> of </a:t>
            </a:r>
            <a:r>
              <a:rPr lang="fr-BE" i="1" dirty="0" err="1"/>
              <a:t>functionality</a:t>
            </a:r>
            <a:r>
              <a:rPr lang="fr-BE" i="1" dirty="0"/>
              <a:t> and architecture</a:t>
            </a:r>
          </a:p>
          <a:p>
            <a:pPr lvl="2"/>
            <a:r>
              <a:rPr lang="fr-BE" i="1" dirty="0" err="1"/>
              <a:t>Overview</a:t>
            </a:r>
            <a:r>
              <a:rPr lang="fr-BE" i="1" dirty="0"/>
              <a:t> design </a:t>
            </a:r>
            <a:r>
              <a:rPr lang="fr-BE" i="1" dirty="0" err="1"/>
              <a:t>decisions</a:t>
            </a:r>
            <a:r>
              <a:rPr lang="fr-BE" i="1" dirty="0"/>
              <a:t> + </a:t>
            </a:r>
            <a:r>
              <a:rPr lang="fr-BE" i="1" dirty="0" err="1"/>
              <a:t>some</a:t>
            </a:r>
            <a:r>
              <a:rPr lang="fr-BE" i="1" dirty="0"/>
              <a:t> </a:t>
            </a:r>
            <a:r>
              <a:rPr lang="fr-BE" i="1" dirty="0" err="1"/>
              <a:t>implementation</a:t>
            </a:r>
            <a:r>
              <a:rPr lang="fr-BE" i="1" dirty="0"/>
              <a:t> </a:t>
            </a:r>
            <a:r>
              <a:rPr lang="fr-BE" i="1" dirty="0" err="1"/>
              <a:t>details</a:t>
            </a:r>
            <a:endParaRPr lang="fr-BE" i="1" dirty="0"/>
          </a:p>
          <a:p>
            <a:pPr lvl="2"/>
            <a:r>
              <a:rPr lang="fr-BE" i="1" dirty="0"/>
              <a:t>(Possible extensions)</a:t>
            </a:r>
          </a:p>
          <a:p>
            <a:pPr lvl="2"/>
            <a:r>
              <a:rPr lang="fr-BE" i="1" dirty="0"/>
              <a:t>Critical </a:t>
            </a:r>
            <a:r>
              <a:rPr lang="fr-BE" i="1" dirty="0" err="1"/>
              <a:t>reflection</a:t>
            </a:r>
            <a:endParaRPr lang="fr-BE" i="1" dirty="0"/>
          </a:p>
          <a:p>
            <a:pPr lvl="1"/>
            <a:r>
              <a:rPr lang="fr-BE" dirty="0" err="1"/>
              <a:t>Demonstration</a:t>
            </a:r>
            <a:endParaRPr lang="fr-BE" dirty="0"/>
          </a:p>
          <a:p>
            <a:pPr lvl="1"/>
            <a:r>
              <a:rPr lang="fr-BE" dirty="0"/>
              <a:t>Q&amp;A</a:t>
            </a:r>
          </a:p>
          <a:p>
            <a:pPr lvl="2"/>
            <a:endParaRPr lang="fr-BE" dirty="0"/>
          </a:p>
          <a:p>
            <a:pPr lvl="1"/>
            <a:endParaRPr lang="fr-BE" dirty="0"/>
          </a:p>
          <a:p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DF73B6-2FE7-4388-BC78-C77C66291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B952CA-1C9A-48F3-87B9-3FEA81F6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 err="1"/>
              <a:t>Assignment</a:t>
            </a:r>
            <a:endParaRPr lang="en-BE" b="1" dirty="0"/>
          </a:p>
        </p:txBody>
      </p:sp>
    </p:spTree>
    <p:extLst>
      <p:ext uri="{BB962C8B-B14F-4D97-AF65-F5344CB8AC3E}">
        <p14:creationId xmlns:p14="http://schemas.microsoft.com/office/powerpoint/2010/main" val="406034170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309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KU Leuven</vt:lpstr>
      <vt:lpstr>KU Leuven Sedes</vt:lpstr>
      <vt:lpstr> Distributed Systems 2 - Assignment</vt:lpstr>
      <vt:lpstr>PowerPoint Presentation</vt:lpstr>
      <vt:lpstr>PowerPoint Presentation</vt:lpstr>
      <vt:lpstr>PowerPoint Presentation</vt:lpstr>
      <vt:lpstr>Assignment</vt:lpstr>
      <vt:lpstr>Detailed overview of the assignment</vt:lpstr>
      <vt:lpstr>Detailed overview of the assignment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2022-10-21T08:31:38Z</dcterms:modified>
</cp:coreProperties>
</file>