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BDFC-F980-4D68-9B8A-C5A8D5F04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E4556-69F0-4144-A312-3002E82F6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1AF24-A809-409A-BB00-1352CFF1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E9C6-2AEB-446F-AC39-7DE35E6303ED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07D97-4EF0-44D9-8D3C-4DBCF114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3BC3D-FDB8-4677-98F8-76154C0C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DB9D-A93B-47E1-82AD-D1DD843BF8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8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A3C1-7F1B-4B4C-ADC2-16DAA74F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323DB-D72A-45A2-9F82-C047573F5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F7D6A-2A9C-4797-927B-9BF1B592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E9C6-2AEB-446F-AC39-7DE35E6303ED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28DCA-E760-4A04-BA5C-D2F8AF7D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B0F39-F474-42F4-9218-2493EEB9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DB9D-A93B-47E1-82AD-D1DD843BF8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81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9546D1-B804-4A51-95F4-018AFBBE1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BC6BD-5859-40B9-B54E-C009AA972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48477-B8B4-4AA0-8AEC-57C55D83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E9C6-2AEB-446F-AC39-7DE35E6303ED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0C85E-F9A7-4F6C-A3FE-5177FE666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A744-AEFF-48CF-A0A0-DDE3BFB7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DB9D-A93B-47E1-82AD-D1DD843BF8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36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536A-B075-4979-9BCD-E4F53121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72773-F03D-40B7-A3DD-2C4BE4DDA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FB0CF-4757-4CC0-93CA-42357CD7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E9C6-2AEB-446F-AC39-7DE35E6303ED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64F08-8129-4792-9A4F-22873241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22623-D989-4CEC-A284-26DB94B7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DB9D-A93B-47E1-82AD-D1DD843BF8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38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4F0A-567D-4732-96BA-9BE5C768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7107A-2419-45AE-830A-1CBB7C360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2874D-A374-4749-93F0-80F5A14C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E9C6-2AEB-446F-AC39-7DE35E6303ED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6A367-AFE2-493C-B4FE-2E35551A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21145-ECDE-47BE-9726-B0B2617F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DB9D-A93B-47E1-82AD-D1DD843BF8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88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68E9-15DD-4014-AF30-06588F172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3E8F-1901-453C-B94C-EFF48371A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D8AA9-D0FA-4214-AF2B-BEC18A3F0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45194-5702-477B-BC18-9A1A2157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E9C6-2AEB-446F-AC39-7DE35E6303ED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4DCCC-888F-485E-8AA2-7166BBA4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2BA97-3837-4371-B8C9-8E60992E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DB9D-A93B-47E1-82AD-D1DD843BF8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42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2990-7C5A-4D0B-BA2A-00BF90AF2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0D060-85B5-41C8-82B8-E5442DC15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DA9EB-4151-4532-9308-9BC1A30DE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AE900-42A9-4F2F-A8E1-CBD74EA8F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FE8FB-6431-4289-B6D6-116FA1EAB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9CAF6-51B1-4388-8E30-708FE512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E9C6-2AEB-446F-AC39-7DE35E6303ED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38880-D1BE-44D7-932C-271FB649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12A75-5D81-4942-A9C1-448F30F5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DB9D-A93B-47E1-82AD-D1DD843BF8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8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DF89-3DE4-4E3E-9586-E85703F1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527FB8-3C15-4CCD-89B1-BE0B693C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E9C6-2AEB-446F-AC39-7DE35E6303ED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D7A65-37FD-481E-A3EE-4A94D6E1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67E09-8546-43A0-AB9F-787B0A04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DB9D-A93B-47E1-82AD-D1DD843BF8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27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0958AA-C725-4DD7-93EC-D14F2ADD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E9C6-2AEB-446F-AC39-7DE35E6303ED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E382D-7D2B-476F-9ABD-BF082018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D773C-2C92-4629-BCF6-CDCE5D5D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DB9D-A93B-47E1-82AD-D1DD843BF8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55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49F7-1B65-42A3-8132-4C7A14A6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DFF3-55E6-4794-9CE9-99C6D889D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A9FBE-607F-467E-AEC1-FD5CD501D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EE7D3-4195-425F-B36D-9375C569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E9C6-2AEB-446F-AC39-7DE35E6303ED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96295-3489-450C-B8DF-2DDB92F8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86477-57EE-45A1-880F-65F303C2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DB9D-A93B-47E1-82AD-D1DD843BF8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98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4FDE-84AE-4956-B447-5B0F1900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461C8-53C8-4B06-B5FE-9DD710FCE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7B0F7-CC1D-4C7A-AA07-C045B212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B34F2-1021-4096-8E81-125B14609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E9C6-2AEB-446F-AC39-7DE35E6303ED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65D64-393E-46B4-84C6-B828960E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1965B-D3F4-42E0-A37B-DC0B82FF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DB9D-A93B-47E1-82AD-D1DD843BF8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68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DC37C0-8202-4FC3-B0BB-475F465E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91832-DDDF-4564-8C6A-AB8B9EE9D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0C726-F718-4AAB-A076-F59AD8181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3E9C6-2AEB-446F-AC39-7DE35E6303ED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0E85B-0DBF-45EB-965B-9E41096D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C7964-23BB-412D-A6DB-713D9411F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DDB9D-A93B-47E1-82AD-D1DD843BF8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35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4854-3020-4582-8532-2B5805AC1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50831" y="2946400"/>
            <a:ext cx="16693661" cy="965199"/>
          </a:xfrm>
          <a:solidFill>
            <a:srgbClr val="FF0000">
              <a:alpha val="20000"/>
            </a:srgbClr>
          </a:solidFill>
        </p:spPr>
        <p:txBody>
          <a:bodyPr/>
          <a:lstStyle/>
          <a:p>
            <a:r>
              <a:rPr lang="en-GB" dirty="0"/>
              <a:t>Red hood’s adventure</a:t>
            </a:r>
          </a:p>
        </p:txBody>
      </p:sp>
    </p:spTree>
    <p:extLst>
      <p:ext uri="{BB962C8B-B14F-4D97-AF65-F5344CB8AC3E}">
        <p14:creationId xmlns:p14="http://schemas.microsoft.com/office/powerpoint/2010/main" val="99803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AC86-B62E-42EB-8F08-814E7473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9939" y="482357"/>
            <a:ext cx="13551877" cy="830628"/>
          </a:xfrm>
          <a:solidFill>
            <a:srgbClr val="FF0000">
              <a:alpha val="20000"/>
            </a:srgbClr>
          </a:solidFill>
        </p:spPr>
        <p:txBody>
          <a:bodyPr/>
          <a:lstStyle/>
          <a:p>
            <a:pPr algn="ctr"/>
            <a:r>
              <a:rPr lang="en-GB" dirty="0"/>
              <a:t>Overview</a:t>
            </a:r>
          </a:p>
        </p:txBody>
      </p:sp>
      <p:pic>
        <p:nvPicPr>
          <p:cNvPr id="1026" name="Picture 2" descr="https://lh4.googleusercontent.com/Z7HhvLinSxGVu46UfFGoA9zTHKp6CBFgQuJb0ONcWiXwKD99Wr8v4KwsUvl4DIRPurua8h7mS0Had3lEC1oDFyMpMrWvDZLCYk31V1-3vw2seMSlvHZxW4W9ZCJvX0IbRAeN_fxk">
            <a:extLst>
              <a:ext uri="{FF2B5EF4-FFF2-40B4-BE49-F238E27FC236}">
                <a16:creationId xmlns:a16="http://schemas.microsoft.com/office/drawing/2014/main" id="{3D6926FE-7991-4E9A-9214-A05A2DCBB623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71" y="3056426"/>
            <a:ext cx="3116372" cy="196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hWH_xL-jWRvby0aey11L8mm7o9LPFyuj9vXUqDxv6NdegLZGV91GSSPIyrKcAdqAlb2EY_wvoMg0s5KI_6rZWydA9aHws0zRUwe35cDQSFXZCCl87gfVCkTo3bAItqYfym-FUHWl">
            <a:extLst>
              <a:ext uri="{FF2B5EF4-FFF2-40B4-BE49-F238E27FC236}">
                <a16:creationId xmlns:a16="http://schemas.microsoft.com/office/drawing/2014/main" id="{6F8AC1EF-615D-43B0-8C3B-99858C0F938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477" y="3056426"/>
            <a:ext cx="2724883" cy="190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OlefwY3xkh1lcni0CoNE9gh0JMjadWPjpFy4C9x5YesQwW4Jl33E9Xx65vz-znv_nsYpAeoxP7paRBNvjkafYZCA00pGzjnihXaCbDuoli_gMN6qaxVNqQDLy4gdUC-A7glkummU">
            <a:extLst>
              <a:ext uri="{FF2B5EF4-FFF2-40B4-BE49-F238E27FC236}">
                <a16:creationId xmlns:a16="http://schemas.microsoft.com/office/drawing/2014/main" id="{479234D8-7186-4DB5-B7AA-94E7DF7BEBA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594" y="3056426"/>
            <a:ext cx="18573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EBDC44-3937-4F6D-9684-CF86F9E66D9C}"/>
              </a:ext>
            </a:extLst>
          </p:cNvPr>
          <p:cNvSpPr txBox="1"/>
          <p:nvPr/>
        </p:nvSpPr>
        <p:spPr>
          <a:xfrm>
            <a:off x="756871" y="2000039"/>
            <a:ext cx="311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Main character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4CB9E-40DF-459E-A2D2-9FB5474B9F41}"/>
              </a:ext>
            </a:extLst>
          </p:cNvPr>
          <p:cNvSpPr txBox="1"/>
          <p:nvPr/>
        </p:nvSpPr>
        <p:spPr>
          <a:xfrm>
            <a:off x="4821732" y="1999643"/>
            <a:ext cx="311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Enemy slime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4E6C5-8942-4F28-9CDA-12168E2912F5}"/>
              </a:ext>
            </a:extLst>
          </p:cNvPr>
          <p:cNvSpPr txBox="1"/>
          <p:nvPr/>
        </p:nvSpPr>
        <p:spPr>
          <a:xfrm>
            <a:off x="8257095" y="1999643"/>
            <a:ext cx="311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Enemy bat</a:t>
            </a:r>
          </a:p>
        </p:txBody>
      </p:sp>
    </p:spTree>
    <p:extLst>
      <p:ext uri="{BB962C8B-B14F-4D97-AF65-F5344CB8AC3E}">
        <p14:creationId xmlns:p14="http://schemas.microsoft.com/office/powerpoint/2010/main" val="57926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AC86-B62E-42EB-8F08-814E7473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9939" y="482357"/>
            <a:ext cx="13551877" cy="830628"/>
          </a:xfrm>
          <a:solidFill>
            <a:srgbClr val="FF0000">
              <a:alpha val="20000"/>
            </a:srgbClr>
          </a:solidFill>
        </p:spPr>
        <p:txBody>
          <a:bodyPr/>
          <a:lstStyle/>
          <a:p>
            <a:pPr algn="ctr"/>
            <a:r>
              <a:rPr lang="en-GB" dirty="0"/>
              <a:t>Overview</a:t>
            </a:r>
          </a:p>
        </p:txBody>
      </p:sp>
      <p:pic>
        <p:nvPicPr>
          <p:cNvPr id="4098" name="Picture 2" descr="https://lh5.googleusercontent.com/zD5yuR-vFVj-HHSW0A8sUtA3sQ-a2570KwC-ge7HH3VTCo-JmJnWEUcvOfD_1e9tSzywwVrJJAoK1maOrVWaXnT7BPHEK1dIJXmdvsIkhYLxlnJ5Dbyh79DO5WzqV4AnnWBp-j9z">
            <a:extLst>
              <a:ext uri="{FF2B5EF4-FFF2-40B4-BE49-F238E27FC236}">
                <a16:creationId xmlns:a16="http://schemas.microsoft.com/office/drawing/2014/main" id="{CCA2B39F-EFB8-40FC-BC22-2F50A2AE3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813" y="2066192"/>
            <a:ext cx="9022373" cy="458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35F093-03F1-46E2-9389-C04F394C957B}"/>
              </a:ext>
            </a:extLst>
          </p:cNvPr>
          <p:cNvSpPr txBox="1"/>
          <p:nvPr/>
        </p:nvSpPr>
        <p:spPr>
          <a:xfrm>
            <a:off x="4537813" y="1458756"/>
            <a:ext cx="311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226432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AC86-B62E-42EB-8F08-814E7473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6739" y="482355"/>
            <a:ext cx="15685477" cy="830629"/>
          </a:xfrm>
          <a:solidFill>
            <a:srgbClr val="FF0000">
              <a:alpha val="20000"/>
            </a:srgbClr>
          </a:solidFill>
        </p:spPr>
        <p:txBody>
          <a:bodyPr/>
          <a:lstStyle/>
          <a:p>
            <a:pPr algn="ctr"/>
            <a:r>
              <a:rPr lang="en-GB" dirty="0"/>
              <a:t>Backstory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D5E17-9746-4B4F-80B7-B3FFCC64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4487"/>
            <a:ext cx="10515600" cy="1603375"/>
          </a:xfrm>
        </p:spPr>
        <p:txBody>
          <a:bodyPr/>
          <a:lstStyle/>
          <a:p>
            <a:pPr algn="ctr"/>
            <a:r>
              <a:rPr lang="en-GB" dirty="0"/>
              <a:t>Red hood takes the shortcut through the dark forest to make her way to grandma’s house, disregarding her mum’s advice.</a:t>
            </a:r>
          </a:p>
        </p:txBody>
      </p:sp>
    </p:spTree>
    <p:extLst>
      <p:ext uri="{BB962C8B-B14F-4D97-AF65-F5344CB8AC3E}">
        <p14:creationId xmlns:p14="http://schemas.microsoft.com/office/powerpoint/2010/main" val="338422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AC86-B62E-42EB-8F08-814E7473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6739" y="482355"/>
            <a:ext cx="15685477" cy="830629"/>
          </a:xfrm>
          <a:solidFill>
            <a:srgbClr val="FF0000">
              <a:alpha val="20000"/>
            </a:srgbClr>
          </a:solidFill>
        </p:spPr>
        <p:txBody>
          <a:bodyPr/>
          <a:lstStyle/>
          <a:p>
            <a:pPr algn="ctr"/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D5E17-9746-4B4F-80B7-B3FFCC64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4487"/>
            <a:ext cx="10515600" cy="1603375"/>
          </a:xfrm>
        </p:spPr>
        <p:txBody>
          <a:bodyPr/>
          <a:lstStyle/>
          <a:p>
            <a:pPr algn="ctr"/>
            <a:r>
              <a:rPr lang="en-GB" dirty="0"/>
              <a:t>Objective: make your way to grandma </a:t>
            </a:r>
          </a:p>
          <a:p>
            <a:pPr algn="ctr"/>
            <a:r>
              <a:rPr lang="en-GB" dirty="0"/>
              <a:t>Extra objective: clear the area of enemies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937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AC86-B62E-42EB-8F08-814E7473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9939" y="482357"/>
            <a:ext cx="13551877" cy="830628"/>
          </a:xfrm>
          <a:solidFill>
            <a:srgbClr val="FF0000">
              <a:alpha val="20000"/>
            </a:srgbClr>
          </a:solidFill>
        </p:spPr>
        <p:txBody>
          <a:bodyPr/>
          <a:lstStyle/>
          <a:p>
            <a:pPr algn="ctr"/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7984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4854-3020-4582-8532-2B5805AC1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50831" y="2946400"/>
            <a:ext cx="16693661" cy="965199"/>
          </a:xfrm>
          <a:solidFill>
            <a:srgbClr val="FF0000">
              <a:alpha val="20000"/>
            </a:srgbClr>
          </a:solidFill>
        </p:spPr>
        <p:txBody>
          <a:bodyPr/>
          <a:lstStyle/>
          <a:p>
            <a:r>
              <a:rPr lang="en-GB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2512678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55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Red hood’s adventure</vt:lpstr>
      <vt:lpstr>Overview</vt:lpstr>
      <vt:lpstr>Overview</vt:lpstr>
      <vt:lpstr>Backstory</vt:lpstr>
      <vt:lpstr>Overview</vt:lpstr>
      <vt:lpstr>Demo</vt:lpstr>
      <vt:lpstr>Questions and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hood’s revenge</dc:title>
  <dc:creator>Short Course 027</dc:creator>
  <cp:lastModifiedBy>Short Course 027</cp:lastModifiedBy>
  <cp:revision>5</cp:revision>
  <dcterms:created xsi:type="dcterms:W3CDTF">2022-04-28T08:59:06Z</dcterms:created>
  <dcterms:modified xsi:type="dcterms:W3CDTF">2022-04-28T12:55:54Z</dcterms:modified>
</cp:coreProperties>
</file>