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1" r:id="rId6"/>
    <p:sldId id="275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786" autoAdjust="0"/>
  </p:normalViewPr>
  <p:slideViewPr>
    <p:cSldViewPr>
      <p:cViewPr varScale="1">
        <p:scale>
          <a:sx n="50" d="100"/>
          <a:sy n="50" d="100"/>
        </p:scale>
        <p:origin x="195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1C6B1-E798-4F78-8F95-F492F9E7C04E}" type="datetimeFigureOut">
              <a:rPr lang="nl-BE" smtClean="0"/>
              <a:t>16/12/2013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3B408-9F69-4381-88CF-9F7E36547B4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03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063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Java</a:t>
            </a:r>
          </a:p>
          <a:p>
            <a:r>
              <a:rPr lang="nl-BE" dirty="0" smtClean="0"/>
              <a:t>Iedereen</a:t>
            </a:r>
            <a:r>
              <a:rPr lang="nl-BE" baseline="0" dirty="0" smtClean="0"/>
              <a:t> was gewend. Nodige </a:t>
            </a:r>
            <a:r>
              <a:rPr lang="nl-BE" baseline="0" dirty="0" err="1" smtClean="0"/>
              <a:t>libraries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java</a:t>
            </a:r>
            <a:r>
              <a:rPr lang="nl-BE" baseline="0" dirty="0" smtClean="0"/>
              <a:t> gevonden. </a:t>
            </a:r>
            <a:r>
              <a:rPr lang="nl-BE" baseline="0" dirty="0" smtClean="0"/>
              <a:t>Het leek efficiënter om Java te gebruiken.</a:t>
            </a:r>
            <a:r>
              <a:rPr lang="nl-BE" baseline="0" dirty="0" smtClean="0"/>
              <a:t> </a:t>
            </a:r>
          </a:p>
          <a:p>
            <a:r>
              <a:rPr lang="nl-BE" baseline="0" dirty="0" smtClean="0"/>
              <a:t>Click</a:t>
            </a:r>
          </a:p>
          <a:p>
            <a:endParaRPr lang="nl-BE" baseline="0" dirty="0" smtClean="0"/>
          </a:p>
          <a:p>
            <a:r>
              <a:rPr lang="nl-BE" baseline="0" dirty="0" smtClean="0"/>
              <a:t>Client – Server model met drie belangrijke delen.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055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We hadden snel al een goed werkende</a:t>
            </a:r>
            <a:r>
              <a:rPr lang="nl-BE" baseline="0" dirty="0" smtClean="0"/>
              <a:t> </a:t>
            </a:r>
            <a:r>
              <a:rPr lang="nl-BE" dirty="0" smtClean="0"/>
              <a:t>chat programma die via sockets werkte en deze hebben we uitgebreid</a:t>
            </a:r>
            <a:r>
              <a:rPr lang="nl-BE" baseline="0" dirty="0" smtClean="0"/>
              <a:t> om algemene objecten door te sturen. We werken met een netwerk gehost door een laptop zodat we niet afhankelijk zijn van het netwerk. </a:t>
            </a:r>
          </a:p>
          <a:p>
            <a:r>
              <a:rPr lang="nl-BE" baseline="0" dirty="0" smtClean="0"/>
              <a:t>Click </a:t>
            </a:r>
          </a:p>
          <a:p>
            <a:r>
              <a:rPr lang="nl-BE" baseline="0" dirty="0" smtClean="0"/>
              <a:t>Transfer die alle informatie bij zich heeft en deze wordt aan de andere kant eruit gehaald.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7409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Ons gui</a:t>
            </a:r>
            <a:r>
              <a:rPr lang="nl-BE" baseline="0" dirty="0" smtClean="0"/>
              <a:t>. </a:t>
            </a:r>
            <a:r>
              <a:rPr lang="nl-BE" dirty="0" smtClean="0"/>
              <a:t>Eerste tab toont algemene</a:t>
            </a:r>
            <a:r>
              <a:rPr lang="nl-BE" baseline="0" dirty="0" smtClean="0"/>
              <a:t> status van de pi zoals hoogte propellertoestanden en wachtrij van de commando’s.</a:t>
            </a:r>
          </a:p>
          <a:p>
            <a:endParaRPr lang="nl-BE" baseline="0" dirty="0" smtClean="0"/>
          </a:p>
          <a:p>
            <a:r>
              <a:rPr lang="nl-BE" baseline="0" dirty="0" smtClean="0"/>
              <a:t>Tweede tab toont alle uitgewisselde berichten tussen de </a:t>
            </a:r>
            <a:r>
              <a:rPr lang="nl-BE" baseline="0" dirty="0" err="1" smtClean="0"/>
              <a:t>client</a:t>
            </a:r>
            <a:r>
              <a:rPr lang="nl-BE" baseline="0" dirty="0" smtClean="0"/>
              <a:t> en server.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 smtClean="0"/>
              <a:t>Deze draait op pc om de Pi niet onnodig te belasten.</a:t>
            </a:r>
            <a:endParaRPr lang="nl-BE" dirty="0" smtClean="0"/>
          </a:p>
          <a:p>
            <a:endParaRPr lang="nl-BE" baseline="0" dirty="0" smtClean="0"/>
          </a:p>
          <a:p>
            <a:r>
              <a:rPr lang="nl-BE" baseline="0" dirty="0" smtClean="0"/>
              <a:t>Alle nodige berekeningen voor de besturing en lezen en verwerking van QR code worden op Pi zelf gemaakt. Hiervoor gebruiken we bepaalde algoritmes die Dimitri verder gaat toelichten.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009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Horizontale bewegingen.</a:t>
            </a:r>
            <a:r>
              <a:rPr lang="nl-BE" baseline="0" dirty="0" smtClean="0"/>
              <a:t> </a:t>
            </a:r>
          </a:p>
          <a:p>
            <a:r>
              <a:rPr lang="nl-BE" baseline="0" dirty="0" smtClean="0"/>
              <a:t>Redelijk accuraat. Maar </a:t>
            </a:r>
            <a:r>
              <a:rPr lang="nl-BE" baseline="0" dirty="0" err="1" smtClean="0"/>
              <a:t>afwijkiingen</a:t>
            </a:r>
            <a:r>
              <a:rPr lang="nl-BE" baseline="0" dirty="0" smtClean="0"/>
              <a:t> door de luchtstroming. Bij het draaien zorgde het verschil in krachten van motoren ook voor een translatie in plaats van rond een punt te draaien. </a:t>
            </a:r>
          </a:p>
          <a:p>
            <a:r>
              <a:rPr lang="nl-BE" baseline="0" dirty="0" smtClean="0"/>
              <a:t>Verticale bewegingen konden we op een constante hoogte blijven met een marge van 10 cm dankzij PID regelaar. Maar het heeft een lange kalibratie tijd.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523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Tussen</a:t>
            </a:r>
            <a:r>
              <a:rPr lang="nl-BE" baseline="0" dirty="0" smtClean="0"/>
              <a:t>tijdse demo: tot </a:t>
            </a:r>
            <a:r>
              <a:rPr lang="nl-BE" baseline="0" dirty="0" err="1" smtClean="0"/>
              <a:t>qr</a:t>
            </a:r>
            <a:r>
              <a:rPr lang="nl-BE" baseline="0" dirty="0" smtClean="0"/>
              <a:t> code 3 geraakt redelijk autonoom. Maar 45 graden draaien zorgde voor probleem omdat we deze niet geïmplementeerd hadden en deze was al te verwachten.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002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4A92653-78F6-48B2-A1B6-172593356CAE}" type="datetime1">
              <a:rPr lang="nl-BE" smtClean="0"/>
              <a:t>16/12/2013</a:t>
            </a:fld>
            <a:endParaRPr lang="nl-BE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9A5976-105A-4054-AA20-A7FB287B8DA9}" type="datetime1">
              <a:rPr lang="nl-BE" smtClean="0"/>
              <a:t>16/12/2013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6C4CF12-465C-4D7F-BC6D-04CF3C693CC5}" type="datetime1">
              <a:rPr lang="nl-BE" smtClean="0"/>
              <a:t>16/12/2013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9AE3C5-7353-4A21-8DC3-DD3C7D5797BE}" type="datetime1">
              <a:rPr lang="nl-BE" smtClean="0"/>
              <a:t>16/12/2013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97E0899-4175-4E2E-8557-4C2AD419689C}" type="datetime1">
              <a:rPr lang="nl-BE" smtClean="0"/>
              <a:t>16/12/2013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BACCEB-A63D-4B6F-94BE-EB099899E23D}" type="datetime1">
              <a:rPr lang="nl-BE" smtClean="0"/>
              <a:t>16/12/2013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229254-B441-4E69-BA50-BA10E8312C3F}" type="datetime1">
              <a:rPr lang="nl-BE" smtClean="0"/>
              <a:t>16/12/2013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A3446B-0B64-4E9D-A07F-2528891CA90E}" type="datetime1">
              <a:rPr lang="nl-BE" smtClean="0"/>
              <a:t>16/12/2013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68F686B-C977-41AC-85E9-AA1F4DD5361E}" type="datetime1">
              <a:rPr lang="nl-BE" smtClean="0"/>
              <a:t>16/12/2013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D6A380-7D6E-4D00-8204-5BFD40933916}" type="datetime1">
              <a:rPr lang="nl-BE" smtClean="0"/>
              <a:t>16/12/2013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C0D660-2BB1-49B0-BEC1-071FA96A7704}" type="datetime1">
              <a:rPr lang="nl-BE" smtClean="0"/>
              <a:t>16/12/2013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713CA57-72A9-418B-8466-D46DDB5F1D54}" type="datetime1">
              <a:rPr lang="nl-BE" smtClean="0"/>
              <a:t>16/12/2013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Locomotor zeppelin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nl-BE" dirty="0" smtClean="0"/>
          </a:p>
          <a:p>
            <a:r>
              <a:rPr lang="nl-BE" dirty="0" smtClean="0"/>
              <a:t>Team Indigo</a:t>
            </a:r>
          </a:p>
          <a:p>
            <a:r>
              <a:rPr lang="nl-BE" dirty="0" smtClean="0"/>
              <a:t>P&amp;O  Computerwetenschappen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9512" y="5078920"/>
            <a:ext cx="18662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Wander</a:t>
            </a:r>
            <a:r>
              <a:rPr lang="nl-BE" dirty="0"/>
              <a:t> </a:t>
            </a:r>
            <a:r>
              <a:rPr lang="nl-BE" dirty="0" err="1"/>
              <a:t>Bavin</a:t>
            </a:r>
            <a:endParaRPr lang="nl-BE" dirty="0"/>
          </a:p>
          <a:p>
            <a:r>
              <a:rPr lang="nl-BE" dirty="0"/>
              <a:t>Vince Goossens</a:t>
            </a:r>
          </a:p>
          <a:p>
            <a:r>
              <a:rPr lang="nl-BE" dirty="0"/>
              <a:t>Dimitri </a:t>
            </a:r>
            <a:r>
              <a:rPr lang="nl-BE" dirty="0" err="1"/>
              <a:t>Jonckers</a:t>
            </a:r>
            <a:endParaRPr lang="nl-BE" dirty="0"/>
          </a:p>
          <a:p>
            <a:r>
              <a:rPr lang="nl-BE" dirty="0" err="1"/>
              <a:t>Sunil</a:t>
            </a:r>
            <a:r>
              <a:rPr lang="nl-BE" dirty="0"/>
              <a:t> </a:t>
            </a:r>
            <a:r>
              <a:rPr lang="nl-BE" dirty="0" err="1"/>
              <a:t>Tandan</a:t>
            </a:r>
            <a:endParaRPr lang="nl-BE" dirty="0"/>
          </a:p>
          <a:p>
            <a:r>
              <a:rPr lang="nl-BE" dirty="0"/>
              <a:t>Wout </a:t>
            </a:r>
            <a:r>
              <a:rPr lang="nl-BE" dirty="0" err="1"/>
              <a:t>Vekemans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897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Algoritmes: Camera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Foto nemen: geen Java-bibliotheek</a:t>
            </a:r>
          </a:p>
          <a:p>
            <a:r>
              <a:rPr lang="nl-BE" dirty="0" smtClean="0"/>
              <a:t>Zebracrossing</a:t>
            </a:r>
          </a:p>
          <a:p>
            <a:r>
              <a:rPr lang="nl-BE" dirty="0" smtClean="0"/>
              <a:t>QR-code zoeken</a:t>
            </a:r>
          </a:p>
          <a:p>
            <a:pPr lvl="1"/>
            <a:r>
              <a:rPr lang="nl-BE" dirty="0" smtClean="0"/>
              <a:t>Niets gevonden </a:t>
            </a:r>
            <a:r>
              <a:rPr lang="nl-BE" dirty="0" smtClean="0">
                <a:sym typeface="Wingdings" pitchFamily="2" charset="2"/>
              </a:rPr>
              <a:t> Stijgen</a:t>
            </a:r>
          </a:p>
          <a:p>
            <a:pPr lvl="1"/>
            <a:r>
              <a:rPr lang="nl-BE" dirty="0" smtClean="0">
                <a:sym typeface="Wingdings" pitchFamily="2" charset="2"/>
              </a:rPr>
              <a:t>Verkeerd nummer  Dalen</a:t>
            </a:r>
          </a:p>
          <a:p>
            <a:endParaRPr lang="nl-BE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133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Algoritmes: </a:t>
            </a:r>
            <a:br>
              <a:rPr lang="nl-BE" dirty="0" smtClean="0"/>
            </a:br>
            <a:r>
              <a:rPr lang="nl-BE" dirty="0" smtClean="0"/>
              <a:t>Horizontale bewegingen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Voorwaarts</a:t>
            </a:r>
          </a:p>
          <a:p>
            <a:pPr lvl="1"/>
            <a:r>
              <a:rPr lang="nl-BE" dirty="0" smtClean="0"/>
              <a:t>Omdraaien frame</a:t>
            </a:r>
          </a:p>
          <a:p>
            <a:pPr lvl="1"/>
            <a:r>
              <a:rPr lang="nl-BE" dirty="0" smtClean="0"/>
              <a:t>Metingen (touwtje) </a:t>
            </a:r>
          </a:p>
          <a:p>
            <a:pPr lvl="1"/>
            <a:r>
              <a:rPr lang="nl-BE" dirty="0"/>
              <a:t> </a:t>
            </a:r>
            <a:r>
              <a:rPr lang="nl-BE" strike="sngStrike" dirty="0" smtClean="0"/>
              <a:t>Functie</a:t>
            </a:r>
            <a:r>
              <a:rPr lang="nl-BE" dirty="0" smtClean="0"/>
              <a:t> </a:t>
            </a:r>
            <a:r>
              <a:rPr lang="nl-BE" dirty="0" smtClean="0">
                <a:sym typeface="Wingdings" pitchFamily="2" charset="2"/>
              </a:rPr>
              <a:t> Tabel</a:t>
            </a:r>
          </a:p>
          <a:p>
            <a:pPr lvl="1"/>
            <a:r>
              <a:rPr lang="nl-BE" dirty="0" smtClean="0">
                <a:sym typeface="Wingdings" pitchFamily="2" charset="2"/>
              </a:rPr>
              <a:t>Langere afstanden: samenstellen tabel</a:t>
            </a:r>
          </a:p>
          <a:p>
            <a:pPr lvl="1"/>
            <a:r>
              <a:rPr lang="nl-BE" dirty="0" smtClean="0">
                <a:sym typeface="Wingdings" pitchFamily="2" charset="2"/>
              </a:rPr>
              <a:t>Afwijking</a:t>
            </a:r>
          </a:p>
          <a:p>
            <a:pPr lvl="1"/>
            <a:r>
              <a:rPr lang="nl-BE" dirty="0" smtClean="0">
                <a:sym typeface="Wingdings" pitchFamily="2" charset="2"/>
              </a:rPr>
              <a:t>Remmen: tegensturen</a:t>
            </a:r>
          </a:p>
          <a:p>
            <a:pPr lvl="1"/>
            <a:endParaRPr lang="nl-BE" dirty="0" smtClean="0">
              <a:sym typeface="Wingdings" pitchFamily="2" charset="2"/>
            </a:endParaRPr>
          </a:p>
          <a:p>
            <a:pPr lvl="1"/>
            <a:endParaRPr lang="nl-BE" dirty="0" smtClean="0">
              <a:sym typeface="Wingdings" pitchFamily="2" charset="2"/>
            </a:endParaRPr>
          </a:p>
          <a:p>
            <a:pPr lvl="1"/>
            <a:endParaRPr lang="nl-BE" dirty="0" smtClean="0">
              <a:sym typeface="Wingdings" pitchFamily="2" charset="2"/>
            </a:endParaRPr>
          </a:p>
          <a:p>
            <a:pPr marL="292608" lvl="1" indent="0">
              <a:buNone/>
            </a:pPr>
            <a:endParaRPr lang="nl-BE" dirty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943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Algoritmes:</a:t>
            </a:r>
            <a:br>
              <a:rPr lang="nl-BE" dirty="0" smtClean="0"/>
            </a:br>
            <a:r>
              <a:rPr lang="nl-BE" dirty="0" smtClean="0"/>
              <a:t>Horizontale bewegingen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ym typeface="Wingdings" pitchFamily="2" charset="2"/>
              </a:rPr>
              <a:t>Draaien</a:t>
            </a:r>
          </a:p>
          <a:p>
            <a:pPr lvl="1"/>
            <a:r>
              <a:rPr lang="nl-BE" dirty="0" smtClean="0">
                <a:sym typeface="Wingdings" pitchFamily="2" charset="2"/>
              </a:rPr>
              <a:t>Tabel</a:t>
            </a:r>
          </a:p>
          <a:p>
            <a:pPr lvl="1"/>
            <a:r>
              <a:rPr lang="nl-BE" dirty="0" smtClean="0">
                <a:sym typeface="Wingdings" pitchFamily="2" charset="2"/>
              </a:rPr>
              <a:t>Afwijkingen</a:t>
            </a:r>
            <a:endParaRPr lang="nl-BE" dirty="0">
              <a:sym typeface="Wingdings" pitchFamily="2" charset="2"/>
            </a:endParaRPr>
          </a:p>
          <a:p>
            <a:pPr lvl="1"/>
            <a:r>
              <a:rPr lang="nl-BE" dirty="0" smtClean="0">
                <a:sym typeface="Wingdings" pitchFamily="2" charset="2"/>
              </a:rPr>
              <a:t>Tegensturen</a:t>
            </a:r>
          </a:p>
          <a:p>
            <a:r>
              <a:rPr lang="nl-BE" dirty="0" smtClean="0"/>
              <a:t>Achterwaarts</a:t>
            </a:r>
          </a:p>
          <a:p>
            <a:pPr lvl="1"/>
            <a:r>
              <a:rPr lang="nl-BE" dirty="0" smtClean="0"/>
              <a:t>Draaien + Voorwaarts + Draaien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363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Algoritmes: Bijsturing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Relatieve positie t.o.v. QR-code</a:t>
            </a:r>
          </a:p>
          <a:p>
            <a:r>
              <a:rPr lang="nl-BE" dirty="0" smtClean="0"/>
              <a:t>Hoek en positie bijsturen</a:t>
            </a:r>
          </a:p>
          <a:p>
            <a:pPr lvl="1"/>
            <a:r>
              <a:rPr lang="nl-BE" dirty="0" smtClean="0"/>
              <a:t>Hoek bijsturen</a:t>
            </a:r>
          </a:p>
          <a:p>
            <a:pPr lvl="1"/>
            <a:r>
              <a:rPr lang="nl-BE" dirty="0" smtClean="0"/>
              <a:t>Naar QR-code toe bewegen</a:t>
            </a:r>
          </a:p>
          <a:p>
            <a:pPr lvl="1"/>
            <a:r>
              <a:rPr lang="nl-BE" dirty="0" smtClean="0"/>
              <a:t>Hoek bijsturen</a:t>
            </a:r>
          </a:p>
          <a:p>
            <a:endParaRPr lang="nl-BE" dirty="0" smtClean="0"/>
          </a:p>
          <a:p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8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Behaalde Resultaten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Horizontale bewegingen</a:t>
            </a:r>
          </a:p>
          <a:p>
            <a:pPr lvl="1"/>
            <a:r>
              <a:rPr lang="nl-BE" dirty="0" smtClean="0"/>
              <a:t>Redelijk Accuraat</a:t>
            </a:r>
          </a:p>
          <a:p>
            <a:r>
              <a:rPr lang="nl-BE" dirty="0" smtClean="0"/>
              <a:t>Verticale bewegingen</a:t>
            </a:r>
          </a:p>
          <a:p>
            <a:pPr lvl="1"/>
            <a:r>
              <a:rPr lang="nl-BE" dirty="0" smtClean="0"/>
              <a:t>Constante hoogte (marge 10cm)</a:t>
            </a:r>
          </a:p>
          <a:p>
            <a:pPr lvl="1"/>
            <a:r>
              <a:rPr lang="nl-BE" dirty="0" smtClean="0"/>
              <a:t>Lange kalibratietijd</a:t>
            </a:r>
          </a:p>
          <a:p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37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Behaalde Resultaten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Commando’s</a:t>
            </a:r>
          </a:p>
          <a:p>
            <a:pPr lvl="1"/>
            <a:r>
              <a:rPr lang="nl-BE" dirty="0"/>
              <a:t>QR-</a:t>
            </a:r>
            <a:r>
              <a:rPr lang="nl-BE" dirty="0" err="1"/>
              <a:t>parser</a:t>
            </a:r>
            <a:r>
              <a:rPr lang="nl-BE" dirty="0"/>
              <a:t> werkt</a:t>
            </a:r>
          </a:p>
          <a:p>
            <a:pPr lvl="1"/>
            <a:r>
              <a:rPr lang="nl-BE" dirty="0"/>
              <a:t>Sequentiële uitvoering in orde</a:t>
            </a:r>
          </a:p>
          <a:p>
            <a:r>
              <a:rPr lang="nl-BE" dirty="0" smtClean="0"/>
              <a:t>Demo</a:t>
            </a:r>
            <a:endParaRPr lang="nl-BE" dirty="0" smtClean="0"/>
          </a:p>
          <a:p>
            <a:pPr lvl="1"/>
            <a:r>
              <a:rPr lang="nl-BE" dirty="0" smtClean="0"/>
              <a:t>Goede uitvoering tot QR-code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834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Werken in groep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Ervaringen</a:t>
            </a:r>
          </a:p>
          <a:p>
            <a:pPr lvl="1"/>
            <a:r>
              <a:rPr lang="nl-BE" dirty="0" smtClean="0"/>
              <a:t>Goede groepssfeer</a:t>
            </a:r>
          </a:p>
          <a:p>
            <a:pPr lvl="1"/>
            <a:r>
              <a:rPr lang="nl-BE" dirty="0" smtClean="0"/>
              <a:t>Veel </a:t>
            </a:r>
            <a:r>
              <a:rPr lang="nl-BE" dirty="0" smtClean="0"/>
              <a:t>bijgeleerd</a:t>
            </a:r>
            <a:endParaRPr lang="nl-BE" dirty="0" smtClean="0"/>
          </a:p>
          <a:p>
            <a:r>
              <a:rPr lang="nl-BE" dirty="0" smtClean="0"/>
              <a:t>Moeilijkheden</a:t>
            </a:r>
          </a:p>
          <a:p>
            <a:pPr lvl="1"/>
            <a:r>
              <a:rPr lang="nl-BE" dirty="0" smtClean="0"/>
              <a:t>Verschil in werktijden</a:t>
            </a:r>
          </a:p>
          <a:p>
            <a:pPr lvl="2"/>
            <a:r>
              <a:rPr lang="nl-BE" dirty="0" smtClean="0"/>
              <a:t>Na TT demo meer in gehele groep</a:t>
            </a:r>
          </a:p>
          <a:p>
            <a:pPr lvl="2"/>
            <a:r>
              <a:rPr lang="nl-BE" dirty="0" smtClean="0"/>
              <a:t>Na TT demo iedereen evenveel gewerkt</a:t>
            </a:r>
            <a:endParaRPr lang="nl-BE" dirty="0"/>
          </a:p>
        </p:txBody>
      </p:sp>
      <p:pic>
        <p:nvPicPr>
          <p:cNvPr id="2050" name="Picture 2" descr="https://encrypted-tbn3.gstatic.com/images?q=tbn:ANd9GcRW1ZrppOTxtDWFzi_XIHCzWxKuc-8jNfBoJZYg-qJ7RMTG0a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1277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22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Eigen Conclusies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Sterktes</a:t>
            </a:r>
          </a:p>
          <a:p>
            <a:pPr lvl="1"/>
            <a:r>
              <a:rPr lang="nl-BE" dirty="0" smtClean="0"/>
              <a:t>Tevreden over de groep</a:t>
            </a:r>
          </a:p>
          <a:p>
            <a:pPr lvl="1"/>
            <a:r>
              <a:rPr lang="nl-BE" dirty="0" smtClean="0"/>
              <a:t>Goede resultaten demo</a:t>
            </a:r>
          </a:p>
          <a:p>
            <a:pPr lvl="1"/>
            <a:r>
              <a:rPr lang="nl-BE" dirty="0" smtClean="0"/>
              <a:t>Kwaliteit code goed + documentatie</a:t>
            </a:r>
          </a:p>
          <a:p>
            <a:r>
              <a:rPr lang="nl-BE" dirty="0" smtClean="0"/>
              <a:t>Zwaktes</a:t>
            </a:r>
          </a:p>
          <a:p>
            <a:pPr lvl="1"/>
            <a:r>
              <a:rPr lang="nl-BE" dirty="0" smtClean="0"/>
              <a:t>Geen algemene functies</a:t>
            </a:r>
          </a:p>
          <a:p>
            <a:pPr lvl="1"/>
            <a:r>
              <a:rPr lang="nl-BE" dirty="0" smtClean="0"/>
              <a:t>Fysiek ontwerp zeppelin</a:t>
            </a:r>
          </a:p>
          <a:p>
            <a:pPr lvl="1"/>
            <a:r>
              <a:rPr lang="nl-BE" dirty="0" smtClean="0"/>
              <a:t>Code soms niet meer overzichtelijk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AutoShape 2" descr="data:image/jpeg;base64,/9j/4AAQSkZJRgABAQAAAQABAAD/2wCEAAkGBxAQEBQQERAQEBQQEA8QFRAPFA8PEBAPFBQXFxYRFBQYHCggGBomHhQUITEiJSkrLi4uFyAzODMsNygtLisBCgoKDgwOFw8PGjUkIB8xNywtNzQwKzQsMi0sLCwsKy0sLCwsLCwsLDg0LCw1LywsLCssMDAsLCwsNzcsNywsK//AABEIAOAA4QMBIgACEQEDEQH/xAAbAAEAAgMBAQAAAAAAAAAAAAAABAUCAwYBB//EAD4QAAIBAgMFBQYDBAsBAAAAAAABAgMRBBIhBTFBUWEGE3GBkSIyQlKhwSNisRRyktEVQ1NUgoOiwuHw8TP/xAAYAQEBAQEBAAAAAAAAAAAAAAAAAQIEA//EAB0RAQEAAgMAAwAAAAAAAAAAAAABAhEDITEEUWH/2gAMAwEAAhEDEQA/APuIAAAAAAAAAAAGMpJAZA0uujzvwN4NCrmcaqYGwAAAAAAAAAAAAAAAAAAAAAAAAAAAAAAI+Nr5I9Xu/mB7XxCWi3/oRJViFOsYd6BMdU870h96ed6BN70yVUg96eqoBa0cTbfuJidyhjVLDA4j4Xx3eIE8AAAAAAAAAAAAAAAAAAACu2ltzDYfSpVgpf2acc/pw8wLEFDg+0iqvSlp8ymn9i0w2Pp1HljJZvlej8uYEoAACi2pWvUa+WyL05bHy/En+/L9QMJVDDvDTKZg5gSe8HeEXOM4EvvD1VCJnMlMCYqhvo1bMrlM206gHWUKmaKfNfUzIOyJ3h4MnAAAAAAAAAAAAAAAAAV23sVKnQbi8spOMFLS8cz9qavxUczXVHLdmtjwrJ1XFWk21f2na+9t6yk97b1Zf9r6Tlhrr4KlN+ryf7iN2InfDJcYycX5Fg2V+y1B6wvSl89L2H5rc/NFJiMLVw80q/utrJXjpBvgpfJL6HcXNdejGpFwnFSjJWaeqaGoit2XtZNqnUer0jJ8XyfXqXJ8+23gZ4WSV3KlL3JvVx/JJ8+R0vZfazrQyT9+HF/HHn48zWUl7iT6q8OW2zHLWl1tL1X87nUlH2moaRqLh7L8Hu+/qYaUEpGtyMZzNTmUbc4zmjMeZyCTnPc5FznucCWpm2nMgqZvoO7A63YS/Db5y+yLIjbPo5KcY8bXfi9SSAAAAAAAAAAAAAAAABpxdBVKcoP4otX5Pg/J2ZyvZqfc4ipQfsqp7cU+DTs4+TuvE7A5XtfgZRy4ino4yTcl8Mt130ei6PxLB0lxcrdh7UjiKalulHSceKl/IsTSNG0MJGvTlTluktHxjLhJEbZFKEaXuqNSLcJdKkfs9H4MsCKnkxC5VouP+ZBXT845v4UPEs2nwldX+nLoYYmgqkJQlukmvDqZx3teD9f/ABmRhp89xlGVOcoS3xdvHk10IspHadodk99HPBfiRX8cfl8eRw1W6dno1pZ6NMoyczHOaXMwcyCT3g7wi5z1TAmQmX/ZzBd5PM17MLN9XwRzmH1aR3ezsRRoUoxTd7XfWT3sC3BUVdtL4V66kaW1ZP4vTQDoAc+sa+ZlHaDXEC+BUQ2qyVhNoxm8u58OoE0AAAAAAAAAADGrTUouMkmpJpp7mnvRkAOC2hgq2z66qU7uEnZN7pL+yn+bk+PidPsnatPERvB2a96D96LLLEUI1IuE4qUZKzjLVNHIbS7M1aMu9w0pSS3JO1WPTXSa+viWUdWVm3a2RU5LfGvRa85qL+kmc9DtXWpexWjG6+ZqlPzjOxJwOInjasJNOFKnOE221epK/sqPNcbrlpcu0dfSp2u73b3s2HiR6ZUKnbGwaeI9r/5z+dK6f7y4lsAPnuN7MYqG6CqLnTaf0dmVlTZmIW+hWX+XP+R9Sq1VFXf/AKc/j9pyd9bLkgOGeGqLfCa/wyNep0OIxbfErcRFS14geYCVncsf2l8yqgrG9TAmPEGDxViLKZpnICxW0LGD2j1K6NGUtUTsDgIN3qZpdE8qf3A3Q2h1Nuz8c3Wg0/jj+ox+Hppfh08i00u5fV6kLAwcZp8mn9QPpoNGFxUaivF7t65G8AAAAAAAAAAAAAA8cU96T8Sl7S0FClPExeSVGFScnGObvKeX2oySWvurXhbkXZ41cLNb7cp2Z7ZU8TnjNd24Qcotu7qRgryv+ayv4Poy4wO2I1ZKNrZr21vwvZnzPtb2blhMTloqXdV25UlTTcqUlvppLle65xbXBl92do4inKNWsoRcb+zdyvo1e3DnvZ54ZW7ldfyuLjxmPJx+V9CMZySV3okUlXbUmtFl+v1KzEbRm/ifqz0caXtTHuT5JbkUmIxFzzE4pveeYbZmIre5Skk/in7EfHXf5XAgVHqZyozUM7hLI3bPZ5W/HcddsvsxTp2lVaqy+W34cX4fF5+he1KcZRcZJOLVnFpNNcrAfLZM8zHT7Y7KtXnh9Vv7pvVfut7/AAf1OWqRcW4yTi1o0000+qAyuYtGDkM4ErCysWVCaKaEyVSrAXlNpm+nQpvfFeK0ZU0sQS6WJAutk0HCro80ZRavye/X0Lw5rC4prW50GGrZ4p+viBtAAAAAAAAAAAAAAABw/aDasoV5xd7qVkkm24/DZcdLEfCvEVdXDuY331bZ5LmoJ3XnbwL/ALVYWSj39ON5RSjKyvLLwf1+vQ5ug8VU3RVNfPVdl4qC1fnbxI1KssQoxjo9UtW+JCo4etWf4dOcr/Fa0f4noTMNCFP3purL5pWUV+7Fbl43fU6bY9eU6WaXNpN8Y8/W/oVlF2NsSNFZqijOpvvvUOkb8epcAAAAAIW0dl0cQrVIJvhNaTXg/tuJoA4TanZSrTvKl+NHktKi8uPl6HPTg07NNNaNPRpn1wg7R2TRrr8SCv8APH2Zrz4+YHy9M2RmWW19kxpTap1O8XNqzT5X4+JVujICRCsTcO29SDQglq9X1JlOqBa0JF7satq481fzRzWHqFxs+pllF9V6cQOkAAAAAAAAAAAAAAAB5KKaaaummmuaZzc+zVRzdq6VPh7LlO3Lfbz+h0oA+adttlVsI4VYVKk6ErQne2enUe5tpLR8OTXVHY9ldsLFUVe3eU1GM1HRNW9mpFcItLyaa4FnjcJCtTlSqRUoVIuMovin+j6nJ9lOzNfCYiWaeaEFJQkv6ynJ+7Pk9E7LiuTMdzJ1Y5ceXDccurPP12YANuUAAAA8lJJXeiWoBu2r0KLa21L3hB2XF8X/AMGO0ce56LSPLn1ZVVAIddXIFeFtSxqsxwmCqYiWSmr85P3Yrm39gKZ1FzNlKrfdqfRdlbGpYeNklKT96ckrt9OS6EXtThVKippa0pJ6fLLR/Z+QHMYSnLlYt6GhX4eRPpAdRQnminzSNhD2VO9O3Jtff7kwAAAAAAAAAAAAAAAADxuxo/bKfzL6nm0sM6tKdNPK5xaT5Ph5Hz6jjqtCThO/stpwlvTXJgfSYyT1TT8NT05TA7QUlmhJr6NdGWuH2o90lfqtGBbA10a8Zr2XfpxRsAFZtbEfAvF/ZE/EVVCN/Rc2c/iJ3d3xAjVGQsRUsSasiXsHAKpJ1Zq8YO0U9znz8v8Au4CFszY1XENSnenT5vSc1+VPcur+p1uFw0KUVCEVGK4Lnzb4s3AAa8TSU4Sg90oyj6qxsAHB4VW0e9aPxLGmiNj45MRUj+dy8pe19zdRmgLvYsveXg/1LMotn4mMG2+VvqWFPaEWBNBhGqnxMwAAAAAAAAAAAAAAUPabYXfrvKaSqxW7d3kVwfXk/LwvgB8po1pU5XV007NPTdvTR0WBxsaiutGt65Fj2n2B3qdakvxEvaiv6xL/AHfqcVRqyhK60a/7ZgdlTqNap28CdT2nNLWz6sotn42NRcmt65E5MCTiMU5byFUkZyI9Vga8kpyUI75Oy/n9zr8LQVOEYR3RVvHm/uVPZ3B6OtJay0h0jxl5/bqXYAAAAABz3abZdSbVaks0krSgt8ktzXN9Dlf6RyvK7xa3xkmmvFM+lmnEYSnU0qU4VP34xl+oHA0cd1JtHGlvtbs5h+7nOnDu5xi5LI2ou2tsu70OaoU2B0uExTsWmDxF3l9DncK7IscJU9uP7yXroBegAAAAAAAAAAAAABjOpGKu2kub0AyOX7Udnu8vXor2984L+s/Mvzfr47794+le2fXlaX8jKGLg3ZS15O6fowPllGtKEs0XZr/tmdJs7HxqLk1vRP7SdnVWvVo2jU3yjoo1OvSX6/U4qM50p8YSi7NPRp8mgOzbNdLD97UjT4N69IreQ8DtBVI33Nb1yZfbBgvaqc/YXgtX9begF1GKSSSskrJLgj0194YyrJatpeNkBuBF/bofPHnv4czKOJi90k/BpgbpzUVdtJLizQ8fS+brulu9DyuoTi4zjGcWrOMkpJrqmVj2HhOFJx6U6lamvSMkgLmnXjLRSTfLjbnY2FZh8NSp2yxenOU5fqyRLFpK/LUDbiqsYxd+KatxZzcNn8mTZ187u3/wuRsg0BGjgWuKM8JTfeQX5k/TX7G6piEuJ7s6alUzcIr/AFP/AIv6gXAMc6AGQAAC55cxbAxrV4wTk9yTb46IpI9qKM03CrR6ZppN+KbVi7diLVwNGTvKlTk+coRb+qAgUNuZ906X+G0l4XUibhMc53TW7jHWPrzPaeEpR92nTj+7GK/RGxsDY5lftLARrpZp1I5XdOnOUHfrwfmSZSNcpAVUtia64vEtLhLuH9XC5KhRhG15zlb5mvslp0NsjVKAG6W0YrmU+2ZYbEL24SUkrKpBe0uj5roye6Bj+yLkBxlLC1YVEqd5q9s1sunVPd9TvMHUUIRguC383xfqaoYZLgbowA3d+Q9o4TvlbvKlNrVOm19U00/NEpRMlECklsmv/er7tZUablp1jYm0cJNWzVFJq3tKOV+WrRPynuUDBNg2ZT3KBqsYVaCkmnuatyJOU9ygUj2Fb3K9aHS8Jr/VG/1Pf6Iq/wB5l/BC5dqJ7YCkjsK/v160uicIL1jFP6llhMHCkrRVvFuT829WSkjJIDG7BnYAa8Tjow0s5PkvuyHX2nNW9mKvzzNrzWhDx/ZzPUdWFetRlK2bK7wbWl8r46I0rs9iLq+OqWXDu4ICfDaE5K+aP8Lsl4s20NotvLJLW+XLxS4mrDbIcHd1qknztBX+hMpYWEdUtXvk25Sfi3qBtzHjZ7Y8sBizFmdhYDU0YuJusLAaMgyG7KMoGnIMhuyjKBqyHuU22FgNdj2xnY9sBhY9sZWPbAY2PbHtj2wGNj2xlYWA8se2PbHoHlj1I9SPQPLA9A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48680"/>
            <a:ext cx="10715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76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4558" y="-99392"/>
            <a:ext cx="9596238" cy="723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29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Overzicht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 smtClean="0"/>
              <a:t>Opdracht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Fysische Beschrijving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Software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Algoritmes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Behaalde Resultaten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Groepswerking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Eigen Conclusies</a:t>
            </a:r>
          </a:p>
          <a:p>
            <a:pPr marL="514350" indent="-514350">
              <a:buFont typeface="+mj-lt"/>
              <a:buAutoNum type="arabicPeriod"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137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opdracht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Autonome zeppelin</a:t>
            </a:r>
          </a:p>
          <a:p>
            <a:r>
              <a:rPr lang="nl-BE" dirty="0" smtClean="0"/>
              <a:t>QR-code gebaseerde opdrachten</a:t>
            </a:r>
          </a:p>
          <a:p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996952"/>
            <a:ext cx="2133600" cy="21431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686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Fysische beschrijving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3" b="-1082"/>
          <a:stretch/>
        </p:blipFill>
        <p:spPr>
          <a:xfrm rot="5400000">
            <a:off x="327961" y="2560471"/>
            <a:ext cx="3575750" cy="31525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53" y="2564904"/>
            <a:ext cx="3707904" cy="278092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389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Software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</a:t>
            </a:r>
          </a:p>
          <a:p>
            <a:endParaRPr lang="nl-BE" dirty="0" smtClean="0"/>
          </a:p>
          <a:p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68960"/>
            <a:ext cx="5400600" cy="280473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472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78" y="2042244"/>
            <a:ext cx="7100552" cy="53254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72" y="2173357"/>
            <a:ext cx="473372" cy="439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47" y="2612941"/>
            <a:ext cx="800704" cy="10676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551" y="2612939"/>
            <a:ext cx="841298" cy="1121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523" y="2810288"/>
            <a:ext cx="473372" cy="4395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Software: Communicatie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Sockets</a:t>
            </a:r>
            <a:endParaRPr lang="nl-BE" dirty="0"/>
          </a:p>
        </p:txBody>
      </p:sp>
      <p:sp>
        <p:nvSpPr>
          <p:cNvPr id="12" name="Cloud 11"/>
          <p:cNvSpPr/>
          <p:nvPr/>
        </p:nvSpPr>
        <p:spPr>
          <a:xfrm>
            <a:off x="3230237" y="4869160"/>
            <a:ext cx="2088231" cy="1480546"/>
          </a:xfrm>
          <a:prstGeom prst="cloud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>
                <a:solidFill>
                  <a:schemeClr val="tx1"/>
                </a:solidFill>
              </a:rPr>
              <a:t>LAN</a:t>
            </a:r>
            <a:endParaRPr lang="nl-BE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82" y="2612940"/>
            <a:ext cx="955397" cy="1273863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53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0.00078 0.110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5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0.18047 0.34977 C 0.21797 0.4294 0.27435 0.47361 0.3336 0.47361 C 0.40091 0.47361 0.45495 0.4294 0.49245 0.34977 L 0.67305 -2.22222E-6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46" y="2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-0.00182 -0.09375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Software: GUI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8" y="1609725"/>
            <a:ext cx="6166343" cy="48466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17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Algoritmes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Hoogte</a:t>
            </a:r>
          </a:p>
          <a:p>
            <a:r>
              <a:rPr lang="nl-BE" dirty="0" smtClean="0"/>
              <a:t>Camera</a:t>
            </a:r>
          </a:p>
          <a:p>
            <a:r>
              <a:rPr lang="nl-BE" dirty="0" smtClean="0"/>
              <a:t>Horizontale bewegingen</a:t>
            </a:r>
          </a:p>
          <a:p>
            <a:r>
              <a:rPr lang="nl-BE" dirty="0" smtClean="0"/>
              <a:t>Bijsturing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453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Algoritmes: hoogte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Meten van de hoogte</a:t>
            </a:r>
          </a:p>
          <a:p>
            <a:pPr lvl="1"/>
            <a:r>
              <a:rPr lang="nl-BE" dirty="0" smtClean="0"/>
              <a:t>Tijdsinterval (20 </a:t>
            </a:r>
            <a:r>
              <a:rPr lang="nl-BE" dirty="0" err="1" smtClean="0"/>
              <a:t>ms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Rolling </a:t>
            </a:r>
            <a:r>
              <a:rPr lang="nl-BE" dirty="0" err="1" smtClean="0"/>
              <a:t>median</a:t>
            </a:r>
            <a:r>
              <a:rPr lang="nl-BE" dirty="0" smtClean="0"/>
              <a:t> (10)</a:t>
            </a:r>
          </a:p>
          <a:p>
            <a:r>
              <a:rPr lang="nl-BE" dirty="0" smtClean="0"/>
              <a:t>PID-algoritme</a:t>
            </a:r>
          </a:p>
          <a:p>
            <a:pPr lvl="1"/>
            <a:r>
              <a:rPr lang="nl-BE" sz="2000" dirty="0" err="1" smtClean="0">
                <a:latin typeface="Courier New" pitchFamily="49" charset="0"/>
                <a:cs typeface="Courier New" pitchFamily="49" charset="0"/>
              </a:rPr>
              <a:t>Kp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*error + Ki*</a:t>
            </a:r>
            <a:r>
              <a:rPr lang="nl-BE" sz="2000" dirty="0" err="1" smtClean="0">
                <a:latin typeface="Courier New" pitchFamily="49" charset="0"/>
                <a:cs typeface="Courier New" pitchFamily="49" charset="0"/>
              </a:rPr>
              <a:t>integral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nl-BE" sz="2000" dirty="0" err="1" smtClean="0">
                <a:latin typeface="Courier New" pitchFamily="49" charset="0"/>
                <a:cs typeface="Courier New" pitchFamily="49" charset="0"/>
              </a:rPr>
              <a:t>Kd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l-BE" sz="2000" dirty="0" err="1" smtClean="0">
                <a:latin typeface="Courier New" pitchFamily="49" charset="0"/>
                <a:cs typeface="Courier New" pitchFamily="49" charset="0"/>
              </a:rPr>
              <a:t>derivative</a:t>
            </a:r>
            <a:endParaRPr lang="nl-BE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/>
              <a:t>Zweef-</a:t>
            </a:r>
            <a:r>
              <a:rPr lang="nl-BE" dirty="0" err="1" smtClean="0"/>
              <a:t>pwm</a:t>
            </a:r>
            <a:r>
              <a:rPr lang="nl-BE" dirty="0" smtClean="0"/>
              <a:t> </a:t>
            </a:r>
            <a:r>
              <a:rPr lang="nl-BE" dirty="0" smtClean="0">
                <a:sym typeface="Wingdings" pitchFamily="2" charset="2"/>
              </a:rPr>
              <a:t></a:t>
            </a:r>
            <a:r>
              <a:rPr lang="nl-BE" dirty="0" smtClean="0"/>
              <a:t> </a:t>
            </a:r>
            <a:r>
              <a:rPr lang="nl-BE" dirty="0" err="1" smtClean="0"/>
              <a:t>HeightController</a:t>
            </a:r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0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240</TotalTime>
  <Words>514</Words>
  <Application>Microsoft Office PowerPoint</Application>
  <PresentationFormat>On-screen Show (4:3)</PresentationFormat>
  <Paragraphs>146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Courier New</vt:lpstr>
      <vt:lpstr>Trebuchet MS</vt:lpstr>
      <vt:lpstr>Wingdings</vt:lpstr>
      <vt:lpstr>Wingdings 2</vt:lpstr>
      <vt:lpstr>Opulent</vt:lpstr>
      <vt:lpstr>Locomotor zeppelin</vt:lpstr>
      <vt:lpstr>Overzicht</vt:lpstr>
      <vt:lpstr>opdracht</vt:lpstr>
      <vt:lpstr>Fysische beschrijving</vt:lpstr>
      <vt:lpstr>Software</vt:lpstr>
      <vt:lpstr>Software: Communicatie</vt:lpstr>
      <vt:lpstr>Software: GUI</vt:lpstr>
      <vt:lpstr>Algoritmes</vt:lpstr>
      <vt:lpstr>Algoritmes: hoogte</vt:lpstr>
      <vt:lpstr>Algoritmes: Camera</vt:lpstr>
      <vt:lpstr>Algoritmes:  Horizontale bewegingen</vt:lpstr>
      <vt:lpstr>Algoritmes: Horizontale bewegingen</vt:lpstr>
      <vt:lpstr>Algoritmes: Bijsturing</vt:lpstr>
      <vt:lpstr>Behaalde Resultaten</vt:lpstr>
      <vt:lpstr>Behaalde Resultaten</vt:lpstr>
      <vt:lpstr>Werken in groep</vt:lpstr>
      <vt:lpstr>Eigen Conclusies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Locomotor zeppelin</dc:title>
  <dc:creator>Vince Goossens</dc:creator>
  <cp:lastModifiedBy>Study</cp:lastModifiedBy>
  <cp:revision>21</cp:revision>
  <dcterms:created xsi:type="dcterms:W3CDTF">2013-12-16T08:20:17Z</dcterms:created>
  <dcterms:modified xsi:type="dcterms:W3CDTF">2013-12-16T12:22:07Z</dcterms:modified>
</cp:coreProperties>
</file>