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1" r:id="rId6"/>
    <p:sldId id="282" r:id="rId7"/>
    <p:sldId id="281" r:id="rId8"/>
    <p:sldId id="283" r:id="rId9"/>
    <p:sldId id="277" r:id="rId10"/>
    <p:sldId id="289" r:id="rId11"/>
    <p:sldId id="278" r:id="rId12"/>
    <p:sldId id="284" r:id="rId13"/>
    <p:sldId id="288" r:id="rId14"/>
    <p:sldId id="280" r:id="rId15"/>
    <p:sldId id="285" r:id="rId16"/>
    <p:sldId id="287" r:id="rId17"/>
    <p:sldId id="274" r:id="rId1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40" autoAdjust="0"/>
    <p:restoredTop sz="66715" autoAdjust="0"/>
  </p:normalViewPr>
  <p:slideViewPr>
    <p:cSldViewPr>
      <p:cViewPr varScale="1">
        <p:scale>
          <a:sx n="60" d="100"/>
          <a:sy n="60" d="100"/>
        </p:scale>
        <p:origin x="-22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1C6B1-E798-4F78-8F95-F492F9E7C04E}" type="datetimeFigureOut">
              <a:rPr lang="nl-BE" smtClean="0"/>
              <a:t>12/05/2014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3B408-9F69-4381-88CF-9F7E36547B4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038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Wander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3B408-9F69-4381-88CF-9F7E36547B4D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018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Vince</a:t>
            </a:r>
          </a:p>
          <a:p>
            <a:endParaRPr lang="nl-BE" dirty="0" smtClean="0"/>
          </a:p>
          <a:p>
            <a:r>
              <a:rPr lang="nl-BE" dirty="0" smtClean="0"/>
              <a:t>Shapes -&gt; equiteral triangle</a:t>
            </a:r>
          </a:p>
          <a:p>
            <a:endParaRPr lang="nl-BE" dirty="0" smtClean="0"/>
          </a:p>
          <a:p>
            <a:r>
              <a:rPr lang="nl-BE" dirty="0" smtClean="0"/>
              <a:t>NO Triangle of three</a:t>
            </a:r>
            <a:r>
              <a:rPr lang="nl-BE" baseline="0" dirty="0" smtClean="0"/>
              <a:t> shapes – color, no contour</a:t>
            </a:r>
          </a:p>
          <a:p>
            <a:endParaRPr lang="nl-BE" baseline="0" dirty="0" smtClean="0"/>
          </a:p>
          <a:p>
            <a:r>
              <a:rPr lang="nl-BE" baseline="0" dirty="0" smtClean="0"/>
              <a:t>Distance to center </a:t>
            </a:r>
          </a:p>
          <a:p>
            <a:endParaRPr lang="nl-BE" baseline="0" dirty="0" smtClean="0"/>
          </a:p>
          <a:p>
            <a:r>
              <a:rPr lang="nl-BE" baseline="0" dirty="0" smtClean="0"/>
              <a:t>-&gt; position locator exact to middlepoint (Dimi in positioning)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3B408-9F69-4381-88CF-9F7E36547B4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305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Dimi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3B408-9F69-4381-88CF-9F7E36547B4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0966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Vince</a:t>
            </a:r>
          </a:p>
          <a:p>
            <a:endParaRPr lang="nl-BE" dirty="0" smtClean="0"/>
          </a:p>
          <a:p>
            <a:r>
              <a:rPr lang="nl-BE" dirty="0" smtClean="0"/>
              <a:t>K</a:t>
            </a:r>
            <a:r>
              <a:rPr lang="nl-BE" baseline="0" dirty="0" smtClean="0"/>
              <a:t>nowlegde:</a:t>
            </a:r>
          </a:p>
          <a:p>
            <a:r>
              <a:rPr lang="nl-BE" baseline="0" dirty="0" smtClean="0"/>
              <a:t>Image </a:t>
            </a:r>
            <a:r>
              <a:rPr lang="nl-BE" baseline="0" dirty="0" smtClean="0"/>
              <a:t>recognition, PID, RSA, Communcation</a:t>
            </a:r>
            <a:endParaRPr lang="nl-BE" baseline="0" dirty="0" smtClean="0"/>
          </a:p>
          <a:p>
            <a:endParaRPr lang="nl-BE" baseline="0" dirty="0" smtClean="0"/>
          </a:p>
          <a:p>
            <a:r>
              <a:rPr lang="nl-BE" baseline="0" dirty="0" smtClean="0"/>
              <a:t>Work divided -&gt;</a:t>
            </a:r>
          </a:p>
          <a:p>
            <a:r>
              <a:rPr lang="nl-BE" baseline="0" dirty="0" smtClean="0"/>
              <a:t>Thrust on partners -&gt; good work + good documentation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3B408-9F69-4381-88CF-9F7E36547B4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4912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Colours</a:t>
            </a:r>
            <a:r>
              <a:rPr lang="nl-BE" baseline="0" dirty="0" smtClean="0"/>
              <a:t> perfect, shapes mostly, Optimizations </a:t>
            </a:r>
          </a:p>
          <a:p>
            <a:endParaRPr lang="nl-BE" baseline="0" dirty="0" smtClean="0"/>
          </a:p>
          <a:p>
            <a:r>
              <a:rPr lang="nl-BE" baseline="0" dirty="0" smtClean="0"/>
              <a:t>previous forms / previous positions on grid</a:t>
            </a:r>
          </a:p>
          <a:p>
            <a:r>
              <a:rPr lang="nl-BE" baseline="0" dirty="0" smtClean="0"/>
              <a:t>                 	       </a:t>
            </a:r>
          </a:p>
          <a:p>
            <a:endParaRPr lang="nl-BE" baseline="0" dirty="0" smtClean="0"/>
          </a:p>
          <a:p>
            <a:r>
              <a:rPr lang="nl-BE" baseline="0" dirty="0" smtClean="0"/>
              <a:t>Demo -&gt; size of the grid</a:t>
            </a:r>
          </a:p>
          <a:p>
            <a:endParaRPr lang="nl-BE" baseline="0" dirty="0" smtClean="0"/>
          </a:p>
          <a:p>
            <a:endParaRPr lang="nl-BE" baseline="0" dirty="0" smtClean="0"/>
          </a:p>
          <a:p>
            <a:r>
              <a:rPr lang="nl-BE" baseline="0" dirty="0" smtClean="0"/>
              <a:t>Java/opencv -&gt; not much examples on the </a:t>
            </a:r>
            <a:r>
              <a:rPr lang="nl-BE" baseline="0" dirty="0" smtClean="0"/>
              <a:t>web</a:t>
            </a:r>
          </a:p>
          <a:p>
            <a:endParaRPr lang="nl-BE" baseline="0" dirty="0" smtClean="0"/>
          </a:p>
          <a:p>
            <a:r>
              <a:rPr lang="nl-BE" baseline="0" dirty="0" smtClean="0"/>
              <a:t>No opencv on the pi (really big tutorial)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3B408-9F69-4381-88CF-9F7E36547B4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7664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Wander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3B408-9F69-4381-88CF-9F7E36547B4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2544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Wander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3B408-9F69-4381-88CF-9F7E36547B4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1063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Wander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3B408-9F69-4381-88CF-9F7E36547B4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0636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Wander</a:t>
            </a:r>
          </a:p>
          <a:p>
            <a:endParaRPr lang="nl-BE" baseline="0" dirty="0" smtClean="0"/>
          </a:p>
          <a:p>
            <a:r>
              <a:rPr lang="nl-BE" baseline="0" dirty="0" smtClean="0"/>
              <a:t>Meer op pc -&gt; problemen opencv -&gt; veel naar client</a:t>
            </a:r>
          </a:p>
          <a:p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3B408-9F69-4381-88CF-9F7E36547B4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055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Wander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3B408-9F69-4381-88CF-9F7E36547B4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8644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Vince</a:t>
            </a:r>
          </a:p>
          <a:p>
            <a:endParaRPr lang="nl-BE" dirty="0" smtClean="0"/>
          </a:p>
          <a:p>
            <a:r>
              <a:rPr lang="nl-BE" dirty="0" smtClean="0"/>
              <a:t>PID controlls</a:t>
            </a:r>
          </a:p>
          <a:p>
            <a:endParaRPr lang="nl-BE" dirty="0" smtClean="0"/>
          </a:p>
          <a:p>
            <a:r>
              <a:rPr lang="nl-BE" dirty="0" smtClean="0"/>
              <a:t>Recognize</a:t>
            </a:r>
            <a:r>
              <a:rPr lang="nl-BE" baseline="0" dirty="0" smtClean="0"/>
              <a:t> colours and shapes on the grid</a:t>
            </a:r>
          </a:p>
          <a:p>
            <a:r>
              <a:rPr lang="nl-BE" baseline="0" dirty="0" smtClean="0"/>
              <a:t>Optimalisation to optimize recogniton and positioning</a:t>
            </a:r>
          </a:p>
          <a:p>
            <a:endParaRPr lang="nl-BE" baseline="0" dirty="0" smtClean="0"/>
          </a:p>
          <a:p>
            <a:r>
              <a:rPr lang="nl-BE" baseline="0" dirty="0" smtClean="0"/>
              <a:t>Shapes (equiterale triangle) -&gt; position zeppelin above the grid</a:t>
            </a:r>
          </a:p>
          <a:p>
            <a:endParaRPr lang="nl-BE" baseline="0" dirty="0" smtClean="0"/>
          </a:p>
          <a:p>
            <a:r>
              <a:rPr lang="nl-BE" baseline="0" dirty="0" smtClean="0"/>
              <a:t>Problems at the demo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3B408-9F69-4381-88CF-9F7E36547B4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8434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Height</a:t>
            </a:r>
          </a:p>
          <a:p>
            <a:r>
              <a:rPr lang="nl-BE" dirty="0" smtClean="0"/>
              <a:t>New frame -&gt; parameters still correct</a:t>
            </a:r>
          </a:p>
          <a:p>
            <a:endParaRPr lang="nl-BE" dirty="0" smtClean="0"/>
          </a:p>
          <a:p>
            <a:r>
              <a:rPr lang="nl-BE" dirty="0" smtClean="0"/>
              <a:t>Horizontal</a:t>
            </a:r>
          </a:p>
          <a:p>
            <a:r>
              <a:rPr lang="nl-BE" dirty="0" smtClean="0"/>
              <a:t>Movements split in x and y</a:t>
            </a:r>
          </a:p>
          <a:p>
            <a:endParaRPr lang="nl-BE" dirty="0" smtClean="0"/>
          </a:p>
          <a:p>
            <a:r>
              <a:rPr lang="nl-BE" dirty="0" smtClean="0"/>
              <a:t>Different</a:t>
            </a:r>
            <a:r>
              <a:rPr lang="nl-BE" baseline="0" dirty="0" smtClean="0"/>
              <a:t> PID -&gt; each motor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3B408-9F69-4381-88CF-9F7E36547B4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3408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Filtring</a:t>
            </a:r>
            <a:r>
              <a:rPr lang="nl-BE" baseline="0" dirty="0" smtClean="0"/>
              <a:t> on 5 colours</a:t>
            </a:r>
            <a:endParaRPr lang="nl-BE" dirty="0" smtClean="0"/>
          </a:p>
          <a:p>
            <a:r>
              <a:rPr lang="nl-BE" dirty="0" smtClean="0"/>
              <a:t>Add</a:t>
            </a:r>
            <a:r>
              <a:rPr lang="nl-BE" baseline="0" dirty="0" smtClean="0"/>
              <a:t> images together</a:t>
            </a:r>
            <a:endParaRPr lang="nl-BE" dirty="0" smtClean="0"/>
          </a:p>
          <a:p>
            <a:r>
              <a:rPr lang="nl-BE" dirty="0" smtClean="0"/>
              <a:t>Recognize</a:t>
            </a:r>
            <a:r>
              <a:rPr lang="nl-BE" baseline="0" dirty="0" smtClean="0"/>
              <a:t> contours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Previous recognition:  based</a:t>
            </a:r>
            <a:r>
              <a:rPr lang="nl-BE" baseline="0" dirty="0" smtClean="0"/>
              <a:t> on position on picture </a:t>
            </a:r>
            <a:r>
              <a:rPr lang="nl-BE" dirty="0" smtClean="0"/>
              <a:t>(threshold</a:t>
            </a:r>
            <a:r>
              <a:rPr lang="nl-BE" baseline="0" dirty="0" smtClean="0"/>
              <a:t> circle round previous point depended on #frames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3B408-9F69-4381-88CF-9F7E36547B4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5742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4A92653-78F6-48B2-A1B6-172593356CAE}" type="datetime1">
              <a:rPr lang="nl-BE" smtClean="0"/>
              <a:t>12/05/2014</a:t>
            </a:fld>
            <a:endParaRPr lang="nl-BE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9A5976-105A-4054-AA20-A7FB287B8DA9}" type="datetime1">
              <a:rPr lang="nl-BE" smtClean="0"/>
              <a:t>12/05/2014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96C4CF12-465C-4D7F-BC6D-04CF3C693CC5}" type="datetime1">
              <a:rPr lang="nl-BE" smtClean="0"/>
              <a:t>12/05/2014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9AE3C5-7353-4A21-8DC3-DD3C7D5797BE}" type="datetime1">
              <a:rPr lang="nl-BE" smtClean="0"/>
              <a:t>12/05/2014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97E0899-4175-4E2E-8557-4C2AD419689C}" type="datetime1">
              <a:rPr lang="nl-BE" smtClean="0"/>
              <a:t>12/05/2014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BACCEB-A63D-4B6F-94BE-EB099899E23D}" type="datetime1">
              <a:rPr lang="nl-BE" smtClean="0"/>
              <a:t>12/05/2014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229254-B441-4E69-BA50-BA10E8312C3F}" type="datetime1">
              <a:rPr lang="nl-BE" smtClean="0"/>
              <a:t>12/05/2014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A3446B-0B64-4E9D-A07F-2528891CA90E}" type="datetime1">
              <a:rPr lang="nl-BE" smtClean="0"/>
              <a:t>12/05/2014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68F686B-C977-41AC-85E9-AA1F4DD5361E}" type="datetime1">
              <a:rPr lang="nl-BE" smtClean="0"/>
              <a:t>12/05/2014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D6A380-7D6E-4D00-8204-5BFD40933916}" type="datetime1">
              <a:rPr lang="nl-BE" smtClean="0"/>
              <a:t>12/05/2014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C0D660-2BB1-49B0-BEC1-071FA96A7704}" type="datetime1">
              <a:rPr lang="nl-BE" smtClean="0"/>
              <a:t>12/05/2014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713CA57-72A9-418B-8466-D46DDB5F1D54}" type="datetime1">
              <a:rPr lang="nl-BE" smtClean="0"/>
              <a:t>12/05/2014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3003FE6-31FB-4A7A-BAED-FCD80E90B237}" type="slidenum">
              <a:rPr lang="nl-BE" smtClean="0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 new hope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nl-BE" dirty="0" smtClean="0"/>
          </a:p>
          <a:p>
            <a:r>
              <a:rPr lang="nl-BE" dirty="0" smtClean="0"/>
              <a:t>Team Indigo</a:t>
            </a:r>
          </a:p>
          <a:p>
            <a:r>
              <a:rPr lang="nl-BE" dirty="0" smtClean="0"/>
              <a:t>P&amp;O  Computerwetenschappen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79512" y="5078920"/>
            <a:ext cx="18662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Wander</a:t>
            </a:r>
            <a:r>
              <a:rPr lang="nl-BE" dirty="0"/>
              <a:t> </a:t>
            </a:r>
            <a:r>
              <a:rPr lang="nl-BE" dirty="0" err="1"/>
              <a:t>Bavin</a:t>
            </a:r>
            <a:endParaRPr lang="nl-BE" dirty="0"/>
          </a:p>
          <a:p>
            <a:r>
              <a:rPr lang="nl-BE" dirty="0"/>
              <a:t>Vince Goossens</a:t>
            </a:r>
          </a:p>
          <a:p>
            <a:r>
              <a:rPr lang="nl-BE" dirty="0"/>
              <a:t>Dimitri </a:t>
            </a:r>
            <a:r>
              <a:rPr lang="nl-BE" dirty="0" err="1"/>
              <a:t>Jonckers</a:t>
            </a:r>
            <a:endParaRPr lang="nl-BE" dirty="0"/>
          </a:p>
          <a:p>
            <a:r>
              <a:rPr lang="nl-BE" dirty="0" err="1"/>
              <a:t>Sunil</a:t>
            </a:r>
            <a:r>
              <a:rPr lang="nl-BE" dirty="0"/>
              <a:t> </a:t>
            </a:r>
            <a:r>
              <a:rPr lang="nl-BE" dirty="0" err="1"/>
              <a:t>Tandan</a:t>
            </a:r>
            <a:endParaRPr lang="nl-BE" dirty="0"/>
          </a:p>
          <a:p>
            <a:r>
              <a:rPr lang="nl-BE" dirty="0"/>
              <a:t>Wout </a:t>
            </a:r>
            <a:r>
              <a:rPr lang="nl-BE" dirty="0" err="1"/>
              <a:t>Vekemans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897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Image recognition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Colour Symbol at incomplete triangle</a:t>
            </a:r>
          </a:p>
          <a:p>
            <a:r>
              <a:rPr lang="nl-BE" dirty="0"/>
              <a:t>Multiple triangles </a:t>
            </a:r>
            <a:r>
              <a:rPr lang="nl-BE" dirty="0">
                <a:sym typeface="Wingdings" panose="05000000000000000000" pitchFamily="2" charset="2"/>
              </a:rPr>
              <a:t> unknowns </a:t>
            </a:r>
            <a:endParaRPr lang="nl-BE" dirty="0"/>
          </a:p>
          <a:p>
            <a:pPr marL="0" indent="0">
              <a:buNone/>
            </a:pPr>
            <a:r>
              <a:rPr lang="nl-BE" dirty="0"/>
              <a:t>                              </a:t>
            </a:r>
            <a:r>
              <a:rPr lang="nl-BE" dirty="0">
                <a:sym typeface="Wingdings" panose="05000000000000000000" pitchFamily="2" charset="2"/>
              </a:rPr>
              <a:t></a:t>
            </a:r>
            <a:r>
              <a:rPr lang="nl-BE" dirty="0"/>
              <a:t> distance to center  </a:t>
            </a:r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(foto van herkenning met een driehoek met een kleursymbool)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10</a:t>
            </a:fld>
            <a:endParaRPr lang="nl-BE"/>
          </a:p>
        </p:txBody>
      </p:sp>
      <p:sp>
        <p:nvSpPr>
          <p:cNvPr id="6" name="Down Arrow 5"/>
          <p:cNvSpPr/>
          <p:nvPr/>
        </p:nvSpPr>
        <p:spPr>
          <a:xfrm>
            <a:off x="5467416" y="2188916"/>
            <a:ext cx="61721" cy="2880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Down Arrow 6"/>
          <p:cNvSpPr/>
          <p:nvPr/>
        </p:nvSpPr>
        <p:spPr>
          <a:xfrm>
            <a:off x="6804248" y="2673516"/>
            <a:ext cx="61721" cy="2880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41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Positioning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Location</a:t>
            </a:r>
            <a:endParaRPr lang="nl-BE" dirty="0" smtClean="0"/>
          </a:p>
          <a:p>
            <a:pPr lvl="1"/>
            <a:r>
              <a:rPr lang="nl-BE" dirty="0" smtClean="0"/>
              <a:t>Unique </a:t>
            </a:r>
            <a:r>
              <a:rPr lang="nl-BE" dirty="0" err="1" smtClean="0"/>
              <a:t>triangle</a:t>
            </a:r>
            <a:r>
              <a:rPr lang="nl-BE" dirty="0" smtClean="0"/>
              <a:t>	</a:t>
            </a:r>
          </a:p>
          <a:p>
            <a:pPr lvl="1"/>
            <a:r>
              <a:rPr lang="nl-BE" dirty="0" smtClean="0"/>
              <a:t>Multiple </a:t>
            </a:r>
            <a:r>
              <a:rPr lang="nl-BE" dirty="0" err="1" smtClean="0"/>
              <a:t>possibilities</a:t>
            </a:r>
            <a:r>
              <a:rPr lang="nl-BE" dirty="0" smtClean="0"/>
              <a:t> (</a:t>
            </a:r>
            <a:r>
              <a:rPr lang="nl-BE" dirty="0" err="1" smtClean="0"/>
              <a:t>unknowns</a:t>
            </a:r>
            <a:r>
              <a:rPr lang="nl-BE" dirty="0" smtClean="0"/>
              <a:t>)</a:t>
            </a:r>
          </a:p>
          <a:p>
            <a:pPr lvl="2"/>
            <a:r>
              <a:rPr lang="nl-BE" dirty="0" err="1" smtClean="0"/>
              <a:t>Correction</a:t>
            </a:r>
            <a:r>
              <a:rPr lang="nl-BE" dirty="0" smtClean="0"/>
              <a:t> </a:t>
            </a:r>
            <a:r>
              <a:rPr lang="nl-BE" dirty="0" err="1" smtClean="0"/>
              <a:t>previous</a:t>
            </a:r>
            <a:r>
              <a:rPr lang="nl-BE" dirty="0" smtClean="0"/>
              <a:t> </a:t>
            </a:r>
            <a:r>
              <a:rPr lang="nl-BE" dirty="0" err="1" smtClean="0"/>
              <a:t>location</a:t>
            </a:r>
            <a:endParaRPr lang="nl-BE" dirty="0" smtClean="0"/>
          </a:p>
          <a:p>
            <a:r>
              <a:rPr lang="nl-BE" dirty="0" err="1" smtClean="0"/>
              <a:t>Orientation</a:t>
            </a:r>
            <a:endParaRPr lang="nl-BE" dirty="0" smtClean="0"/>
          </a:p>
          <a:p>
            <a:pPr lvl="1"/>
            <a:r>
              <a:rPr lang="nl-BE" dirty="0" err="1" smtClean="0"/>
              <a:t>Horizontal</a:t>
            </a:r>
            <a:r>
              <a:rPr lang="nl-BE" dirty="0" smtClean="0"/>
              <a:t> </a:t>
            </a:r>
            <a:r>
              <a:rPr lang="nl-BE" dirty="0" err="1" smtClean="0"/>
              <a:t>symbols</a:t>
            </a:r>
            <a:r>
              <a:rPr lang="nl-BE" dirty="0" smtClean="0"/>
              <a:t> on map (// </a:t>
            </a:r>
            <a:r>
              <a:rPr lang="nl-BE" dirty="0" err="1" smtClean="0"/>
              <a:t>grid</a:t>
            </a:r>
            <a:r>
              <a:rPr lang="nl-BE" dirty="0" smtClean="0"/>
              <a:t> </a:t>
            </a:r>
            <a:r>
              <a:rPr lang="nl-BE" dirty="0" err="1" smtClean="0"/>
              <a:t>edge</a:t>
            </a:r>
            <a:r>
              <a:rPr lang="nl-BE" dirty="0" smtClean="0"/>
              <a:t>)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273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Simulator</a:t>
            </a:r>
            <a:endParaRPr lang="nl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24" y="1628800"/>
            <a:ext cx="5648780" cy="44115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914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Demo: </a:t>
            </a:r>
            <a:r>
              <a:rPr lang="nl-BE" dirty="0" err="1" smtClean="0"/>
              <a:t>accomplishments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Height</a:t>
            </a:r>
            <a:r>
              <a:rPr lang="nl-BE" dirty="0" smtClean="0"/>
              <a:t> PID</a:t>
            </a:r>
          </a:p>
          <a:p>
            <a:r>
              <a:rPr lang="nl-BE" dirty="0" smtClean="0"/>
              <a:t>Connection </a:t>
            </a:r>
            <a:r>
              <a:rPr lang="nl-BE" dirty="0" err="1" smtClean="0"/>
              <a:t>could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established</a:t>
            </a:r>
            <a:endParaRPr lang="nl-BE" dirty="0" smtClean="0"/>
          </a:p>
          <a:p>
            <a:r>
              <a:rPr lang="nl-BE" dirty="0" smtClean="0"/>
              <a:t>Simulator</a:t>
            </a:r>
          </a:p>
          <a:p>
            <a:pPr lvl="1"/>
            <a:r>
              <a:rPr lang="nl-BE" dirty="0" smtClean="0"/>
              <a:t>Both simulators </a:t>
            </a:r>
            <a:r>
              <a:rPr lang="nl-BE" dirty="0" err="1" smtClean="0"/>
              <a:t>worked</a:t>
            </a:r>
            <a:endParaRPr lang="nl-BE" dirty="0" smtClean="0"/>
          </a:p>
          <a:p>
            <a:pPr lvl="2"/>
            <a:r>
              <a:rPr lang="nl-BE" dirty="0" smtClean="0"/>
              <a:t>Target </a:t>
            </a:r>
            <a:r>
              <a:rPr lang="nl-BE" dirty="0" err="1" smtClean="0"/>
              <a:t>movement</a:t>
            </a:r>
            <a:endParaRPr lang="nl-BE" dirty="0" smtClean="0"/>
          </a:p>
          <a:p>
            <a:pPr lvl="2"/>
            <a:r>
              <a:rPr lang="nl-BE" dirty="0" err="1" smtClean="0"/>
              <a:t>Qr</a:t>
            </a:r>
            <a:r>
              <a:rPr lang="nl-BE" dirty="0" smtClean="0"/>
              <a:t>-code</a:t>
            </a:r>
          </a:p>
          <a:p>
            <a:r>
              <a:rPr lang="nl-BE" dirty="0" smtClean="0"/>
              <a:t>Image recognition</a:t>
            </a:r>
          </a:p>
          <a:p>
            <a:pPr lvl="1"/>
            <a:r>
              <a:rPr lang="nl-BE" dirty="0" smtClean="0"/>
              <a:t>Accurate 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17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demo: </a:t>
            </a:r>
            <a:r>
              <a:rPr lang="nl-BE" dirty="0" err="1" smtClean="0"/>
              <a:t>disappointments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Positioning error</a:t>
            </a:r>
          </a:p>
          <a:p>
            <a:pPr lvl="1"/>
            <a:r>
              <a:rPr lang="nl-BE" dirty="0" err="1" smtClean="0">
                <a:sym typeface="Wingdings" panose="05000000000000000000" pitchFamily="2" charset="2"/>
              </a:rPr>
              <a:t>grid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size</a:t>
            </a:r>
            <a:endParaRPr lang="nl-BE" dirty="0" smtClean="0">
              <a:sym typeface="Wingdings" panose="05000000000000000000" pitchFamily="2" charset="2"/>
            </a:endParaRPr>
          </a:p>
          <a:p>
            <a:r>
              <a:rPr lang="nl-BE" dirty="0" smtClean="0">
                <a:sym typeface="Wingdings" panose="05000000000000000000" pitchFamily="2" charset="2"/>
              </a:rPr>
              <a:t>QR-code error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tablet </a:t>
            </a:r>
            <a:r>
              <a:rPr lang="nl-BE" dirty="0" err="1" smtClean="0">
                <a:sym typeface="Wingdings" panose="05000000000000000000" pitchFamily="2" charset="2"/>
              </a:rPr>
              <a:t>trouble</a:t>
            </a:r>
            <a:endParaRPr lang="nl-BE" dirty="0" smtClean="0">
              <a:sym typeface="Wingdings" panose="05000000000000000000" pitchFamily="2" charset="2"/>
            </a:endParaRPr>
          </a:p>
          <a:p>
            <a:pPr marL="292608" lvl="1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171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Image </a:t>
            </a:r>
            <a:r>
              <a:rPr lang="nl-BE" dirty="0" err="1" smtClean="0"/>
              <a:t>recognition</a:t>
            </a:r>
            <a:r>
              <a:rPr lang="nl-BE" dirty="0" smtClean="0"/>
              <a:t> video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602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collaboration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Experiences</a:t>
            </a:r>
            <a:endParaRPr lang="nl-BE" dirty="0" smtClean="0"/>
          </a:p>
          <a:p>
            <a:pPr lvl="1"/>
            <a:r>
              <a:rPr lang="nl-BE" dirty="0" smtClean="0"/>
              <a:t>Great </a:t>
            </a:r>
            <a:r>
              <a:rPr lang="nl-BE" dirty="0" err="1" smtClean="0"/>
              <a:t>atmosphere</a:t>
            </a:r>
            <a:endParaRPr lang="nl-BE" dirty="0" smtClean="0"/>
          </a:p>
          <a:p>
            <a:pPr lvl="1"/>
            <a:r>
              <a:rPr lang="nl-BE" dirty="0" smtClean="0"/>
              <a:t>Knowledge </a:t>
            </a:r>
            <a:r>
              <a:rPr lang="nl-BE" dirty="0" err="1" smtClean="0"/>
              <a:t>apprehended</a:t>
            </a:r>
            <a:endParaRPr lang="nl-BE" dirty="0" smtClean="0"/>
          </a:p>
          <a:p>
            <a:pPr lvl="1"/>
            <a:endParaRPr lang="nl-BE" dirty="0" smtClean="0"/>
          </a:p>
          <a:p>
            <a:r>
              <a:rPr lang="nl-BE" dirty="0" err="1" smtClean="0"/>
              <a:t>Difficulties</a:t>
            </a:r>
            <a:endParaRPr lang="nl-BE" dirty="0" smtClean="0"/>
          </a:p>
          <a:p>
            <a:pPr lvl="1"/>
            <a:r>
              <a:rPr lang="nl-BE" dirty="0" err="1" smtClean="0"/>
              <a:t>Dividing</a:t>
            </a:r>
            <a:r>
              <a:rPr lang="nl-BE" dirty="0" smtClean="0"/>
              <a:t> </a:t>
            </a:r>
            <a:r>
              <a:rPr lang="nl-BE" dirty="0" err="1" smtClean="0"/>
              <a:t>workload</a:t>
            </a:r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</p:txBody>
      </p:sp>
      <p:pic>
        <p:nvPicPr>
          <p:cNvPr id="2050" name="Picture 2" descr="https://encrypted-tbn3.gstatic.com/images?q=tbn:ANd9GcRW1ZrppOTxtDWFzi_XIHCzWxKuc-8jNfBoJZYg-qJ7RMTG0ap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1277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86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Conclusion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Strengths</a:t>
            </a:r>
            <a:endParaRPr lang="nl-BE" dirty="0" smtClean="0"/>
          </a:p>
          <a:p>
            <a:pPr lvl="1"/>
            <a:r>
              <a:rPr lang="nl-BE" dirty="0" err="1" smtClean="0"/>
              <a:t>Robust</a:t>
            </a:r>
            <a:r>
              <a:rPr lang="nl-BE" dirty="0" smtClean="0"/>
              <a:t> image </a:t>
            </a:r>
            <a:r>
              <a:rPr lang="nl-BE" dirty="0" err="1" smtClean="0"/>
              <a:t>recognition</a:t>
            </a:r>
            <a:endParaRPr lang="nl-BE" dirty="0"/>
          </a:p>
          <a:p>
            <a:pPr lvl="1"/>
            <a:r>
              <a:rPr lang="en-GB" dirty="0" smtClean="0"/>
              <a:t>Advanced positioning</a:t>
            </a:r>
          </a:p>
          <a:p>
            <a:pPr lvl="1"/>
            <a:r>
              <a:rPr lang="nl-BE" dirty="0" smtClean="0"/>
              <a:t>Design zeppelin (no </a:t>
            </a:r>
            <a:r>
              <a:rPr lang="nl-BE" dirty="0" err="1" smtClean="0"/>
              <a:t>rotation</a:t>
            </a:r>
            <a:r>
              <a:rPr lang="nl-BE" dirty="0" smtClean="0"/>
              <a:t>)</a:t>
            </a:r>
          </a:p>
          <a:p>
            <a:r>
              <a:rPr lang="nl-BE" dirty="0" err="1" smtClean="0"/>
              <a:t>Difficulties</a:t>
            </a:r>
            <a:endParaRPr lang="nl-BE" dirty="0" smtClean="0"/>
          </a:p>
          <a:p>
            <a:pPr lvl="1"/>
            <a:r>
              <a:rPr lang="nl-BE" dirty="0" err="1" smtClean="0"/>
              <a:t>Only</a:t>
            </a:r>
            <a:r>
              <a:rPr lang="nl-BE" dirty="0"/>
              <a:t> </a:t>
            </a:r>
            <a:r>
              <a:rPr lang="nl-BE" dirty="0" smtClean="0"/>
              <a:t>five </a:t>
            </a:r>
            <a:r>
              <a:rPr lang="nl-BE" dirty="0" err="1" smtClean="0"/>
              <a:t>people</a:t>
            </a:r>
            <a:endParaRPr lang="nl-BE" dirty="0" smtClean="0"/>
          </a:p>
          <a:p>
            <a:pPr lvl="1"/>
            <a:r>
              <a:rPr lang="nl-BE" dirty="0" err="1" smtClean="0"/>
              <a:t>Trouble</a:t>
            </a:r>
            <a:r>
              <a:rPr lang="nl-BE" dirty="0" smtClean="0"/>
              <a:t> at </a:t>
            </a:r>
            <a:r>
              <a:rPr lang="nl-BE" dirty="0" err="1" smtClean="0"/>
              <a:t>demonstration</a:t>
            </a:r>
            <a:endParaRPr lang="nl-BE" dirty="0" smtClean="0"/>
          </a:p>
          <a:p>
            <a:pPr lvl="1"/>
            <a:r>
              <a:rPr lang="nl-BE" dirty="0" smtClean="0"/>
              <a:t>Java/Open Cv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AutoShape 2" descr="data:image/jpeg;base64,/9j/4AAQSkZJRgABAQAAAQABAAD/2wCEAAkGBxAQEBQQERAQEBQQEA8QFRAPFA8PEBAPFBQXFxYRFBQYHCggGBomHhQUITEiJSkrLi4uFyAzODMsNygtLisBCgoKDgwOFw8PGjUkIB8xNywtNzQwKzQsMi0sLCwsKy0sLCwsLCwsLDg0LCw1LywsLCssMDAsLCwsNzcsNywsK//AABEIAOAA4QMBIgACEQEDEQH/xAAbAAEAAgMBAQAAAAAAAAAAAAAABAUCAwYBB//EAD4QAAIBAgMFBQYDBAsBAAAAAAABAgMRBBIhBTFBUWEGE3GBkSIyQlKhwSNisRRyktEVQ1NUgoOiwuHw8TP/xAAYAQEBAQEBAAAAAAAAAAAAAAAAAQIEA//EAB0RAQEAAgMAAwAAAAAAAAAAAAABAhEDITEEUWH/2gAMAwEAAhEDEQA/APuIAAAAAAAAAAAGMpJAZA0uujzvwN4NCrmcaqYGwAAAAAAAAAAAAAAAAAAAAAAAAAAAAAAI+Nr5I9Xu/mB7XxCWi3/oRJViFOsYd6BMdU870h96ed6BN70yVUg96eqoBa0cTbfuJidyhjVLDA4j4Xx3eIE8AAAAAAAAAAAAAAAAAAACu2ltzDYfSpVgpf2acc/pw8wLEFDg+0iqvSlp8ymn9i0w2Pp1HljJZvlej8uYEoAACi2pWvUa+WyL05bHy/En+/L9QMJVDDvDTKZg5gSe8HeEXOM4EvvD1VCJnMlMCYqhvo1bMrlM206gHWUKmaKfNfUzIOyJ3h4MnAAAAAAAAAAAAAAAAAV23sVKnQbi8spOMFLS8cz9qavxUczXVHLdmtjwrJ1XFWk21f2na+9t6yk97b1Zf9r6Tlhrr4KlN+ryf7iN2InfDJcYycX5Fg2V+y1B6wvSl89L2H5rc/NFJiMLVw80q/utrJXjpBvgpfJL6HcXNdejGpFwnFSjJWaeqaGoit2XtZNqnUer0jJ8XyfXqXJ8+23gZ4WSV3KlL3JvVx/JJ8+R0vZfazrQyT9+HF/HHn48zWUl7iT6q8OW2zHLWl1tL1X87nUlH2moaRqLh7L8Hu+/qYaUEpGtyMZzNTmUbc4zmjMeZyCTnPc5FznucCWpm2nMgqZvoO7A63YS/Db5y+yLIjbPo5KcY8bXfi9SSAAAAAAAAAAAAAAAABpxdBVKcoP4otX5Pg/J2ZyvZqfc4ipQfsqp7cU+DTs4+TuvE7A5XtfgZRy4ino4yTcl8Mt130ei6PxLB0lxcrdh7UjiKalulHSceKl/IsTSNG0MJGvTlTluktHxjLhJEbZFKEaXuqNSLcJdKkfs9H4MsCKnkxC5VouP+ZBXT845v4UPEs2nwldX+nLoYYmgqkJQlukmvDqZx3teD9f/ABmRhp89xlGVOcoS3xdvHk10IspHadodk99HPBfiRX8cfl8eRw1W6dno1pZ6NMoyczHOaXMwcyCT3g7wi5z1TAmQmX/ZzBd5PM17MLN9XwRzmH1aR3ezsRRoUoxTd7XfWT3sC3BUVdtL4V66kaW1ZP4vTQDoAc+sa+ZlHaDXEC+BUQ2qyVhNoxm8u58OoE0AAAAAAAAAADGrTUouMkmpJpp7mnvRkAOC2hgq2z66qU7uEnZN7pL+yn+bk+PidPsnatPERvB2a96D96LLLEUI1IuE4qUZKzjLVNHIbS7M1aMu9w0pSS3JO1WPTXSa+viWUdWVm3a2RU5LfGvRa85qL+kmc9DtXWpexWjG6+ZqlPzjOxJwOInjasJNOFKnOE221epK/sqPNcbrlpcu0dfSp2u73b3s2HiR6ZUKnbGwaeI9r/5z+dK6f7y4lsAPnuN7MYqG6CqLnTaf0dmVlTZmIW+hWX+XP+R9Sq1VFXf/AKc/j9pyd9bLkgOGeGqLfCa/wyNep0OIxbfErcRFS14geYCVncsf2l8yqgrG9TAmPEGDxViLKZpnICxW0LGD2j1K6NGUtUTsDgIN3qZpdE8qf3A3Q2h1Nuz8c3Wg0/jj+ox+Hppfh08i00u5fV6kLAwcZp8mn9QPpoNGFxUaivF7t65G8AAAAAAAAAAAAAA8cU96T8Sl7S0FClPExeSVGFScnGObvKeX2oySWvurXhbkXZ41cLNb7cp2Z7ZU8TnjNd24Qcotu7qRgryv+ayv4Poy4wO2I1ZKNrZr21vwvZnzPtb2blhMTloqXdV25UlTTcqUlvppLle65xbXBl92do4inKNWsoRcb+zdyvo1e3DnvZ54ZW7ldfyuLjxmPJx+V9CMZySV3okUlXbUmtFl+v1KzEbRm/ifqz0caXtTHuT5JbkUmIxFzzE4pveeYbZmIre5Skk/in7EfHXf5XAgVHqZyozUM7hLI3bPZ5W/HcddsvsxTp2lVaqy+W34cX4fF5+he1KcZRcZJOLVnFpNNcrAfLZM8zHT7Y7KtXnh9Vv7pvVfut7/AAf1OWqRcW4yTi1o0000+qAyuYtGDkM4ErCysWVCaKaEyVSrAXlNpm+nQpvfFeK0ZU0sQS6WJAutk0HCro80ZRavye/X0Lw5rC4prW50GGrZ4p+viBtAAAAAAAAAAAAAAABw/aDasoV5xd7qVkkm24/DZcdLEfCvEVdXDuY331bZ5LmoJ3XnbwL/ALVYWSj39ON5RSjKyvLLwf1+vQ5ug8VU3RVNfPVdl4qC1fnbxI1KssQoxjo9UtW+JCo4etWf4dOcr/Fa0f4noTMNCFP3purL5pWUV+7Fbl43fU6bY9eU6WaXNpN8Y8/W/oVlF2NsSNFZqijOpvvvUOkb8epcAAAAAIW0dl0cQrVIJvhNaTXg/tuJoA4TanZSrTvKl+NHktKi8uPl6HPTg07NNNaNPRpn1wg7R2TRrr8SCv8APH2Zrz4+YHy9M2RmWW19kxpTap1O8XNqzT5X4+JVujICRCsTcO29SDQglq9X1JlOqBa0JF7satq481fzRzWHqFxs+pllF9V6cQOkAAAAAAAAAAAAAAAB5KKaaaummmuaZzc+zVRzdq6VPh7LlO3Lfbz+h0oA+adttlVsI4VYVKk6ErQne2enUe5tpLR8OTXVHY9ldsLFUVe3eU1GM1HRNW9mpFcItLyaa4FnjcJCtTlSqRUoVIuMovin+j6nJ9lOzNfCYiWaeaEFJQkv6ynJ+7Pk9E7LiuTMdzJ1Y5ceXDccurPP12YANuUAAAA8lJJXeiWoBu2r0KLa21L3hB2XF8X/AMGO0ce56LSPLn1ZVVAIddXIFeFtSxqsxwmCqYiWSmr85P3Yrm39gKZ1FzNlKrfdqfRdlbGpYeNklKT96ckrt9OS6EXtThVKippa0pJ6fLLR/Z+QHMYSnLlYt6GhX4eRPpAdRQnminzSNhD2VO9O3Jtff7kwAAAAAAAAAAAAAAAADxuxo/bKfzL6nm0sM6tKdNPK5xaT5Ph5Hz6jjqtCThO/stpwlvTXJgfSYyT1TT8NT05TA7QUlmhJr6NdGWuH2o90lfqtGBbA10a8Zr2XfpxRsAFZtbEfAvF/ZE/EVVCN/Rc2c/iJ3d3xAjVGQsRUsSasiXsHAKpJ1Zq8YO0U9znz8v8Au4CFszY1XENSnenT5vSc1+VPcur+p1uFw0KUVCEVGK4Lnzb4s3AAa8TSU4Sg90oyj6qxsAHB4VW0e9aPxLGmiNj45MRUj+dy8pe19zdRmgLvYsveXg/1LMotn4mMG2+VvqWFPaEWBNBhGqnxMwAAAAAAAAAAAAAAUPabYXfrvKaSqxW7d3kVwfXk/LwvgB8po1pU5XV007NPTdvTR0WBxsaiutGt65Fj2n2B3qdakvxEvaiv6xL/AHfqcVRqyhK60a/7ZgdlTqNap28CdT2nNLWz6sotn42NRcmt65E5MCTiMU5byFUkZyI9Vga8kpyUI75Oy/n9zr8LQVOEYR3RVvHm/uVPZ3B6OtJay0h0jxl5/bqXYAAAAABz3abZdSbVaks0krSgt8ktzXN9Dlf6RyvK7xa3xkmmvFM+lmnEYSnU0qU4VP34xl+oHA0cd1JtHGlvtbs5h+7nOnDu5xi5LI2ou2tsu70OaoU2B0uExTsWmDxF3l9DncK7IscJU9uP7yXroBegAAAAAAAAAAAAABjOpGKu2kub0AyOX7Udnu8vXor2984L+s/Mvzfr47794+le2fXlaX8jKGLg3ZS15O6fowPllGtKEs0XZr/tmdJs7HxqLk1vRP7SdnVWvVo2jU3yjoo1OvSX6/U4qM50p8YSi7NPRp8mgOzbNdLD97UjT4N69IreQ8DtBVI33Nb1yZfbBgvaqc/YXgtX9begF1GKSSSskrJLgj0194YyrJatpeNkBuBF/bofPHnv4czKOJi90k/BpgbpzUVdtJLizQ8fS+brulu9DyuoTi4zjGcWrOMkpJrqmVj2HhOFJx6U6lamvSMkgLmnXjLRSTfLjbnY2FZh8NSp2yxenOU5fqyRLFpK/LUDbiqsYxd+KatxZzcNn8mTZ187u3/wuRsg0BGjgWuKM8JTfeQX5k/TX7G6piEuJ7s6alUzcIr/AFP/AIv6gXAMc6AGQAAC55cxbAxrV4wTk9yTb46IpI9qKM03CrR6ZppN+KbVi7diLVwNGTvKlTk+coRb+qAgUNuZ906X+G0l4XUibhMc53TW7jHWPrzPaeEpR92nTj+7GK/RGxsDY5lftLARrpZp1I5XdOnOUHfrwfmSZSNcpAVUtia64vEtLhLuH9XC5KhRhG15zlb5mvslp0NsjVKAG6W0YrmU+2ZYbEL24SUkrKpBe0uj5roye6Bj+yLkBxlLC1YVEqd5q9s1sunVPd9TvMHUUIRguC383xfqaoYZLgbowA3d+Q9o4TvlbvKlNrVOm19U00/NEpRMlECklsmv/er7tZUablp1jYm0cJNWzVFJq3tKOV+WrRPynuUDBNg2ZT3KBqsYVaCkmnuatyJOU9ygUj2Fb3K9aHS8Jr/VG/1Pf6Iq/wB5l/BC5dqJ7YCkjsK/v160uicIL1jFP6llhMHCkrRVvFuT829WSkjJIDG7BnYAa8Tjow0s5PkvuyHX2nNW9mKvzzNrzWhDx/ZzPUdWFetRlK2bK7wbWl8r46I0rs9iLq+OqWXDu4ICfDaE5K+aP8Lsl4s20NotvLJLW+XLxS4mrDbIcHd1qknztBX+hMpYWEdUtXvk25Sfi3qBtzHjZ7Y8sBizFmdhYDU0YuJusLAaMgyG7KMoGnIMhuyjKBqyHuU22FgNdj2xnY9sBhY9sZWPbAY2PbHtj2wGNj2xlYWA8se2PbHoHlj1I9SPQPLA9A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48680"/>
            <a:ext cx="10715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762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contents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BE" dirty="0" err="1" smtClean="0"/>
              <a:t>Assignment</a:t>
            </a:r>
            <a:endParaRPr lang="nl-BE" dirty="0" smtClean="0"/>
          </a:p>
          <a:p>
            <a:pPr marL="514350" indent="-514350">
              <a:buFont typeface="+mj-lt"/>
              <a:buAutoNum type="arabicPeriod"/>
            </a:pPr>
            <a:r>
              <a:rPr lang="nl-BE" dirty="0" err="1" smtClean="0"/>
              <a:t>Physical</a:t>
            </a:r>
            <a:r>
              <a:rPr lang="nl-BE" dirty="0" smtClean="0"/>
              <a:t> design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Software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err="1" smtClean="0"/>
              <a:t>Algorithms</a:t>
            </a:r>
            <a:endParaRPr lang="nl-BE" dirty="0" smtClean="0"/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Demo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err="1" smtClean="0"/>
              <a:t>Collaboration</a:t>
            </a:r>
            <a:endParaRPr lang="nl-BE" dirty="0" smtClean="0"/>
          </a:p>
          <a:p>
            <a:pPr marL="514350" indent="-514350">
              <a:buFont typeface="+mj-lt"/>
              <a:buAutoNum type="arabicPeriod"/>
            </a:pPr>
            <a:r>
              <a:rPr lang="nl-BE" dirty="0" err="1" smtClean="0"/>
              <a:t>Conclusions</a:t>
            </a:r>
            <a:endParaRPr lang="nl-BE" dirty="0" smtClean="0"/>
          </a:p>
          <a:p>
            <a:pPr marL="514350" indent="-514350">
              <a:buFont typeface="+mj-lt"/>
              <a:buAutoNum type="arabicPeriod"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137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Assignment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9024"/>
            <a:ext cx="7239000" cy="4846320"/>
          </a:xfrm>
        </p:spPr>
        <p:txBody>
          <a:bodyPr/>
          <a:lstStyle/>
          <a:p>
            <a:r>
              <a:rPr lang="en-GB" dirty="0" smtClean="0"/>
              <a:t>Autonomous</a:t>
            </a:r>
            <a:r>
              <a:rPr lang="nl-BE" dirty="0" smtClean="0"/>
              <a:t> zeppelin</a:t>
            </a:r>
          </a:p>
          <a:p>
            <a:r>
              <a:rPr lang="nl-BE" dirty="0" err="1" smtClean="0"/>
              <a:t>Grid</a:t>
            </a:r>
            <a:r>
              <a:rPr lang="nl-BE" dirty="0" smtClean="0"/>
              <a:t> </a:t>
            </a:r>
            <a:r>
              <a:rPr lang="en-GB" dirty="0" smtClean="0"/>
              <a:t>manoeuvring</a:t>
            </a:r>
          </a:p>
          <a:p>
            <a:r>
              <a:rPr lang="nl-BE" dirty="0" smtClean="0"/>
              <a:t>Zeppelin race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556792"/>
            <a:ext cx="3165816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6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Physical</a:t>
            </a:r>
            <a:r>
              <a:rPr lang="nl-BE" dirty="0" smtClean="0"/>
              <a:t> Design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4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40" y="1760783"/>
            <a:ext cx="6048676" cy="453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89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Software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Java</a:t>
            </a:r>
            <a:endParaRPr lang="nl-BE" dirty="0"/>
          </a:p>
          <a:p>
            <a:r>
              <a:rPr lang="nl-BE" dirty="0" smtClean="0"/>
              <a:t>Open CV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5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7" y="2636912"/>
            <a:ext cx="7928366" cy="35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2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Ad-hoc</a:t>
            </a:r>
          </a:p>
          <a:p>
            <a:pPr lvl="1"/>
            <a:r>
              <a:rPr lang="nl-BE" dirty="0" smtClean="0"/>
              <a:t> image feed (pi </a:t>
            </a:r>
            <a:r>
              <a:rPr lang="nl-BE" dirty="0" smtClean="0">
                <a:sym typeface="Wingdings" panose="05000000000000000000" pitchFamily="2" charset="2"/>
              </a:rPr>
              <a:t> laptop)</a:t>
            </a:r>
            <a:endParaRPr lang="nl-BE" dirty="0" smtClean="0"/>
          </a:p>
          <a:p>
            <a:r>
              <a:rPr lang="nl-BE" dirty="0" err="1" smtClean="0"/>
              <a:t>Rabbit</a:t>
            </a:r>
            <a:r>
              <a:rPr lang="nl-BE" dirty="0" smtClean="0"/>
              <a:t> MQ</a:t>
            </a:r>
          </a:p>
          <a:p>
            <a:pPr lvl="1"/>
            <a:r>
              <a:rPr lang="nl-BE" dirty="0" smtClean="0"/>
              <a:t>status, </a:t>
            </a:r>
            <a:r>
              <a:rPr lang="nl-BE" dirty="0" err="1" smtClean="0"/>
              <a:t>commands</a:t>
            </a:r>
            <a:r>
              <a:rPr lang="nl-BE" dirty="0" smtClean="0"/>
              <a:t>…</a:t>
            </a:r>
          </a:p>
          <a:p>
            <a:pPr lvl="1"/>
            <a:endParaRPr lang="nl-BE" dirty="0"/>
          </a:p>
          <a:p>
            <a:pPr lvl="1"/>
            <a:endParaRPr lang="nl-BE" dirty="0" smtClean="0"/>
          </a:p>
          <a:p>
            <a:pPr lvl="1"/>
            <a:endParaRPr lang="nl-BE" dirty="0"/>
          </a:p>
          <a:p>
            <a:pPr lvl="1"/>
            <a:r>
              <a:rPr lang="nl-BE" dirty="0" smtClean="0"/>
              <a:t>ANIMATION</a:t>
            </a:r>
          </a:p>
          <a:p>
            <a:pPr lvl="1"/>
            <a:endParaRPr lang="nl-BE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063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Algorithms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PID</a:t>
            </a:r>
          </a:p>
          <a:p>
            <a:pPr lvl="1"/>
            <a:r>
              <a:rPr lang="nl-BE" dirty="0" err="1" smtClean="0"/>
              <a:t>Height</a:t>
            </a:r>
            <a:endParaRPr lang="nl-BE" dirty="0" smtClean="0"/>
          </a:p>
          <a:p>
            <a:pPr lvl="1"/>
            <a:r>
              <a:rPr lang="nl-BE" dirty="0" err="1" smtClean="0"/>
              <a:t>Horizontal</a:t>
            </a:r>
            <a:r>
              <a:rPr lang="nl-BE" dirty="0" smtClean="0"/>
              <a:t>: </a:t>
            </a:r>
            <a:r>
              <a:rPr lang="nl-BE" dirty="0" err="1" smtClean="0"/>
              <a:t>x,y</a:t>
            </a:r>
            <a:endParaRPr lang="nl-BE" dirty="0" smtClean="0"/>
          </a:p>
          <a:p>
            <a:r>
              <a:rPr lang="nl-BE" dirty="0" smtClean="0"/>
              <a:t>Image </a:t>
            </a:r>
            <a:r>
              <a:rPr lang="nl-BE" dirty="0" err="1"/>
              <a:t>r</a:t>
            </a:r>
            <a:r>
              <a:rPr lang="nl-BE" dirty="0" err="1" smtClean="0"/>
              <a:t>ecognition</a:t>
            </a:r>
            <a:endParaRPr lang="nl-BE" dirty="0" smtClean="0"/>
          </a:p>
          <a:p>
            <a:r>
              <a:rPr lang="nl-BE" dirty="0" smtClean="0"/>
              <a:t>Positioning</a:t>
            </a:r>
          </a:p>
          <a:p>
            <a:r>
              <a:rPr lang="nl-BE" dirty="0" smtClean="0"/>
              <a:t>Image </a:t>
            </a:r>
            <a:r>
              <a:rPr lang="nl-BE" dirty="0" err="1" smtClean="0"/>
              <a:t>recognition</a:t>
            </a:r>
            <a:r>
              <a:rPr lang="nl-BE" dirty="0" smtClean="0"/>
              <a:t> video</a:t>
            </a:r>
          </a:p>
          <a:p>
            <a:pPr marL="0" indent="0">
              <a:buNone/>
            </a:pPr>
            <a:endParaRPr lang="nl-BE" dirty="0"/>
          </a:p>
          <a:p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9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Pid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Height</a:t>
            </a:r>
            <a:endParaRPr lang="nl-BE" dirty="0" smtClean="0"/>
          </a:p>
          <a:p>
            <a:pPr lvl="1"/>
            <a:r>
              <a:rPr lang="nl-BE" dirty="0" smtClean="0"/>
              <a:t>Same parameters </a:t>
            </a:r>
            <a:r>
              <a:rPr lang="nl-BE" dirty="0" err="1" smtClean="0"/>
              <a:t>previous</a:t>
            </a:r>
            <a:r>
              <a:rPr lang="nl-BE" dirty="0" smtClean="0"/>
              <a:t> semester</a:t>
            </a:r>
          </a:p>
          <a:p>
            <a:r>
              <a:rPr lang="nl-BE" dirty="0" err="1" smtClean="0"/>
              <a:t>Horizontal</a:t>
            </a:r>
            <a:endParaRPr lang="nl-BE" dirty="0" smtClean="0"/>
          </a:p>
          <a:p>
            <a:pPr lvl="1"/>
            <a:r>
              <a:rPr lang="nl-BE" dirty="0" smtClean="0"/>
              <a:t>Independent x </a:t>
            </a:r>
            <a:r>
              <a:rPr lang="nl-BE" dirty="0" err="1" smtClean="0"/>
              <a:t>and</a:t>
            </a:r>
            <a:r>
              <a:rPr lang="nl-BE" dirty="0" smtClean="0"/>
              <a:t> y</a:t>
            </a:r>
          </a:p>
          <a:p>
            <a:pPr lvl="1"/>
            <a:r>
              <a:rPr lang="nl-BE" dirty="0" smtClean="0"/>
              <a:t>Simple </a:t>
            </a:r>
            <a:r>
              <a:rPr lang="nl-BE" dirty="0" err="1" smtClean="0"/>
              <a:t>navigation</a:t>
            </a:r>
            <a:r>
              <a:rPr lang="nl-BE" dirty="0" smtClean="0"/>
              <a:t> (no </a:t>
            </a:r>
            <a:r>
              <a:rPr lang="nl-BE" dirty="0" err="1" smtClean="0"/>
              <a:t>rotation</a:t>
            </a:r>
            <a:r>
              <a:rPr lang="nl-BE" dirty="0" smtClean="0"/>
              <a:t>)</a:t>
            </a:r>
          </a:p>
          <a:p>
            <a:pPr lvl="1"/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243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</a:t>
            </a:r>
            <a:r>
              <a:rPr lang="en-GB" dirty="0" err="1" smtClean="0"/>
              <a:t>REcognition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Colour accurate, </a:t>
            </a:r>
            <a:r>
              <a:rPr lang="nl-BE" dirty="0" err="1" smtClean="0"/>
              <a:t>shapes</a:t>
            </a:r>
            <a:r>
              <a:rPr lang="nl-BE" dirty="0" smtClean="0"/>
              <a:t> </a:t>
            </a:r>
            <a:r>
              <a:rPr lang="nl-BE" dirty="0" err="1" smtClean="0"/>
              <a:t>mostly</a:t>
            </a:r>
            <a:endParaRPr lang="nl-BE" dirty="0" smtClean="0"/>
          </a:p>
          <a:p>
            <a:r>
              <a:rPr lang="nl-BE" dirty="0" err="1" smtClean="0"/>
              <a:t>Correction</a:t>
            </a:r>
            <a:r>
              <a:rPr lang="nl-BE" dirty="0" smtClean="0"/>
              <a:t> </a:t>
            </a:r>
            <a:r>
              <a:rPr lang="nl-BE" dirty="0" err="1" smtClean="0"/>
              <a:t>previous</a:t>
            </a:r>
            <a:r>
              <a:rPr lang="nl-BE" dirty="0" smtClean="0"/>
              <a:t> </a:t>
            </a:r>
            <a:r>
              <a:rPr lang="nl-BE" dirty="0" err="1" smtClean="0"/>
              <a:t>recognitions</a:t>
            </a:r>
            <a:endParaRPr lang="nl-BE" dirty="0" smtClean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 smtClean="0"/>
              <a:t>(foto)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3FE6-31FB-4A7A-BAED-FCD80E90B237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70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485</TotalTime>
  <Words>386</Words>
  <Application>Microsoft Office PowerPoint</Application>
  <PresentationFormat>On-screen Show (4:3)</PresentationFormat>
  <Paragraphs>192</Paragraphs>
  <Slides>17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Opulent</vt:lpstr>
      <vt:lpstr>A new hope</vt:lpstr>
      <vt:lpstr>contents</vt:lpstr>
      <vt:lpstr>Assignment</vt:lpstr>
      <vt:lpstr>Physical Design</vt:lpstr>
      <vt:lpstr>Software</vt:lpstr>
      <vt:lpstr>Communication</vt:lpstr>
      <vt:lpstr>Algorithms</vt:lpstr>
      <vt:lpstr>Pid</vt:lpstr>
      <vt:lpstr>Image REcognition</vt:lpstr>
      <vt:lpstr>Image recognition</vt:lpstr>
      <vt:lpstr>Positioning</vt:lpstr>
      <vt:lpstr>Simulator</vt:lpstr>
      <vt:lpstr>Demo: accomplishments</vt:lpstr>
      <vt:lpstr>demo: disappointments</vt:lpstr>
      <vt:lpstr>Image recognition video</vt:lpstr>
      <vt:lpstr>collaboration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Locomotor zeppelin</dc:title>
  <dc:creator>Vince Goossens</dc:creator>
  <cp:lastModifiedBy>Vince Goossens</cp:lastModifiedBy>
  <cp:revision>47</cp:revision>
  <dcterms:created xsi:type="dcterms:W3CDTF">2013-12-16T08:20:17Z</dcterms:created>
  <dcterms:modified xsi:type="dcterms:W3CDTF">2014-05-12T20:52:14Z</dcterms:modified>
</cp:coreProperties>
</file>