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0" autoAdjust="0"/>
    <p:restoredTop sz="77575" autoAdjust="0"/>
  </p:normalViewPr>
  <p:slideViewPr>
    <p:cSldViewPr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A714-DB3F-4220-81F5-CF7FDFDE950D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C7D50-7257-44CB-B386-86C241CB44A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56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Last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couple</a:t>
            </a:r>
            <a:r>
              <a:rPr lang="nl-BE" baseline="0" dirty="0" smtClean="0"/>
              <a:t> of weeks we </a:t>
            </a:r>
            <a:r>
              <a:rPr lang="nl-BE" baseline="0" dirty="0" err="1" smtClean="0"/>
              <a:t>analysed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.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know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give</a:t>
            </a:r>
            <a:r>
              <a:rPr lang="nl-BE" baseline="0" dirty="0" smtClean="0"/>
              <a:t> a short </a:t>
            </a:r>
            <a:r>
              <a:rPr lang="nl-BE" baseline="0" dirty="0" err="1" smtClean="0"/>
              <a:t>presentation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how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think</a:t>
            </a:r>
            <a:r>
              <a:rPr lang="nl-BE" baseline="0" dirty="0" smtClean="0"/>
              <a:t> the system </a:t>
            </a:r>
            <a:r>
              <a:rPr lang="nl-BE" baseline="0" dirty="0" err="1" smtClean="0"/>
              <a:t>works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First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look at the </a:t>
            </a:r>
            <a:r>
              <a:rPr lang="nl-BE" baseline="0" dirty="0" err="1" smtClean="0"/>
              <a:t>global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architecture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dig</a:t>
            </a:r>
            <a:r>
              <a:rPr lang="nl-BE" baseline="0" dirty="0" smtClean="0"/>
              <a:t> a bit </a:t>
            </a:r>
            <a:r>
              <a:rPr lang="nl-BE" baseline="0" dirty="0" err="1" smtClean="0"/>
              <a:t>deeper</a:t>
            </a:r>
            <a:r>
              <a:rPr lang="nl-BE" baseline="0" dirty="0" smtClean="0"/>
              <a:t>.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cover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of the </a:t>
            </a:r>
            <a:r>
              <a:rPr lang="nl-BE" baseline="0" dirty="0" err="1" smtClean="0"/>
              <a:t>key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concepts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in Sonar.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give</a:t>
            </a:r>
            <a:r>
              <a:rPr lang="nl-BE" baseline="0" dirty="0" smtClean="0"/>
              <a:t> a short opinion </a:t>
            </a:r>
            <a:r>
              <a:rPr lang="nl-BE" baseline="0" dirty="0" err="1" smtClean="0"/>
              <a:t>about</a:t>
            </a:r>
            <a:r>
              <a:rPr lang="nl-BE" baseline="0" dirty="0" smtClean="0"/>
              <a:t> the design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testing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Finally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discuss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how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information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extend</a:t>
            </a:r>
            <a:r>
              <a:rPr lang="nl-BE" baseline="0" dirty="0" smtClean="0"/>
              <a:t> the program.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758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SonarQube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roughly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divided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three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main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components</a:t>
            </a:r>
            <a:r>
              <a:rPr lang="nl-BE" baseline="0" dirty="0" smtClean="0"/>
              <a:t>: Runner, </a:t>
            </a:r>
            <a:r>
              <a:rPr lang="nl-BE" baseline="0" dirty="0" err="1" smtClean="0"/>
              <a:t>Qube</a:t>
            </a:r>
            <a:r>
              <a:rPr lang="nl-BE" baseline="0" dirty="0" smtClean="0"/>
              <a:t>, DB. The runner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scan the project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generate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different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. These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on the </a:t>
            </a:r>
            <a:r>
              <a:rPr lang="nl-BE" baseline="0" dirty="0" err="1" smtClean="0"/>
              <a:t>mysql</a:t>
            </a:r>
            <a:r>
              <a:rPr lang="nl-BE" baseline="0" dirty="0" smtClean="0"/>
              <a:t> database.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offers a </a:t>
            </a:r>
            <a:r>
              <a:rPr lang="nl-BE" baseline="0" dirty="0" err="1" smtClean="0"/>
              <a:t>webservice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provides</a:t>
            </a:r>
            <a:r>
              <a:rPr lang="nl-BE" baseline="0" dirty="0" smtClean="0"/>
              <a:t> a user interface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allows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do </a:t>
            </a:r>
            <a:r>
              <a:rPr lang="nl-BE" baseline="0" dirty="0" err="1" smtClean="0"/>
              <a:t>queries</a:t>
            </a:r>
            <a:r>
              <a:rPr lang="nl-BE" baseline="0" dirty="0" smtClean="0"/>
              <a:t> etc. These </a:t>
            </a:r>
            <a:r>
              <a:rPr lang="nl-BE" baseline="0" dirty="0" err="1" smtClean="0"/>
              <a:t>queries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handled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ws-client</a:t>
            </a:r>
            <a:r>
              <a:rPr lang="nl-BE" baseline="0" dirty="0" smtClean="0"/>
              <a:t> module.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consists</a:t>
            </a:r>
            <a:r>
              <a:rPr lang="nl-BE" baseline="0" dirty="0" smtClean="0"/>
              <a:t> of a few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 important modules. The </a:t>
            </a:r>
            <a:r>
              <a:rPr lang="nl-BE" baseline="0" dirty="0" err="1" smtClean="0"/>
              <a:t>Core</a:t>
            </a:r>
            <a:r>
              <a:rPr lang="nl-BE" baseline="0" dirty="0" smtClean="0"/>
              <a:t> package </a:t>
            </a:r>
            <a:r>
              <a:rPr lang="nl-BE" baseline="0" dirty="0" err="1" smtClean="0"/>
              <a:t>controls</a:t>
            </a:r>
            <a:r>
              <a:rPr lang="nl-BE" baseline="0" dirty="0" smtClean="0"/>
              <a:t> database </a:t>
            </a:r>
            <a:r>
              <a:rPr lang="nl-BE" baseline="0" dirty="0" err="1" smtClean="0"/>
              <a:t>communication</a:t>
            </a:r>
            <a:r>
              <a:rPr lang="nl-BE" baseline="0" dirty="0" smtClean="0"/>
              <a:t>. Batch is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the scanning of the project.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-API </a:t>
            </a:r>
            <a:r>
              <a:rPr lang="nl-BE" baseline="0" dirty="0" err="1" smtClean="0"/>
              <a:t>then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measures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other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key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elements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plugins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51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concepts</a:t>
            </a:r>
            <a:r>
              <a:rPr lang="nl-BE" dirty="0" smtClean="0"/>
              <a:t> : 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Here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see</a:t>
            </a:r>
            <a:r>
              <a:rPr lang="nl-BE" dirty="0" smtClean="0"/>
              <a:t> a</a:t>
            </a:r>
            <a:r>
              <a:rPr lang="nl-BE" baseline="0" dirty="0" smtClean="0"/>
              <a:t> Dashboard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multiple </a:t>
            </a:r>
            <a:r>
              <a:rPr lang="nl-BE" baseline="0" dirty="0" err="1" smtClean="0"/>
              <a:t>Widgets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Widgets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different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, issues or </a:t>
            </a:r>
            <a:r>
              <a:rPr lang="nl-BE" baseline="0" dirty="0" err="1" smtClean="0"/>
              <a:t>Measures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 or more </a:t>
            </a:r>
            <a:r>
              <a:rPr lang="nl-BE" baseline="0" dirty="0" err="1" smtClean="0"/>
              <a:t>projects</a:t>
            </a:r>
            <a:r>
              <a:rPr lang="nl-BE" baseline="0" dirty="0" smtClean="0"/>
              <a:t>.</a:t>
            </a:r>
            <a:br>
              <a:rPr lang="nl-BE" baseline="0" dirty="0" smtClean="0"/>
            </a:br>
            <a:r>
              <a:rPr lang="nl-BE" baseline="0" dirty="0" smtClean="0"/>
              <a:t>At the top of the page </a:t>
            </a:r>
            <a:r>
              <a:rPr lang="nl-BE" baseline="0" dirty="0" err="1" smtClean="0"/>
              <a:t>there’s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possibility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go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Measures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is a </a:t>
            </a:r>
            <a:r>
              <a:rPr lang="nl-BE" baseline="0" dirty="0" err="1" smtClean="0"/>
              <a:t>confusing</a:t>
            </a:r>
            <a:r>
              <a:rPr lang="nl-BE" baseline="0" dirty="0" smtClean="0"/>
              <a:t> term, </a:t>
            </a:r>
            <a:r>
              <a:rPr lang="nl-BE" baseline="0" dirty="0" err="1" smtClean="0"/>
              <a:t>since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measure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value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metric</a:t>
            </a:r>
            <a:r>
              <a:rPr lang="nl-BE" baseline="0" dirty="0" smtClean="0"/>
              <a:t>. In </a:t>
            </a:r>
            <a:r>
              <a:rPr lang="nl-BE" baseline="0" dirty="0" err="1" smtClean="0"/>
              <a:t>Measures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however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is </a:t>
            </a:r>
            <a:r>
              <a:rPr lang="nl-BE" baseline="0" dirty="0" err="1" smtClean="0"/>
              <a:t>possible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create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queries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about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projects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save </a:t>
            </a:r>
            <a:r>
              <a:rPr lang="nl-BE" baseline="0" dirty="0" err="1" smtClean="0"/>
              <a:t>them</a:t>
            </a:r>
            <a:r>
              <a:rPr lang="nl-BE" baseline="0" dirty="0" smtClean="0"/>
              <a:t>. At the top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go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Issues. A resource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become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</a:t>
            </a:r>
            <a:r>
              <a:rPr lang="nl-BE" baseline="0" dirty="0" smtClean="0"/>
              <a:t> issue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does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satisfy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certain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rule</a:t>
            </a:r>
            <a:r>
              <a:rPr lang="nl-BE" baseline="0" dirty="0" smtClean="0"/>
              <a:t> in the </a:t>
            </a:r>
            <a:r>
              <a:rPr lang="nl-BE" baseline="0" dirty="0" err="1" smtClean="0"/>
              <a:t>quality</a:t>
            </a:r>
            <a:r>
              <a:rPr lang="nl-BE" baseline="0" dirty="0" smtClean="0"/>
              <a:t> profile. A resource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a class, a file, a package of even a </a:t>
            </a:r>
            <a:r>
              <a:rPr lang="nl-BE" baseline="0" dirty="0" err="1" smtClean="0"/>
              <a:t>whole</a:t>
            </a:r>
            <a:r>
              <a:rPr lang="nl-BE" baseline="0" dirty="0" smtClean="0"/>
              <a:t> project. On the </a:t>
            </a:r>
            <a:r>
              <a:rPr lang="nl-BE" baseline="0" dirty="0" err="1" smtClean="0"/>
              <a:t>left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click on </a:t>
            </a:r>
            <a:r>
              <a:rPr lang="nl-BE" baseline="0" dirty="0" err="1" smtClean="0"/>
              <a:t>dependencies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allows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check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parts</a:t>
            </a:r>
            <a:r>
              <a:rPr lang="nl-BE" baseline="0" dirty="0" smtClean="0"/>
              <a:t> of a project </a:t>
            </a:r>
            <a:r>
              <a:rPr lang="nl-BE" baseline="0" dirty="0" err="1" smtClean="0"/>
              <a:t>rely</a:t>
            </a:r>
            <a:r>
              <a:rPr lang="nl-BE" baseline="0" dirty="0" smtClean="0"/>
              <a:t> on </a:t>
            </a:r>
            <a:r>
              <a:rPr lang="nl-BE" baseline="0" dirty="0" err="1" smtClean="0"/>
              <a:t>certain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libraries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43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The </a:t>
            </a:r>
            <a:r>
              <a:rPr lang="nl-BE" dirty="0" err="1" smtClean="0"/>
              <a:t>same</a:t>
            </a:r>
            <a:r>
              <a:rPr lang="nl-BE" dirty="0" smtClean="0"/>
              <a:t> </a:t>
            </a:r>
            <a:r>
              <a:rPr lang="nl-BE" dirty="0" err="1" smtClean="0"/>
              <a:t>concepts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seen</a:t>
            </a:r>
            <a:r>
              <a:rPr lang="nl-BE" dirty="0" smtClean="0"/>
              <a:t> </a:t>
            </a:r>
            <a:r>
              <a:rPr lang="nl-BE" dirty="0" err="1" smtClean="0"/>
              <a:t>here</a:t>
            </a:r>
            <a:r>
              <a:rPr lang="nl-BE" dirty="0" smtClean="0"/>
              <a:t> in the domain model. As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you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see</a:t>
            </a:r>
            <a:r>
              <a:rPr lang="nl-BE" baseline="0" dirty="0" smtClean="0"/>
              <a:t> the dashboard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widgets</a:t>
            </a:r>
            <a:r>
              <a:rPr lang="nl-BE" baseline="0" dirty="0" smtClean="0"/>
              <a:t>. A </a:t>
            </a:r>
            <a:r>
              <a:rPr lang="nl-BE" baseline="0" dirty="0" err="1" smtClean="0"/>
              <a:t>widget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 or more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generated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scanning different resources.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545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We </a:t>
            </a:r>
            <a:r>
              <a:rPr lang="nl-BE" dirty="0" err="1" smtClean="0"/>
              <a:t>analyzed</a:t>
            </a:r>
            <a:r>
              <a:rPr lang="nl-BE" baseline="0" dirty="0" smtClean="0"/>
              <a:t> the project </a:t>
            </a:r>
            <a:r>
              <a:rPr lang="nl-BE" baseline="0" dirty="0" err="1" smtClean="0"/>
              <a:t>using</a:t>
            </a:r>
            <a:r>
              <a:rPr lang="nl-BE" baseline="0" dirty="0" smtClean="0"/>
              <a:t> tools </a:t>
            </a:r>
            <a:r>
              <a:rPr lang="nl-BE" baseline="0" dirty="0" err="1" smtClean="0"/>
              <a:t>such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inCode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findBugs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jArchitect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even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itself</a:t>
            </a:r>
            <a:r>
              <a:rPr lang="nl-BE" baseline="0" dirty="0" smtClean="0"/>
              <a:t>.</a:t>
            </a:r>
            <a:br>
              <a:rPr lang="nl-BE" baseline="0" dirty="0" smtClean="0"/>
            </a:br>
            <a:r>
              <a:rPr lang="nl-BE" baseline="0" dirty="0" smtClean="0"/>
              <a:t>The </a:t>
            </a:r>
            <a:r>
              <a:rPr lang="nl-BE" baseline="0" dirty="0" err="1" smtClean="0"/>
              <a:t>results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similar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contains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only</a:t>
            </a:r>
            <a:r>
              <a:rPr lang="nl-BE" baseline="0" dirty="0" smtClean="0"/>
              <a:t> a few bad classes. Most of </a:t>
            </a:r>
            <a:r>
              <a:rPr lang="nl-BE" baseline="0" dirty="0" err="1" smtClean="0"/>
              <a:t>those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considered</a:t>
            </a:r>
            <a:r>
              <a:rPr lang="nl-BE" baseline="0" dirty="0" smtClean="0"/>
              <a:t> data classes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a few </a:t>
            </a:r>
            <a:r>
              <a:rPr lang="nl-BE" baseline="0" dirty="0" err="1" smtClean="0"/>
              <a:t>others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There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were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also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feature </a:t>
            </a:r>
            <a:r>
              <a:rPr lang="nl-BE" baseline="0" dirty="0" err="1" smtClean="0"/>
              <a:t>envy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methods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Considering</a:t>
            </a:r>
            <a:r>
              <a:rPr lang="nl-BE" baseline="0" dirty="0" smtClean="0"/>
              <a:t> the large </a:t>
            </a:r>
            <a:r>
              <a:rPr lang="nl-BE" baseline="0" dirty="0" err="1" smtClean="0"/>
              <a:t>amount</a:t>
            </a:r>
            <a:r>
              <a:rPr lang="nl-BE" baseline="0" dirty="0" smtClean="0"/>
              <a:t> of classes the project as a </a:t>
            </a:r>
            <a:r>
              <a:rPr lang="nl-BE" baseline="0" dirty="0" err="1" smtClean="0"/>
              <a:t>whole</a:t>
            </a:r>
            <a:r>
              <a:rPr lang="nl-BE" baseline="0" dirty="0" smtClean="0"/>
              <a:t> has a </a:t>
            </a:r>
            <a:r>
              <a:rPr lang="nl-BE" baseline="0" dirty="0" err="1" smtClean="0"/>
              <a:t>pretty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good</a:t>
            </a:r>
            <a:r>
              <a:rPr lang="nl-BE" baseline="0" dirty="0" smtClean="0"/>
              <a:t> design.</a:t>
            </a:r>
            <a:br>
              <a:rPr lang="nl-BE" baseline="0" dirty="0" smtClean="0"/>
            </a:br>
            <a:r>
              <a:rPr lang="nl-BE" baseline="0" dirty="0" err="1" smtClean="0"/>
              <a:t>Although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think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lacks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documentation</a:t>
            </a:r>
            <a:r>
              <a:rPr lang="nl-BE" baseline="0" dirty="0" smtClean="0"/>
              <a:t>. It does have a lot of </a:t>
            </a:r>
            <a:r>
              <a:rPr lang="nl-BE" baseline="0" dirty="0" err="1" smtClean="0"/>
              <a:t>testing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787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All</a:t>
            </a:r>
            <a:r>
              <a:rPr lang="nl-BE" dirty="0" smtClean="0"/>
              <a:t> tests are unit tests. </a:t>
            </a:r>
            <a:r>
              <a:rPr lang="nl-BE" dirty="0" err="1" smtClean="0"/>
              <a:t>There</a:t>
            </a:r>
            <a:r>
              <a:rPr lang="nl-BE" dirty="0" smtClean="0"/>
              <a:t> is a lot of code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coverage</a:t>
            </a:r>
            <a:r>
              <a:rPr lang="nl-BE" baseline="0" dirty="0" smtClean="0"/>
              <a:t> (more </a:t>
            </a:r>
            <a:r>
              <a:rPr lang="nl-BE" baseline="0" dirty="0" err="1" smtClean="0"/>
              <a:t>than</a:t>
            </a:r>
            <a:r>
              <a:rPr lang="nl-BE" baseline="0" dirty="0" smtClean="0"/>
              <a:t> 70% on </a:t>
            </a:r>
            <a:r>
              <a:rPr lang="nl-BE" baseline="0" dirty="0" err="1" smtClean="0"/>
              <a:t>average</a:t>
            </a:r>
            <a:r>
              <a:rPr lang="nl-BE" baseline="0" dirty="0" smtClean="0"/>
              <a:t>). Most </a:t>
            </a:r>
            <a:r>
              <a:rPr lang="nl-BE" baseline="0" dirty="0" err="1" smtClean="0"/>
              <a:t>methods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covered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with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boundary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testing</a:t>
            </a:r>
            <a:r>
              <a:rPr lang="nl-BE" baseline="0" dirty="0" smtClean="0"/>
              <a:t>.</a:t>
            </a:r>
            <a:br>
              <a:rPr lang="nl-BE" baseline="0" dirty="0" smtClean="0"/>
            </a:br>
            <a:r>
              <a:rPr lang="nl-BE" baseline="0" dirty="0" err="1" smtClean="0"/>
              <a:t>Seeing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conclude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own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testing</a:t>
            </a:r>
            <a:r>
              <a:rPr lang="nl-BE" baseline="0" dirty="0" smtClean="0"/>
              <a:t> suite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at </a:t>
            </a:r>
            <a:r>
              <a:rPr lang="nl-BE" baseline="0" dirty="0" err="1" smtClean="0"/>
              <a:t>least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extensive</a:t>
            </a:r>
            <a:r>
              <a:rPr lang="nl-BE" baseline="0" dirty="0" smtClean="0"/>
              <a:t> as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256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assignment</a:t>
            </a:r>
            <a:r>
              <a:rPr lang="nl-BE" baseline="0" dirty="0" smtClean="0"/>
              <a:t> we have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create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. As </a:t>
            </a:r>
            <a:r>
              <a:rPr lang="nl-BE" baseline="0" dirty="0" err="1" smtClean="0"/>
              <a:t>told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before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SonarQube</a:t>
            </a:r>
            <a:r>
              <a:rPr lang="nl-BE" baseline="0" dirty="0" smtClean="0"/>
              <a:t> has a </a:t>
            </a:r>
            <a:r>
              <a:rPr lang="nl-BE" baseline="0" dirty="0" err="1" smtClean="0"/>
              <a:t>plugin-api</a:t>
            </a:r>
            <a:r>
              <a:rPr lang="nl-BE" baseline="0" dirty="0" smtClean="0"/>
              <a:t> package </a:t>
            </a:r>
            <a:r>
              <a:rPr lang="nl-BE" baseline="0" dirty="0" err="1" smtClean="0"/>
              <a:t>which</a:t>
            </a:r>
            <a:r>
              <a:rPr lang="nl-BE" baseline="0" dirty="0" smtClean="0"/>
              <a:t> offers </a:t>
            </a:r>
            <a:r>
              <a:rPr lang="nl-BE" baseline="0" dirty="0" err="1" smtClean="0"/>
              <a:t>some</a:t>
            </a:r>
            <a:r>
              <a:rPr lang="nl-BE" baseline="0" dirty="0" smtClean="0"/>
              <a:t> extension points.</a:t>
            </a:r>
            <a:br>
              <a:rPr lang="nl-BE" baseline="0" dirty="0" smtClean="0"/>
            </a:br>
            <a:r>
              <a:rPr lang="nl-BE" baseline="0" dirty="0" smtClean="0"/>
              <a:t>Extension points are most of the time interfaces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or must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implemented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</a:t>
            </a:r>
            <a:r>
              <a:rPr lang="nl-BE" baseline="0" dirty="0" err="1" smtClean="0"/>
              <a:t>our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. (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put in the </a:t>
            </a:r>
            <a:r>
              <a:rPr lang="nl-BE" baseline="0" dirty="0" err="1" smtClean="0"/>
              <a:t>extensions</a:t>
            </a:r>
            <a:r>
              <a:rPr lang="nl-BE" baseline="0" dirty="0" smtClean="0"/>
              <a:t> folder)</a:t>
            </a:r>
            <a:br>
              <a:rPr lang="nl-BE" baseline="0" dirty="0" smtClean="0"/>
            </a:br>
            <a:r>
              <a:rPr lang="nl-BE" baseline="0" dirty="0" smtClean="0"/>
              <a:t>These extension points are </a:t>
            </a:r>
            <a:r>
              <a:rPr lang="nl-BE" baseline="0" dirty="0" err="1" smtClean="0"/>
              <a:t>meant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help </a:t>
            </a:r>
            <a:r>
              <a:rPr lang="nl-BE" baseline="0" dirty="0" err="1" smtClean="0"/>
              <a:t>create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plugin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should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of </a:t>
            </a:r>
            <a:r>
              <a:rPr lang="nl-BE" baseline="0" dirty="0" err="1" smtClean="0"/>
              <a:t>great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since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they</a:t>
            </a:r>
            <a:r>
              <a:rPr lang="nl-BE" baseline="0" dirty="0" smtClean="0"/>
              <a:t> are most of time </a:t>
            </a:r>
            <a:r>
              <a:rPr lang="nl-BE" baseline="0" dirty="0" err="1" smtClean="0"/>
              <a:t>commented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If</a:t>
            </a:r>
            <a:r>
              <a:rPr lang="nl-BE" baseline="0" dirty="0" smtClean="0"/>
              <a:t> </a:t>
            </a:r>
            <a:r>
              <a:rPr lang="nl-BE" baseline="0" dirty="0" err="1" smtClean="0"/>
              <a:t>however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certain</a:t>
            </a:r>
            <a:r>
              <a:rPr lang="nl-BE" baseline="0" dirty="0" smtClean="0"/>
              <a:t> classes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not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included</a:t>
            </a:r>
            <a:r>
              <a:rPr lang="nl-BE" baseline="0" dirty="0" smtClean="0"/>
              <a:t> in these extension points, </a:t>
            </a:r>
            <a:r>
              <a:rPr lang="nl-BE" baseline="0" dirty="0" err="1" smtClean="0"/>
              <a:t>it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become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trickier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since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there</a:t>
            </a:r>
            <a:r>
              <a:rPr lang="nl-BE" baseline="0" dirty="0" smtClean="0"/>
              <a:t> is no </a:t>
            </a:r>
            <a:r>
              <a:rPr lang="nl-BE" baseline="0" dirty="0" err="1" smtClean="0"/>
              <a:t>documentation</a:t>
            </a:r>
            <a:r>
              <a:rPr lang="nl-BE" baseline="0" dirty="0" smtClean="0"/>
              <a:t>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29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More</a:t>
            </a:r>
            <a:r>
              <a:rPr lang="nl-BE" baseline="0" dirty="0" smtClean="0"/>
              <a:t> concrete we have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generate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polymorphic</a:t>
            </a:r>
            <a:r>
              <a:rPr lang="nl-BE" baseline="0" dirty="0" smtClean="0"/>
              <a:t> view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scanned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projects</a:t>
            </a:r>
            <a:r>
              <a:rPr lang="nl-BE" baseline="0" dirty="0" smtClean="0"/>
              <a:t>.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understand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better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works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analyzed</a:t>
            </a:r>
            <a:r>
              <a:rPr lang="nl-BE" baseline="0" dirty="0" smtClean="0"/>
              <a:t> a few </a:t>
            </a:r>
            <a:r>
              <a:rPr lang="nl-BE" baseline="0" dirty="0" err="1" smtClean="0"/>
              <a:t>existing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plugins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like</a:t>
            </a:r>
            <a:r>
              <a:rPr lang="nl-BE" baseline="0" dirty="0" smtClean="0"/>
              <a:t> the </a:t>
            </a:r>
            <a:r>
              <a:rPr lang="nl-BE" baseline="0" dirty="0" err="1" smtClean="0"/>
              <a:t>one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could</a:t>
            </a:r>
            <a:r>
              <a:rPr lang="nl-BE" baseline="0" dirty="0" smtClean="0"/>
              <a:t> have been </a:t>
            </a:r>
            <a:r>
              <a:rPr lang="nl-BE" baseline="0" dirty="0" err="1" smtClean="0"/>
              <a:t>seen</a:t>
            </a:r>
            <a:r>
              <a:rPr lang="nl-BE" baseline="0" dirty="0" smtClean="0"/>
              <a:t> on the screenshot. We </a:t>
            </a:r>
            <a:r>
              <a:rPr lang="nl-BE" baseline="0" dirty="0" err="1" smtClean="0"/>
              <a:t>concluded</a:t>
            </a:r>
            <a:r>
              <a:rPr lang="nl-BE" baseline="0" dirty="0" smtClean="0"/>
              <a:t>  we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smtClean="0"/>
              <a:t>a new </a:t>
            </a:r>
            <a:r>
              <a:rPr lang="nl-BE" baseline="0" dirty="0" err="1" smtClean="0"/>
              <a:t>widget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can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added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smtClean="0"/>
              <a:t> the dashboard. </a:t>
            </a:r>
            <a:r>
              <a:rPr lang="nl-BE" baseline="0" dirty="0" err="1" smtClean="0"/>
              <a:t>This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widget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have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able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use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metric</a:t>
            </a:r>
            <a:r>
              <a:rPr lang="nl-BE" baseline="0" dirty="0" smtClean="0"/>
              <a:t>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from</a:t>
            </a:r>
            <a:r>
              <a:rPr lang="nl-BE" baseline="0" dirty="0" smtClean="0"/>
              <a:t> the right resources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probably</a:t>
            </a:r>
            <a:r>
              <a:rPr lang="nl-BE" baseline="0" dirty="0" smtClean="0"/>
              <a:t> change the kind of </a:t>
            </a:r>
            <a:r>
              <a:rPr lang="nl-BE" baseline="0" dirty="0" err="1" smtClean="0"/>
              <a:t>metrics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that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used</a:t>
            </a:r>
            <a:r>
              <a:rPr lang="nl-BE" baseline="0" dirty="0" smtClean="0"/>
              <a:t>. These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 are </a:t>
            </a:r>
            <a:r>
              <a:rPr lang="nl-BE" baseline="0" dirty="0" err="1" smtClean="0"/>
              <a:t>generated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by</a:t>
            </a:r>
            <a:r>
              <a:rPr lang="nl-BE" baseline="0" dirty="0" smtClean="0"/>
              <a:t> the runner </a:t>
            </a:r>
            <a:r>
              <a:rPr lang="nl-BE" baseline="0" dirty="0" err="1" smtClean="0"/>
              <a:t>and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in the database. </a:t>
            </a:r>
            <a:r>
              <a:rPr lang="nl-BE" baseline="0" dirty="0" err="1" smtClean="0"/>
              <a:t>When</a:t>
            </a:r>
            <a:r>
              <a:rPr lang="nl-BE" baseline="0" dirty="0" smtClean="0"/>
              <a:t> we </a:t>
            </a:r>
            <a:r>
              <a:rPr lang="nl-BE" baseline="0" dirty="0" err="1" smtClean="0"/>
              <a:t>request</a:t>
            </a:r>
            <a:r>
              <a:rPr lang="nl-BE" baseline="0" dirty="0" smtClean="0"/>
              <a:t> a </a:t>
            </a:r>
            <a:r>
              <a:rPr lang="nl-BE" baseline="0" dirty="0" err="1" smtClean="0"/>
              <a:t>widget</a:t>
            </a:r>
            <a:r>
              <a:rPr lang="nl-BE" baseline="0" dirty="0" smtClean="0"/>
              <a:t> the database </a:t>
            </a:r>
            <a:r>
              <a:rPr lang="nl-BE" baseline="0" dirty="0" err="1" smtClean="0"/>
              <a:t>will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need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</a:t>
            </a:r>
            <a:r>
              <a:rPr lang="nl-BE" baseline="0" dirty="0" smtClean="0"/>
              <a:t> </a:t>
            </a:r>
            <a:r>
              <a:rPr lang="nl-BE" baseline="0" dirty="0" err="1" smtClean="0"/>
              <a:t>be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queried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the right </a:t>
            </a:r>
            <a:r>
              <a:rPr lang="nl-BE" baseline="0" dirty="0" err="1" smtClean="0"/>
              <a:t>values</a:t>
            </a:r>
            <a:r>
              <a:rPr lang="nl-BE" baseline="0" dirty="0" smtClean="0"/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C7D50-7257-44CB-B386-86C241CB44A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48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8E04764-BDB9-4243-A6CF-3BF626FA0B15}" type="datetimeFigureOut">
              <a:rPr lang="nl-BE" smtClean="0"/>
              <a:t>29/10/2014</a:t>
            </a:fld>
            <a:endParaRPr lang="nl-BE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3368D7-ADAF-48A7-9CA7-FB18DA2AC157}" type="slidenum">
              <a:rPr lang="nl-BE" smtClean="0"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SonarQube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 brief analysis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97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4400" y="2564904"/>
            <a:ext cx="8229600" cy="1143000"/>
          </a:xfrm>
        </p:spPr>
        <p:txBody>
          <a:bodyPr/>
          <a:lstStyle/>
          <a:p>
            <a:r>
              <a:rPr lang="nl-BE" dirty="0" err="1" smtClean="0"/>
              <a:t>Questions</a:t>
            </a:r>
            <a:r>
              <a:rPr lang="nl-BE" dirty="0" smtClean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276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</a:p>
          <a:p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concepts</a:t>
            </a:r>
            <a:endParaRPr lang="nl-BE" dirty="0" smtClean="0"/>
          </a:p>
          <a:p>
            <a:r>
              <a:rPr lang="nl-BE" dirty="0" smtClean="0"/>
              <a:t>Design</a:t>
            </a:r>
          </a:p>
          <a:p>
            <a:r>
              <a:rPr lang="nl-BE" dirty="0" err="1" smtClean="0"/>
              <a:t>Testing</a:t>
            </a:r>
            <a:endParaRPr lang="nl-BE" dirty="0" smtClean="0"/>
          </a:p>
          <a:p>
            <a:r>
              <a:rPr lang="nl-BE" dirty="0" err="1" smtClean="0"/>
              <a:t>Extending</a:t>
            </a:r>
            <a:r>
              <a:rPr lang="nl-BE" dirty="0" smtClean="0"/>
              <a:t> </a:t>
            </a:r>
            <a:r>
              <a:rPr lang="nl-BE" dirty="0" err="1" smtClean="0"/>
              <a:t>SonarQube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26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SonarRunner</a:t>
            </a:r>
            <a:endParaRPr lang="nl-BE" dirty="0" smtClean="0"/>
          </a:p>
          <a:p>
            <a:r>
              <a:rPr lang="nl-BE" dirty="0" err="1" smtClean="0"/>
              <a:t>SonarQube</a:t>
            </a:r>
            <a:endParaRPr lang="nl-BE" dirty="0" smtClean="0"/>
          </a:p>
          <a:p>
            <a:r>
              <a:rPr lang="nl-BE" dirty="0" err="1" smtClean="0"/>
              <a:t>MySQL</a:t>
            </a:r>
            <a:r>
              <a:rPr lang="nl-BE" dirty="0" smtClean="0"/>
              <a:t> database</a:t>
            </a:r>
          </a:p>
          <a:p>
            <a:r>
              <a:rPr lang="nl-BE" dirty="0" err="1" smtClean="0"/>
              <a:t>WebService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11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778492" cy="60398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63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84784"/>
            <a:ext cx="9165779" cy="455074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Key</a:t>
            </a:r>
            <a:r>
              <a:rPr lang="nl-BE" dirty="0" smtClean="0"/>
              <a:t> </a:t>
            </a:r>
            <a:r>
              <a:rPr lang="nl-BE" dirty="0" err="1" smtClean="0"/>
              <a:t>concepts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69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Small </a:t>
            </a:r>
            <a:r>
              <a:rPr lang="nl-BE" dirty="0" err="1" smtClean="0"/>
              <a:t>amount</a:t>
            </a:r>
            <a:r>
              <a:rPr lang="nl-BE" dirty="0" smtClean="0"/>
              <a:t> of bad classes</a:t>
            </a:r>
          </a:p>
          <a:p>
            <a:r>
              <a:rPr lang="nl-BE" dirty="0" err="1" smtClean="0"/>
              <a:t>Some</a:t>
            </a:r>
            <a:r>
              <a:rPr lang="nl-BE" dirty="0" smtClean="0"/>
              <a:t> data classes </a:t>
            </a:r>
            <a:r>
              <a:rPr lang="nl-BE" dirty="0" err="1" smtClean="0"/>
              <a:t>and</a:t>
            </a:r>
            <a:r>
              <a:rPr lang="nl-BE" dirty="0" smtClean="0"/>
              <a:t> feature </a:t>
            </a:r>
            <a:r>
              <a:rPr lang="nl-BE" dirty="0" err="1" smtClean="0"/>
              <a:t>envy</a:t>
            </a:r>
            <a:r>
              <a:rPr lang="nl-BE" dirty="0" smtClean="0"/>
              <a:t> </a:t>
            </a:r>
            <a:r>
              <a:rPr lang="nl-BE" dirty="0" err="1" smtClean="0"/>
              <a:t>methods</a:t>
            </a:r>
            <a:endParaRPr lang="nl-BE" dirty="0" smtClean="0"/>
          </a:p>
          <a:p>
            <a:pPr marL="109728" indent="0">
              <a:buNone/>
            </a:pP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smtClean="0">
                <a:sym typeface="Wingdings" panose="05000000000000000000" pitchFamily="2" charset="2"/>
              </a:rPr>
              <a:t>      </a:t>
            </a:r>
            <a:r>
              <a:rPr lang="nl-BE" dirty="0" err="1">
                <a:sym typeface="Wingdings" panose="05000000000000000000" pitchFamily="2" charset="2"/>
              </a:rPr>
              <a:t>Pretty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good</a:t>
            </a:r>
            <a:r>
              <a:rPr lang="nl-BE" dirty="0">
                <a:sym typeface="Wingdings" panose="05000000000000000000" pitchFamily="2" charset="2"/>
              </a:rPr>
              <a:t> design</a:t>
            </a:r>
            <a:endParaRPr lang="nl-BE" dirty="0" smtClean="0"/>
          </a:p>
          <a:p>
            <a:r>
              <a:rPr lang="nl-BE" dirty="0" smtClean="0"/>
              <a:t>Few </a:t>
            </a:r>
            <a:r>
              <a:rPr lang="nl-BE" dirty="0" err="1" smtClean="0"/>
              <a:t>comments</a:t>
            </a:r>
            <a:endParaRPr lang="nl-BE" dirty="0" smtClean="0"/>
          </a:p>
          <a:p>
            <a:r>
              <a:rPr lang="nl-BE" dirty="0" err="1" smtClean="0"/>
              <a:t>Testing</a:t>
            </a:r>
            <a:endParaRPr lang="nl-BE" dirty="0" smtClean="0"/>
          </a:p>
          <a:p>
            <a:pPr marL="109728" indent="0">
              <a:buNone/>
            </a:pP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Design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251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Unit tests</a:t>
            </a:r>
          </a:p>
          <a:p>
            <a:r>
              <a:rPr lang="nl-BE" dirty="0" smtClean="0"/>
              <a:t>High </a:t>
            </a:r>
            <a:r>
              <a:rPr lang="nl-BE" dirty="0" err="1" smtClean="0"/>
              <a:t>coverage</a:t>
            </a:r>
            <a:endParaRPr lang="nl-BE" dirty="0" smtClean="0"/>
          </a:p>
          <a:p>
            <a:r>
              <a:rPr lang="nl-BE" dirty="0" err="1" smtClean="0"/>
              <a:t>Boundary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  <a:p>
            <a:pPr marL="109728" indent="0">
              <a:buNone/>
            </a:pPr>
            <a:endParaRPr lang="nl-BE" dirty="0" smtClean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Testing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606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plugin</a:t>
            </a:r>
            <a:endParaRPr lang="nl-BE" dirty="0" smtClean="0"/>
          </a:p>
          <a:p>
            <a:r>
              <a:rPr lang="nl-BE" dirty="0" smtClean="0"/>
              <a:t>Extension points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Extending</a:t>
            </a:r>
            <a:r>
              <a:rPr lang="nl-BE" dirty="0" smtClean="0"/>
              <a:t> </a:t>
            </a:r>
            <a:r>
              <a:rPr lang="nl-BE" dirty="0" err="1" smtClean="0"/>
              <a:t>SonarQube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140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Polymorphic</a:t>
            </a:r>
            <a:r>
              <a:rPr lang="nl-BE" dirty="0" smtClean="0"/>
              <a:t> View</a:t>
            </a:r>
          </a:p>
          <a:p>
            <a:r>
              <a:rPr lang="nl-BE" dirty="0" smtClean="0"/>
              <a:t>New </a:t>
            </a:r>
            <a:r>
              <a:rPr lang="nl-BE" dirty="0" err="1" smtClean="0"/>
              <a:t>widget</a:t>
            </a:r>
            <a:endParaRPr lang="nl-BE" dirty="0" smtClean="0"/>
          </a:p>
          <a:p>
            <a:r>
              <a:rPr lang="nl-BE" dirty="0" smtClean="0"/>
              <a:t>Contact database</a:t>
            </a:r>
          </a:p>
          <a:p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 smtClean="0"/>
              <a:t>metric</a:t>
            </a:r>
            <a:r>
              <a:rPr lang="nl-BE" dirty="0" smtClean="0"/>
              <a:t> </a:t>
            </a:r>
            <a:r>
              <a:rPr lang="nl-BE" dirty="0" err="1" smtClean="0"/>
              <a:t>values</a:t>
            </a:r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Extending</a:t>
            </a:r>
            <a:r>
              <a:rPr lang="nl-BE" dirty="0" smtClean="0"/>
              <a:t> </a:t>
            </a:r>
            <a:r>
              <a:rPr lang="nl-BE" dirty="0" err="1" smtClean="0"/>
              <a:t>SonarQube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0677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TC101859868[[fn=Warm]]</Template>
  <TotalTime>77</TotalTime>
  <Words>487</Words>
  <Application>Microsoft Office PowerPoint</Application>
  <PresentationFormat>Diavoorstelling (4:3)</PresentationFormat>
  <Paragraphs>52</Paragraphs>
  <Slides>10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Concours</vt:lpstr>
      <vt:lpstr>SonarQube</vt:lpstr>
      <vt:lpstr>Overview</vt:lpstr>
      <vt:lpstr>Architecture</vt:lpstr>
      <vt:lpstr>PowerPoint-presentatie</vt:lpstr>
      <vt:lpstr>Key concepts</vt:lpstr>
      <vt:lpstr>Design</vt:lpstr>
      <vt:lpstr>Testing</vt:lpstr>
      <vt:lpstr>Extending SonarQube</vt:lpstr>
      <vt:lpstr>Extending SonarQube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Thijs</dc:creator>
  <cp:lastModifiedBy>Thijs</cp:lastModifiedBy>
  <cp:revision>13</cp:revision>
  <dcterms:created xsi:type="dcterms:W3CDTF">2014-10-29T08:36:22Z</dcterms:created>
  <dcterms:modified xsi:type="dcterms:W3CDTF">2014-10-29T09:54:04Z</dcterms:modified>
</cp:coreProperties>
</file>