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6"/>
  </p:notesMasterIdLst>
  <p:sldIdLst>
    <p:sldId id="256" r:id="rId2"/>
    <p:sldId id="263" r:id="rId3"/>
    <p:sldId id="257" r:id="rId4"/>
    <p:sldId id="258" r:id="rId5"/>
    <p:sldId id="259" r:id="rId6"/>
    <p:sldId id="270" r:id="rId7"/>
    <p:sldId id="260" r:id="rId8"/>
    <p:sldId id="268" r:id="rId9"/>
    <p:sldId id="269" r:id="rId10"/>
    <p:sldId id="267" r:id="rId11"/>
    <p:sldId id="262" r:id="rId12"/>
    <p:sldId id="271" r:id="rId13"/>
    <p:sldId id="272" r:id="rId14"/>
    <p:sldId id="273" r:id="rId15"/>
  </p:sldIdLst>
  <p:sldSz cx="9144000" cy="6858000" type="screen4x3"/>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32" autoAdjust="0"/>
    <p:restoredTop sz="77205" autoAdjust="0"/>
  </p:normalViewPr>
  <p:slideViewPr>
    <p:cSldViewPr>
      <p:cViewPr varScale="1">
        <p:scale>
          <a:sx n="90" d="100"/>
          <a:sy n="90" d="100"/>
        </p:scale>
        <p:origin x="233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76A714-DB3F-4220-81F5-CF7FDFDE950D}" type="datetimeFigureOut">
              <a:rPr lang="nl-BE" smtClean="0"/>
              <a:t>17/12/2014</a:t>
            </a:fld>
            <a:endParaRPr lang="nl-BE"/>
          </a:p>
        </p:txBody>
      </p:sp>
      <p:sp>
        <p:nvSpPr>
          <p:cNvPr id="4" name="Tijdelijke aanduiding voor dia-afbeelding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AC7D50-7257-44CB-B386-86C241CB44AC}" type="slidenum">
              <a:rPr lang="nl-BE" smtClean="0"/>
              <a:t>‹nr.›</a:t>
            </a:fld>
            <a:endParaRPr lang="nl-BE"/>
          </a:p>
        </p:txBody>
      </p:sp>
    </p:spTree>
    <p:extLst>
      <p:ext uri="{BB962C8B-B14F-4D97-AF65-F5344CB8AC3E}">
        <p14:creationId xmlns:p14="http://schemas.microsoft.com/office/powerpoint/2010/main" val="3425673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A6AC7D50-7257-44CB-B386-86C241CB44AC}" type="slidenum">
              <a:rPr lang="nl-BE" smtClean="0"/>
              <a:t>1</a:t>
            </a:fld>
            <a:endParaRPr lang="nl-BE"/>
          </a:p>
        </p:txBody>
      </p:sp>
    </p:spTree>
    <p:extLst>
      <p:ext uri="{BB962C8B-B14F-4D97-AF65-F5344CB8AC3E}">
        <p14:creationId xmlns:p14="http://schemas.microsoft.com/office/powerpoint/2010/main" val="2840835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A6AC7D50-7257-44CB-B386-86C241CB44AC}" type="slidenum">
              <a:rPr lang="nl-BE" smtClean="0"/>
              <a:t>2</a:t>
            </a:fld>
            <a:endParaRPr lang="nl-BE"/>
          </a:p>
        </p:txBody>
      </p:sp>
    </p:spTree>
    <p:extLst>
      <p:ext uri="{BB962C8B-B14F-4D97-AF65-F5344CB8AC3E}">
        <p14:creationId xmlns:p14="http://schemas.microsoft.com/office/powerpoint/2010/main" val="770949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A6AC7D50-7257-44CB-B386-86C241CB44AC}" type="slidenum">
              <a:rPr lang="nl-BE" smtClean="0"/>
              <a:t>3</a:t>
            </a:fld>
            <a:endParaRPr lang="nl-BE"/>
          </a:p>
        </p:txBody>
      </p:sp>
    </p:spTree>
    <p:extLst>
      <p:ext uri="{BB962C8B-B14F-4D97-AF65-F5344CB8AC3E}">
        <p14:creationId xmlns:p14="http://schemas.microsoft.com/office/powerpoint/2010/main" val="736138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Implementation is divided into different packages like last presentation. Changes or additions are shown in the red rectangles. As before we have a </a:t>
            </a:r>
            <a:r>
              <a:rPr lang="en-US" sz="1200" b="0" i="0" u="none" strike="noStrike" kern="1200" baseline="0" dirty="0" err="1" smtClean="0">
                <a:solidFill>
                  <a:schemeClr val="tx1"/>
                </a:solidFill>
                <a:latin typeface="+mn-lt"/>
                <a:ea typeface="+mn-ea"/>
                <a:cs typeface="+mn-cs"/>
              </a:rPr>
              <a:t>chartgenerator</a:t>
            </a:r>
            <a:r>
              <a:rPr lang="en-US" sz="1200" b="0" i="0" u="none" strike="noStrike" kern="1200" baseline="0" dirty="0" smtClean="0">
                <a:solidFill>
                  <a:schemeClr val="tx1"/>
                </a:solidFill>
                <a:latin typeface="+mn-lt"/>
                <a:ea typeface="+mn-ea"/>
                <a:cs typeface="+mn-cs"/>
              </a:rPr>
              <a:t> packages that creates the charts. To do so it needs a list of shapes which will be generated by a </a:t>
            </a:r>
            <a:r>
              <a:rPr lang="en-US" sz="1200" b="0" i="0" u="none" strike="noStrike" kern="1200" baseline="0" dirty="0" err="1" smtClean="0">
                <a:solidFill>
                  <a:schemeClr val="tx1"/>
                </a:solidFill>
                <a:latin typeface="+mn-lt"/>
                <a:ea typeface="+mn-ea"/>
                <a:cs typeface="+mn-cs"/>
              </a:rPr>
              <a:t>ShapesGenerator</a:t>
            </a:r>
            <a:r>
              <a:rPr lang="en-US" sz="1200" b="0" i="0" u="none" strike="noStrike" kern="1200" baseline="0" dirty="0" smtClean="0">
                <a:solidFill>
                  <a:schemeClr val="tx1"/>
                </a:solidFill>
                <a:latin typeface="+mn-lt"/>
                <a:ea typeface="+mn-ea"/>
                <a:cs typeface="+mn-cs"/>
              </a:rPr>
              <a:t> (which we will discuss later). We added circles and trapezoids to the possible shapes. Implementation still uses a builder to build the image step by step. Each shape has a method draw that calls the builder to draw itself. Properties are used to get necessary data for the shapes. To get this data it can use some sort of strategy. The structure package is used in the </a:t>
            </a:r>
            <a:r>
              <a:rPr lang="en-US" sz="1200" b="0" i="0" u="none" strike="noStrike" kern="1200" baseline="0" dirty="0" err="1" smtClean="0">
                <a:solidFill>
                  <a:schemeClr val="tx1"/>
                </a:solidFill>
                <a:latin typeface="+mn-lt"/>
                <a:ea typeface="+mn-ea"/>
                <a:cs typeface="+mn-cs"/>
              </a:rPr>
              <a:t>systemcomplexityview</a:t>
            </a:r>
            <a:r>
              <a:rPr lang="en-US" sz="1200" b="0" i="0" u="none" strike="noStrike" kern="1200" baseline="0" dirty="0" smtClean="0">
                <a:solidFill>
                  <a:schemeClr val="tx1"/>
                </a:solidFill>
                <a:latin typeface="+mn-lt"/>
                <a:ea typeface="+mn-ea"/>
                <a:cs typeface="+mn-cs"/>
              </a:rPr>
              <a:t> to build trees of shapes.</a:t>
            </a:r>
          </a:p>
          <a:p>
            <a:endParaRPr lang="en-US" sz="1200" b="0" i="0" u="none" strike="noStrike" kern="1200" baseline="0" dirty="0" smtClean="0">
              <a:solidFill>
                <a:schemeClr val="tx1"/>
              </a:solidFill>
              <a:latin typeface="+mn-lt"/>
              <a:ea typeface="+mn-ea"/>
              <a:cs typeface="+mn-cs"/>
            </a:endParaRPr>
          </a:p>
          <a:p>
            <a:endParaRPr lang="nl-BE" sz="1200" b="0" i="0" u="none" strike="noStrike" kern="1200" baseline="0" dirty="0" smtClean="0">
              <a:solidFill>
                <a:schemeClr val="tx1"/>
              </a:solidFill>
              <a:latin typeface="+mn-lt"/>
              <a:ea typeface="+mn-ea"/>
              <a:cs typeface="+mn-cs"/>
            </a:endParaRPr>
          </a:p>
          <a:p>
            <a:endParaRPr lang="nl-BE" sz="1200" b="0" i="0" u="none" strike="noStrike" kern="1200" baseline="0" dirty="0" smtClean="0">
              <a:solidFill>
                <a:schemeClr val="tx1"/>
              </a:solidFill>
              <a:latin typeface="+mn-lt"/>
              <a:ea typeface="+mn-ea"/>
              <a:cs typeface="+mn-cs"/>
            </a:endParaRPr>
          </a:p>
          <a:p>
            <a:endParaRPr lang="nl-BE" dirty="0"/>
          </a:p>
        </p:txBody>
      </p:sp>
      <p:sp>
        <p:nvSpPr>
          <p:cNvPr id="4" name="Tijdelijke aanduiding voor dianummer 3"/>
          <p:cNvSpPr>
            <a:spLocks noGrp="1"/>
          </p:cNvSpPr>
          <p:nvPr>
            <p:ph type="sldNum" sz="quarter" idx="10"/>
          </p:nvPr>
        </p:nvSpPr>
        <p:spPr/>
        <p:txBody>
          <a:bodyPr/>
          <a:lstStyle/>
          <a:p>
            <a:fld id="{A6AC7D50-7257-44CB-B386-86C241CB44AC}" type="slidenum">
              <a:rPr lang="nl-BE" smtClean="0"/>
              <a:t>5</a:t>
            </a:fld>
            <a:endParaRPr lang="nl-BE"/>
          </a:p>
        </p:txBody>
      </p:sp>
    </p:spTree>
    <p:extLst>
      <p:ext uri="{BB962C8B-B14F-4D97-AF65-F5344CB8AC3E}">
        <p14:creationId xmlns:p14="http://schemas.microsoft.com/office/powerpoint/2010/main" val="27267526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The</a:t>
            </a:r>
            <a:r>
              <a:rPr lang="nl-BE" baseline="0" dirty="0" smtClean="0"/>
              <a:t> </a:t>
            </a:r>
            <a:r>
              <a:rPr lang="nl-BE" baseline="0" dirty="0" err="1" smtClean="0"/>
              <a:t>biggest</a:t>
            </a:r>
            <a:r>
              <a:rPr lang="nl-BE" baseline="0" dirty="0" smtClean="0"/>
              <a:t> changes we made </a:t>
            </a:r>
            <a:r>
              <a:rPr lang="nl-BE" baseline="0" dirty="0" err="1" smtClean="0"/>
              <a:t>happened</a:t>
            </a:r>
            <a:r>
              <a:rPr lang="nl-BE" baseline="0" dirty="0" smtClean="0"/>
              <a:t> in the </a:t>
            </a:r>
            <a:r>
              <a:rPr lang="nl-BE" baseline="0" dirty="0" err="1" smtClean="0"/>
              <a:t>shapesgenerators</a:t>
            </a:r>
            <a:r>
              <a:rPr lang="nl-BE" baseline="0" dirty="0" smtClean="0"/>
              <a:t> package. First </a:t>
            </a:r>
            <a:r>
              <a:rPr lang="nl-BE" baseline="0" dirty="0" err="1" smtClean="0"/>
              <a:t>there</a:t>
            </a:r>
            <a:r>
              <a:rPr lang="nl-BE" baseline="0" dirty="0" smtClean="0"/>
              <a:t> was </a:t>
            </a:r>
            <a:r>
              <a:rPr lang="nl-BE" baseline="0" dirty="0" err="1" smtClean="0"/>
              <a:t>only</a:t>
            </a:r>
            <a:r>
              <a:rPr lang="nl-BE" baseline="0" dirty="0" smtClean="0"/>
              <a:t> </a:t>
            </a:r>
            <a:r>
              <a:rPr lang="nl-BE" baseline="0" dirty="0" err="1" smtClean="0"/>
              <a:t>one</a:t>
            </a:r>
            <a:r>
              <a:rPr lang="nl-BE" baseline="0" dirty="0" smtClean="0"/>
              <a:t> generator a </a:t>
            </a:r>
            <a:r>
              <a:rPr lang="nl-BE" baseline="0" dirty="0" err="1" smtClean="0"/>
              <a:t>boxesgenerator</a:t>
            </a:r>
            <a:r>
              <a:rPr lang="nl-BE" baseline="0" dirty="0" smtClean="0"/>
              <a:t>. We </a:t>
            </a:r>
            <a:r>
              <a:rPr lang="nl-BE" baseline="0" dirty="0" err="1" smtClean="0"/>
              <a:t>generalized</a:t>
            </a:r>
            <a:r>
              <a:rPr lang="nl-BE" baseline="0" dirty="0" smtClean="0"/>
              <a:t> </a:t>
            </a:r>
            <a:r>
              <a:rPr lang="nl-BE" baseline="0" dirty="0" err="1" smtClean="0"/>
              <a:t>this</a:t>
            </a:r>
            <a:r>
              <a:rPr lang="nl-BE" baseline="0" dirty="0" smtClean="0"/>
              <a:t> </a:t>
            </a:r>
            <a:r>
              <a:rPr lang="nl-BE" baseline="0" dirty="0" err="1" smtClean="0"/>
              <a:t>into</a:t>
            </a:r>
            <a:r>
              <a:rPr lang="nl-BE" baseline="0" dirty="0" smtClean="0"/>
              <a:t> </a:t>
            </a:r>
            <a:r>
              <a:rPr lang="nl-BE" baseline="0" dirty="0" err="1" smtClean="0"/>
              <a:t>an</a:t>
            </a:r>
            <a:r>
              <a:rPr lang="nl-BE" baseline="0" dirty="0" smtClean="0"/>
              <a:t> interface </a:t>
            </a:r>
            <a:r>
              <a:rPr lang="nl-BE" baseline="0" dirty="0" err="1" smtClean="0"/>
              <a:t>which</a:t>
            </a:r>
            <a:r>
              <a:rPr lang="nl-BE" baseline="0" dirty="0" smtClean="0"/>
              <a:t> is </a:t>
            </a:r>
            <a:r>
              <a:rPr lang="nl-BE" baseline="0" dirty="0" err="1" smtClean="0"/>
              <a:t>implemented</a:t>
            </a:r>
            <a:r>
              <a:rPr lang="nl-BE" baseline="0" dirty="0" smtClean="0"/>
              <a:t> </a:t>
            </a:r>
            <a:r>
              <a:rPr lang="nl-BE" baseline="0" dirty="0" err="1" smtClean="0"/>
              <a:t>by</a:t>
            </a:r>
            <a:r>
              <a:rPr lang="nl-BE" baseline="0" dirty="0" smtClean="0"/>
              <a:t> </a:t>
            </a:r>
            <a:r>
              <a:rPr lang="nl-BE" baseline="0" dirty="0" err="1" smtClean="0"/>
              <a:t>similar</a:t>
            </a:r>
            <a:r>
              <a:rPr lang="nl-BE" baseline="0" dirty="0" smtClean="0"/>
              <a:t> classes </a:t>
            </a:r>
            <a:r>
              <a:rPr lang="nl-BE" baseline="0" dirty="0" err="1" smtClean="0"/>
              <a:t>like</a:t>
            </a:r>
            <a:r>
              <a:rPr lang="nl-BE" baseline="0" dirty="0" smtClean="0"/>
              <a:t> </a:t>
            </a:r>
            <a:r>
              <a:rPr lang="nl-BE" baseline="0" dirty="0" err="1" smtClean="0"/>
              <a:t>circlesgenerator</a:t>
            </a:r>
            <a:r>
              <a:rPr lang="nl-BE" baseline="0" dirty="0" smtClean="0"/>
              <a:t> en </a:t>
            </a:r>
            <a:r>
              <a:rPr lang="nl-BE" baseline="0" dirty="0" err="1" smtClean="0"/>
              <a:t>trapsggenerator</a:t>
            </a:r>
            <a:r>
              <a:rPr lang="nl-BE" baseline="0" dirty="0" smtClean="0"/>
              <a:t>. </a:t>
            </a:r>
            <a:r>
              <a:rPr lang="nl-BE" baseline="0" dirty="0" err="1" smtClean="0"/>
              <a:t>Boxes</a:t>
            </a:r>
            <a:r>
              <a:rPr lang="nl-BE" baseline="0" dirty="0" smtClean="0"/>
              <a:t>, </a:t>
            </a:r>
            <a:r>
              <a:rPr lang="nl-BE" baseline="0" dirty="0" err="1" smtClean="0"/>
              <a:t>circles</a:t>
            </a:r>
            <a:r>
              <a:rPr lang="nl-BE" baseline="0" dirty="0" smtClean="0"/>
              <a:t> en </a:t>
            </a:r>
            <a:r>
              <a:rPr lang="nl-BE" baseline="0" dirty="0" err="1" smtClean="0"/>
              <a:t>trapsgenerators</a:t>
            </a:r>
            <a:r>
              <a:rPr lang="nl-BE" baseline="0" dirty="0" smtClean="0"/>
              <a:t> </a:t>
            </a:r>
            <a:r>
              <a:rPr lang="nl-BE" baseline="0" dirty="0" err="1" smtClean="0"/>
              <a:t>each</a:t>
            </a:r>
            <a:r>
              <a:rPr lang="nl-BE" baseline="0" dirty="0" smtClean="0"/>
              <a:t> </a:t>
            </a:r>
            <a:r>
              <a:rPr lang="nl-BE" baseline="0" dirty="0" err="1" smtClean="0"/>
              <a:t>create</a:t>
            </a:r>
            <a:r>
              <a:rPr lang="nl-BE" baseline="0" dirty="0" smtClean="0"/>
              <a:t> the </a:t>
            </a:r>
            <a:r>
              <a:rPr lang="nl-BE" baseline="0" dirty="0" err="1" smtClean="0"/>
              <a:t>necessary</a:t>
            </a:r>
            <a:r>
              <a:rPr lang="nl-BE" baseline="0" dirty="0" smtClean="0"/>
              <a:t> </a:t>
            </a:r>
            <a:r>
              <a:rPr lang="nl-BE" baseline="0" dirty="0" err="1" smtClean="0"/>
              <a:t>properties</a:t>
            </a:r>
            <a:r>
              <a:rPr lang="nl-BE" baseline="0" dirty="0" smtClean="0"/>
              <a:t> </a:t>
            </a:r>
            <a:r>
              <a:rPr lang="nl-BE" baseline="0" dirty="0" err="1" smtClean="0"/>
              <a:t>based</a:t>
            </a:r>
            <a:r>
              <a:rPr lang="nl-BE" baseline="0" dirty="0" smtClean="0"/>
              <a:t> on the </a:t>
            </a:r>
            <a:r>
              <a:rPr lang="nl-BE" baseline="0" dirty="0" err="1" smtClean="0"/>
              <a:t>given</a:t>
            </a:r>
            <a:r>
              <a:rPr lang="nl-BE" baseline="0" dirty="0" smtClean="0"/>
              <a:t> parameters. </a:t>
            </a:r>
            <a:r>
              <a:rPr lang="nl-BE" baseline="0" dirty="0" err="1" smtClean="0"/>
              <a:t>From</a:t>
            </a:r>
            <a:r>
              <a:rPr lang="nl-BE" baseline="0" dirty="0" smtClean="0"/>
              <a:t> these </a:t>
            </a:r>
            <a:r>
              <a:rPr lang="nl-BE" baseline="0" dirty="0" err="1" smtClean="0"/>
              <a:t>properties</a:t>
            </a:r>
            <a:r>
              <a:rPr lang="nl-BE" baseline="0" dirty="0" smtClean="0"/>
              <a:t> </a:t>
            </a:r>
            <a:r>
              <a:rPr lang="nl-BE" baseline="0" dirty="0" err="1" smtClean="0"/>
              <a:t>it</a:t>
            </a:r>
            <a:r>
              <a:rPr lang="nl-BE" baseline="0" dirty="0" smtClean="0"/>
              <a:t> </a:t>
            </a:r>
            <a:r>
              <a:rPr lang="nl-BE" baseline="0" dirty="0" err="1" smtClean="0"/>
              <a:t>gets</a:t>
            </a:r>
            <a:r>
              <a:rPr lang="nl-BE" baseline="0" dirty="0" smtClean="0"/>
              <a:t> the </a:t>
            </a:r>
            <a:r>
              <a:rPr lang="nl-BE" baseline="0" dirty="0" err="1" smtClean="0"/>
              <a:t>necessary</a:t>
            </a:r>
            <a:r>
              <a:rPr lang="nl-BE" baseline="0" dirty="0" smtClean="0"/>
              <a:t> data </a:t>
            </a:r>
            <a:r>
              <a:rPr lang="nl-BE" baseline="0" dirty="0" err="1" smtClean="0"/>
              <a:t>to</a:t>
            </a:r>
            <a:r>
              <a:rPr lang="nl-BE" baseline="0" dirty="0" smtClean="0"/>
              <a:t> </a:t>
            </a:r>
            <a:r>
              <a:rPr lang="nl-BE" baseline="0" dirty="0" err="1" smtClean="0"/>
              <a:t>be</a:t>
            </a:r>
            <a:r>
              <a:rPr lang="nl-BE" baseline="0" dirty="0" smtClean="0"/>
              <a:t> </a:t>
            </a:r>
            <a:r>
              <a:rPr lang="nl-BE" baseline="0" dirty="0" err="1" smtClean="0"/>
              <a:t>able</a:t>
            </a:r>
            <a:r>
              <a:rPr lang="nl-BE" baseline="0" dirty="0" smtClean="0"/>
              <a:t> </a:t>
            </a:r>
            <a:r>
              <a:rPr lang="nl-BE" baseline="0" dirty="0" err="1" smtClean="0"/>
              <a:t>to</a:t>
            </a:r>
            <a:r>
              <a:rPr lang="nl-BE" baseline="0" dirty="0" smtClean="0"/>
              <a:t> </a:t>
            </a:r>
            <a:r>
              <a:rPr lang="nl-BE" baseline="0" dirty="0" err="1" smtClean="0"/>
              <a:t>generate</a:t>
            </a:r>
            <a:r>
              <a:rPr lang="nl-BE" baseline="0" dirty="0" smtClean="0"/>
              <a:t> the </a:t>
            </a:r>
            <a:r>
              <a:rPr lang="nl-BE" baseline="0" dirty="0" err="1" smtClean="0"/>
              <a:t>specific</a:t>
            </a:r>
            <a:r>
              <a:rPr lang="nl-BE" baseline="0" dirty="0" smtClean="0"/>
              <a:t> </a:t>
            </a:r>
            <a:r>
              <a:rPr lang="nl-BE" baseline="0" dirty="0" err="1" smtClean="0"/>
              <a:t>shapes</a:t>
            </a:r>
            <a:r>
              <a:rPr lang="nl-BE" baseline="0" dirty="0" smtClean="0"/>
              <a:t>. A </a:t>
            </a:r>
            <a:r>
              <a:rPr lang="nl-BE" baseline="0" dirty="0" err="1" smtClean="0"/>
              <a:t>fourth</a:t>
            </a:r>
            <a:r>
              <a:rPr lang="nl-BE" baseline="0" dirty="0" smtClean="0"/>
              <a:t> class </a:t>
            </a:r>
            <a:r>
              <a:rPr lang="nl-BE" baseline="0" dirty="0" err="1" smtClean="0"/>
              <a:t>MetricShapesGenerator</a:t>
            </a:r>
            <a:r>
              <a:rPr lang="nl-BE" baseline="0" dirty="0" smtClean="0"/>
              <a:t> </a:t>
            </a:r>
            <a:r>
              <a:rPr lang="nl-BE" baseline="0" dirty="0" err="1" smtClean="0"/>
              <a:t>also</a:t>
            </a:r>
            <a:r>
              <a:rPr lang="nl-BE" baseline="0" dirty="0" smtClean="0"/>
              <a:t> </a:t>
            </a:r>
            <a:r>
              <a:rPr lang="nl-BE" baseline="0" dirty="0" err="1" smtClean="0"/>
              <a:t>implements</a:t>
            </a:r>
            <a:r>
              <a:rPr lang="nl-BE" baseline="0" dirty="0" smtClean="0"/>
              <a:t> the interface but </a:t>
            </a:r>
            <a:r>
              <a:rPr lang="nl-BE" baseline="0" dirty="0" err="1" smtClean="0"/>
              <a:t>behaves</a:t>
            </a:r>
            <a:r>
              <a:rPr lang="nl-BE" baseline="0" dirty="0" smtClean="0"/>
              <a:t> </a:t>
            </a:r>
            <a:r>
              <a:rPr lang="nl-BE" baseline="0" dirty="0" err="1" smtClean="0"/>
              <a:t>diffently</a:t>
            </a:r>
            <a:r>
              <a:rPr lang="nl-BE" baseline="0" dirty="0" smtClean="0"/>
              <a:t>. It </a:t>
            </a:r>
            <a:r>
              <a:rPr lang="nl-BE" baseline="0" dirty="0" err="1" smtClean="0"/>
              <a:t>creates</a:t>
            </a:r>
            <a:r>
              <a:rPr lang="nl-BE" baseline="0" dirty="0" smtClean="0"/>
              <a:t> a generator </a:t>
            </a:r>
            <a:r>
              <a:rPr lang="nl-BE" baseline="0" dirty="0" err="1" smtClean="0"/>
              <a:t>for</a:t>
            </a:r>
            <a:r>
              <a:rPr lang="nl-BE" baseline="0" dirty="0" smtClean="0"/>
              <a:t> </a:t>
            </a:r>
            <a:r>
              <a:rPr lang="nl-BE" baseline="0" dirty="0" err="1" smtClean="0"/>
              <a:t>each</a:t>
            </a:r>
            <a:r>
              <a:rPr lang="nl-BE" baseline="0" dirty="0" smtClean="0"/>
              <a:t> </a:t>
            </a:r>
            <a:r>
              <a:rPr lang="nl-BE" baseline="0" dirty="0" err="1" smtClean="0"/>
              <a:t>shapetype</a:t>
            </a:r>
            <a:r>
              <a:rPr lang="nl-BE" baseline="0" dirty="0" smtClean="0"/>
              <a:t> en </a:t>
            </a:r>
            <a:r>
              <a:rPr lang="nl-BE" baseline="0" dirty="0" err="1" smtClean="0"/>
              <a:t>gets</a:t>
            </a:r>
            <a:r>
              <a:rPr lang="nl-BE" baseline="0" dirty="0" smtClean="0"/>
              <a:t> the </a:t>
            </a:r>
            <a:r>
              <a:rPr lang="nl-BE" baseline="0" dirty="0" err="1" smtClean="0"/>
              <a:t>shapes</a:t>
            </a:r>
            <a:r>
              <a:rPr lang="nl-BE" baseline="0" dirty="0" smtClean="0"/>
              <a:t> </a:t>
            </a:r>
            <a:r>
              <a:rPr lang="nl-BE" baseline="0" dirty="0" err="1" smtClean="0"/>
              <a:t>it</a:t>
            </a:r>
            <a:r>
              <a:rPr lang="nl-BE" baseline="0" dirty="0" smtClean="0"/>
              <a:t> </a:t>
            </a:r>
            <a:r>
              <a:rPr lang="nl-BE" baseline="0" dirty="0" err="1" smtClean="0"/>
              <a:t>needs</a:t>
            </a:r>
            <a:r>
              <a:rPr lang="nl-BE" baseline="0" dirty="0" smtClean="0"/>
              <a:t> </a:t>
            </a:r>
            <a:r>
              <a:rPr lang="nl-BE" baseline="0" dirty="0" err="1" smtClean="0"/>
              <a:t>from</a:t>
            </a:r>
            <a:r>
              <a:rPr lang="nl-BE" baseline="0" dirty="0" smtClean="0"/>
              <a:t> the correct generator. </a:t>
            </a:r>
            <a:r>
              <a:rPr lang="nl-BE" baseline="0" dirty="0" err="1" smtClean="0"/>
              <a:t>This</a:t>
            </a:r>
            <a:r>
              <a:rPr lang="nl-BE" baseline="0" dirty="0" smtClean="0"/>
              <a:t> way we have </a:t>
            </a:r>
            <a:r>
              <a:rPr lang="nl-BE" baseline="0" dirty="0" err="1" smtClean="0"/>
              <a:t>less</a:t>
            </a:r>
            <a:r>
              <a:rPr lang="nl-BE" baseline="0" dirty="0" smtClean="0"/>
              <a:t> redundant code, more </a:t>
            </a:r>
            <a:r>
              <a:rPr lang="nl-BE" baseline="0" dirty="0" err="1" smtClean="0"/>
              <a:t>cohesion</a:t>
            </a:r>
            <a:r>
              <a:rPr lang="nl-BE" baseline="0" dirty="0" smtClean="0"/>
              <a:t> </a:t>
            </a:r>
            <a:r>
              <a:rPr lang="nl-BE" baseline="0" dirty="0" err="1" smtClean="0"/>
              <a:t>and</a:t>
            </a:r>
            <a:r>
              <a:rPr lang="nl-BE" baseline="0" dirty="0" smtClean="0"/>
              <a:t> </a:t>
            </a:r>
            <a:r>
              <a:rPr lang="nl-BE" baseline="0" dirty="0" err="1" smtClean="0"/>
              <a:t>less</a:t>
            </a:r>
            <a:r>
              <a:rPr lang="nl-BE" baseline="0" dirty="0" smtClean="0"/>
              <a:t> </a:t>
            </a:r>
            <a:r>
              <a:rPr lang="nl-BE" baseline="0" dirty="0" err="1" smtClean="0"/>
              <a:t>coupling</a:t>
            </a:r>
            <a:r>
              <a:rPr lang="nl-BE" baseline="0" dirty="0" smtClean="0"/>
              <a:t> </a:t>
            </a:r>
            <a:r>
              <a:rPr lang="nl-BE" baseline="0" dirty="0" err="1" smtClean="0"/>
              <a:t>between</a:t>
            </a:r>
            <a:r>
              <a:rPr lang="nl-BE" baseline="0" dirty="0" smtClean="0"/>
              <a:t> the </a:t>
            </a:r>
            <a:r>
              <a:rPr lang="nl-BE" baseline="0" dirty="0" err="1" smtClean="0"/>
              <a:t>metricshapesgenerator</a:t>
            </a:r>
            <a:r>
              <a:rPr lang="nl-BE" baseline="0" dirty="0" smtClean="0"/>
              <a:t> </a:t>
            </a:r>
            <a:r>
              <a:rPr lang="nl-BE" baseline="0" dirty="0" err="1" smtClean="0"/>
              <a:t>and</a:t>
            </a:r>
            <a:r>
              <a:rPr lang="nl-BE" baseline="0" dirty="0" smtClean="0"/>
              <a:t> </a:t>
            </a:r>
            <a:r>
              <a:rPr lang="nl-BE" baseline="0" dirty="0" err="1" smtClean="0"/>
              <a:t>all</a:t>
            </a:r>
            <a:r>
              <a:rPr lang="nl-BE" baseline="0" dirty="0" smtClean="0"/>
              <a:t> the different </a:t>
            </a:r>
            <a:r>
              <a:rPr lang="nl-BE" baseline="0" dirty="0" err="1" smtClean="0"/>
              <a:t>shapes</a:t>
            </a:r>
            <a:r>
              <a:rPr lang="nl-BE" baseline="0" dirty="0" smtClean="0"/>
              <a:t>.</a:t>
            </a:r>
            <a:endParaRPr lang="nl-BE" dirty="0"/>
          </a:p>
        </p:txBody>
      </p:sp>
      <p:sp>
        <p:nvSpPr>
          <p:cNvPr id="4" name="Tijdelijke aanduiding voor dianummer 3"/>
          <p:cNvSpPr>
            <a:spLocks noGrp="1"/>
          </p:cNvSpPr>
          <p:nvPr>
            <p:ph type="sldNum" sz="quarter" idx="10"/>
          </p:nvPr>
        </p:nvSpPr>
        <p:spPr/>
        <p:txBody>
          <a:bodyPr/>
          <a:lstStyle/>
          <a:p>
            <a:fld id="{A6AC7D50-7257-44CB-B386-86C241CB44AC}" type="slidenum">
              <a:rPr lang="nl-BE" smtClean="0"/>
              <a:t>6</a:t>
            </a:fld>
            <a:endParaRPr lang="nl-BE"/>
          </a:p>
        </p:txBody>
      </p:sp>
    </p:spTree>
    <p:extLst>
      <p:ext uri="{BB962C8B-B14F-4D97-AF65-F5344CB8AC3E}">
        <p14:creationId xmlns:p14="http://schemas.microsoft.com/office/powerpoint/2010/main" val="20116579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We </a:t>
            </a:r>
            <a:r>
              <a:rPr lang="nl-BE" dirty="0" err="1" smtClean="0"/>
              <a:t>ran</a:t>
            </a:r>
            <a:r>
              <a:rPr lang="nl-BE" dirty="0" smtClean="0"/>
              <a:t> analysis</a:t>
            </a:r>
            <a:r>
              <a:rPr lang="nl-BE" baseline="0" dirty="0" smtClean="0"/>
              <a:t> </a:t>
            </a:r>
            <a:r>
              <a:rPr lang="nl-BE" baseline="0" dirty="0" err="1" smtClean="0"/>
              <a:t>with</a:t>
            </a:r>
            <a:r>
              <a:rPr lang="nl-BE" baseline="0" dirty="0" smtClean="0"/>
              <a:t> </a:t>
            </a:r>
            <a:r>
              <a:rPr lang="nl-BE" baseline="0" dirty="0" err="1" smtClean="0"/>
              <a:t>both</a:t>
            </a:r>
            <a:r>
              <a:rPr lang="nl-BE" baseline="0" dirty="0" smtClean="0"/>
              <a:t> </a:t>
            </a:r>
            <a:r>
              <a:rPr lang="nl-BE" baseline="0" dirty="0" err="1" smtClean="0"/>
              <a:t>incode</a:t>
            </a:r>
            <a:r>
              <a:rPr lang="nl-BE" baseline="0" dirty="0" smtClean="0"/>
              <a:t> </a:t>
            </a:r>
            <a:r>
              <a:rPr lang="nl-BE" baseline="0" dirty="0" err="1" smtClean="0"/>
              <a:t>and</a:t>
            </a:r>
            <a:r>
              <a:rPr lang="nl-BE" baseline="0" dirty="0" smtClean="0"/>
              <a:t> </a:t>
            </a:r>
            <a:r>
              <a:rPr lang="nl-BE" baseline="0" dirty="0" err="1" smtClean="0"/>
              <a:t>sonarQube</a:t>
            </a:r>
            <a:r>
              <a:rPr lang="nl-BE" baseline="0" dirty="0" smtClean="0"/>
              <a:t>. </a:t>
            </a:r>
            <a:r>
              <a:rPr lang="nl-BE" baseline="0" dirty="0" err="1" smtClean="0"/>
              <a:t>Incode</a:t>
            </a:r>
            <a:r>
              <a:rPr lang="nl-BE" baseline="0" dirty="0" smtClean="0"/>
              <a:t> </a:t>
            </a:r>
            <a:r>
              <a:rPr lang="nl-BE" baseline="0" dirty="0" err="1" smtClean="0"/>
              <a:t>showed</a:t>
            </a:r>
            <a:r>
              <a:rPr lang="nl-BE" baseline="0" dirty="0" smtClean="0"/>
              <a:t> classes </a:t>
            </a:r>
            <a:r>
              <a:rPr lang="nl-BE" baseline="0" dirty="0" err="1" smtClean="0"/>
              <a:t>hierarchies</a:t>
            </a:r>
            <a:r>
              <a:rPr lang="nl-BE" baseline="0" dirty="0" smtClean="0"/>
              <a:t> </a:t>
            </a:r>
            <a:r>
              <a:rPr lang="nl-BE" baseline="0" dirty="0" err="1" smtClean="0"/>
              <a:t>tend</a:t>
            </a:r>
            <a:r>
              <a:rPr lang="nl-BE" baseline="0" dirty="0" smtClean="0"/>
              <a:t> </a:t>
            </a:r>
            <a:r>
              <a:rPr lang="nl-BE" baseline="0" dirty="0" err="1" smtClean="0"/>
              <a:t>to</a:t>
            </a:r>
            <a:r>
              <a:rPr lang="nl-BE" baseline="0" dirty="0" smtClean="0"/>
              <a:t> </a:t>
            </a:r>
            <a:r>
              <a:rPr lang="nl-BE" baseline="0" dirty="0" err="1" smtClean="0"/>
              <a:t>be</a:t>
            </a:r>
            <a:r>
              <a:rPr lang="nl-BE" baseline="0" dirty="0" smtClean="0"/>
              <a:t> </a:t>
            </a:r>
            <a:r>
              <a:rPr lang="nl-BE" baseline="0" dirty="0" err="1" smtClean="0"/>
              <a:t>tall</a:t>
            </a:r>
            <a:r>
              <a:rPr lang="nl-BE" baseline="0" dirty="0" smtClean="0"/>
              <a:t> </a:t>
            </a:r>
            <a:r>
              <a:rPr lang="nl-BE" baseline="0" dirty="0" err="1" smtClean="0"/>
              <a:t>and</a:t>
            </a:r>
            <a:r>
              <a:rPr lang="nl-BE" baseline="0" dirty="0" smtClean="0"/>
              <a:t> </a:t>
            </a:r>
            <a:r>
              <a:rPr lang="nl-BE" baseline="0" dirty="0" err="1" smtClean="0"/>
              <a:t>wide</a:t>
            </a:r>
            <a:r>
              <a:rPr lang="nl-BE" baseline="0" dirty="0" smtClean="0"/>
              <a:t>, we </a:t>
            </a:r>
            <a:r>
              <a:rPr lang="nl-BE" baseline="0" dirty="0" err="1" smtClean="0"/>
              <a:t>believe</a:t>
            </a:r>
            <a:r>
              <a:rPr lang="nl-BE" baseline="0" dirty="0" smtClean="0"/>
              <a:t> </a:t>
            </a:r>
            <a:r>
              <a:rPr lang="nl-BE" baseline="0" dirty="0" err="1" smtClean="0"/>
              <a:t>this</a:t>
            </a:r>
            <a:r>
              <a:rPr lang="nl-BE" baseline="0" dirty="0" smtClean="0"/>
              <a:t> is </a:t>
            </a:r>
            <a:r>
              <a:rPr lang="nl-BE" baseline="0" dirty="0" err="1" smtClean="0"/>
              <a:t>caused</a:t>
            </a:r>
            <a:r>
              <a:rPr lang="nl-BE" baseline="0" dirty="0" smtClean="0"/>
              <a:t> </a:t>
            </a:r>
            <a:r>
              <a:rPr lang="nl-BE" baseline="0" dirty="0" err="1" smtClean="0"/>
              <a:t>because</a:t>
            </a:r>
            <a:r>
              <a:rPr lang="nl-BE" baseline="0" dirty="0" smtClean="0"/>
              <a:t> the </a:t>
            </a:r>
            <a:r>
              <a:rPr lang="nl-BE" baseline="0" dirty="0" err="1" smtClean="0"/>
              <a:t>number</a:t>
            </a:r>
            <a:r>
              <a:rPr lang="nl-BE" baseline="0" dirty="0" smtClean="0"/>
              <a:t> of classes is </a:t>
            </a:r>
            <a:r>
              <a:rPr lang="nl-BE" baseline="0" dirty="0" err="1" smtClean="0"/>
              <a:t>relatively</a:t>
            </a:r>
            <a:r>
              <a:rPr lang="nl-BE" baseline="0" dirty="0" smtClean="0"/>
              <a:t> small </a:t>
            </a:r>
            <a:r>
              <a:rPr lang="nl-BE" baseline="0" dirty="0" err="1" smtClean="0"/>
              <a:t>to</a:t>
            </a:r>
            <a:r>
              <a:rPr lang="nl-BE" baseline="0" dirty="0" smtClean="0"/>
              <a:t> classes in </a:t>
            </a:r>
            <a:r>
              <a:rPr lang="nl-BE" baseline="0" dirty="0" err="1" smtClean="0"/>
              <a:t>hierarchies</a:t>
            </a:r>
            <a:r>
              <a:rPr lang="nl-BE" baseline="0" dirty="0" smtClean="0"/>
              <a:t> </a:t>
            </a:r>
            <a:r>
              <a:rPr lang="nl-BE" baseline="0" dirty="0" err="1" smtClean="0"/>
              <a:t>and</a:t>
            </a:r>
            <a:r>
              <a:rPr lang="nl-BE" baseline="0" dirty="0" smtClean="0"/>
              <a:t> </a:t>
            </a:r>
            <a:r>
              <a:rPr lang="nl-BE" baseline="0" dirty="0" err="1" smtClean="0"/>
              <a:t>hierachies</a:t>
            </a:r>
            <a:r>
              <a:rPr lang="nl-BE" baseline="0" dirty="0" smtClean="0"/>
              <a:t> </a:t>
            </a:r>
            <a:r>
              <a:rPr lang="nl-BE" baseline="0" dirty="0" err="1" smtClean="0"/>
              <a:t>depth</a:t>
            </a:r>
            <a:r>
              <a:rPr lang="nl-BE" baseline="0" dirty="0" smtClean="0"/>
              <a:t>. </a:t>
            </a:r>
            <a:br>
              <a:rPr lang="nl-BE" baseline="0" dirty="0" smtClean="0"/>
            </a:br>
            <a:r>
              <a:rPr lang="nl-BE" baseline="0" dirty="0" smtClean="0"/>
              <a:t>We </a:t>
            </a:r>
            <a:r>
              <a:rPr lang="nl-BE" baseline="0" dirty="0" err="1" smtClean="0"/>
              <a:t>also</a:t>
            </a:r>
            <a:r>
              <a:rPr lang="nl-BE" baseline="0" dirty="0" smtClean="0"/>
              <a:t> </a:t>
            </a:r>
            <a:r>
              <a:rPr lang="nl-BE" baseline="0" dirty="0" err="1" smtClean="0"/>
              <a:t>seem</a:t>
            </a:r>
            <a:r>
              <a:rPr lang="nl-BE" baseline="0" dirty="0" smtClean="0"/>
              <a:t> </a:t>
            </a:r>
            <a:r>
              <a:rPr lang="nl-BE" baseline="0" dirty="0" err="1" smtClean="0"/>
              <a:t>to</a:t>
            </a:r>
            <a:r>
              <a:rPr lang="nl-BE" baseline="0" dirty="0" smtClean="0"/>
              <a:t> call </a:t>
            </a:r>
            <a:r>
              <a:rPr lang="nl-BE" baseline="0" dirty="0" err="1" smtClean="0"/>
              <a:t>relatively</a:t>
            </a:r>
            <a:r>
              <a:rPr lang="nl-BE" baseline="0" dirty="0" smtClean="0"/>
              <a:t> </a:t>
            </a:r>
            <a:r>
              <a:rPr lang="nl-BE" baseline="0" dirty="0" err="1" smtClean="0"/>
              <a:t>many</a:t>
            </a:r>
            <a:r>
              <a:rPr lang="nl-BE" baseline="0" dirty="0" smtClean="0"/>
              <a:t> </a:t>
            </a:r>
            <a:r>
              <a:rPr lang="nl-BE" baseline="0" dirty="0" err="1" smtClean="0"/>
              <a:t>methods</a:t>
            </a:r>
            <a:r>
              <a:rPr lang="nl-BE" baseline="0" dirty="0" smtClean="0"/>
              <a:t> </a:t>
            </a:r>
            <a:r>
              <a:rPr lang="nl-BE" baseline="0" dirty="0" err="1" smtClean="0"/>
              <a:t>within</a:t>
            </a:r>
            <a:r>
              <a:rPr lang="nl-BE" baseline="0" dirty="0" smtClean="0"/>
              <a:t> a class </a:t>
            </a:r>
            <a:r>
              <a:rPr lang="nl-BE" baseline="0" dirty="0" err="1" smtClean="0"/>
              <a:t>which</a:t>
            </a:r>
            <a:r>
              <a:rPr lang="nl-BE" baseline="0" dirty="0" smtClean="0"/>
              <a:t> we </a:t>
            </a:r>
            <a:r>
              <a:rPr lang="nl-BE" baseline="0" dirty="0" err="1" smtClean="0"/>
              <a:t>believe</a:t>
            </a:r>
            <a:r>
              <a:rPr lang="nl-BE" baseline="0" dirty="0" smtClean="0"/>
              <a:t> </a:t>
            </a:r>
            <a:r>
              <a:rPr lang="nl-BE" baseline="0" dirty="0" err="1" smtClean="0"/>
              <a:t>comes</a:t>
            </a:r>
            <a:r>
              <a:rPr lang="nl-BE" baseline="0" dirty="0" smtClean="0"/>
              <a:t> </a:t>
            </a:r>
            <a:r>
              <a:rPr lang="nl-BE" baseline="0" dirty="0" err="1" smtClean="0"/>
              <a:t>from</a:t>
            </a:r>
            <a:r>
              <a:rPr lang="nl-BE" baseline="0" dirty="0" smtClean="0"/>
              <a:t> the </a:t>
            </a:r>
            <a:r>
              <a:rPr lang="nl-BE" baseline="0" dirty="0" err="1" smtClean="0"/>
              <a:t>fact</a:t>
            </a:r>
            <a:r>
              <a:rPr lang="nl-BE" baseline="0" dirty="0" smtClean="0"/>
              <a:t> </a:t>
            </a:r>
            <a:r>
              <a:rPr lang="nl-BE" baseline="0" dirty="0" err="1" smtClean="0"/>
              <a:t>that</a:t>
            </a:r>
            <a:r>
              <a:rPr lang="nl-BE" baseline="0" dirty="0" smtClean="0"/>
              <a:t> we </a:t>
            </a:r>
            <a:r>
              <a:rPr lang="nl-BE" baseline="0" dirty="0" err="1" smtClean="0"/>
              <a:t>use</a:t>
            </a:r>
            <a:r>
              <a:rPr lang="nl-BE" baseline="0" dirty="0" smtClean="0"/>
              <a:t> a lot of private </a:t>
            </a:r>
            <a:r>
              <a:rPr lang="nl-BE" baseline="0" dirty="0" err="1" smtClean="0"/>
              <a:t>methods</a:t>
            </a:r>
            <a:r>
              <a:rPr lang="nl-BE" baseline="0" dirty="0" smtClean="0"/>
              <a:t> </a:t>
            </a:r>
            <a:r>
              <a:rPr lang="nl-BE" baseline="0" dirty="0" err="1" smtClean="0"/>
              <a:t>so</a:t>
            </a:r>
            <a:r>
              <a:rPr lang="nl-BE" baseline="0" dirty="0" smtClean="0"/>
              <a:t> </a:t>
            </a:r>
            <a:r>
              <a:rPr lang="nl-BE" baseline="0" dirty="0" err="1" smtClean="0"/>
              <a:t>other</a:t>
            </a:r>
            <a:r>
              <a:rPr lang="nl-BE" baseline="0" dirty="0" smtClean="0"/>
              <a:t> </a:t>
            </a:r>
            <a:r>
              <a:rPr lang="nl-BE" baseline="0" dirty="0" err="1" smtClean="0"/>
              <a:t>methods</a:t>
            </a:r>
            <a:r>
              <a:rPr lang="nl-BE" baseline="0" dirty="0" smtClean="0"/>
              <a:t> do </a:t>
            </a:r>
            <a:r>
              <a:rPr lang="nl-BE" baseline="0" dirty="0" err="1" smtClean="0"/>
              <a:t>not</a:t>
            </a:r>
            <a:r>
              <a:rPr lang="nl-BE" baseline="0" dirty="0" smtClean="0"/>
              <a:t> </a:t>
            </a:r>
            <a:r>
              <a:rPr lang="nl-BE" baseline="0" dirty="0" err="1" smtClean="0"/>
              <a:t>become</a:t>
            </a:r>
            <a:r>
              <a:rPr lang="nl-BE" baseline="0" dirty="0" smtClean="0"/>
              <a:t> </a:t>
            </a:r>
            <a:r>
              <a:rPr lang="nl-BE" baseline="0" dirty="0" err="1" smtClean="0"/>
              <a:t>to</a:t>
            </a:r>
            <a:r>
              <a:rPr lang="nl-BE" baseline="0" dirty="0" smtClean="0"/>
              <a:t> big.</a:t>
            </a:r>
            <a:endParaRPr lang="nl-BE" dirty="0"/>
          </a:p>
        </p:txBody>
      </p:sp>
      <p:sp>
        <p:nvSpPr>
          <p:cNvPr id="4" name="Tijdelijke aanduiding voor dianummer 3"/>
          <p:cNvSpPr>
            <a:spLocks noGrp="1"/>
          </p:cNvSpPr>
          <p:nvPr>
            <p:ph type="sldNum" sz="quarter" idx="10"/>
          </p:nvPr>
        </p:nvSpPr>
        <p:spPr/>
        <p:txBody>
          <a:bodyPr/>
          <a:lstStyle/>
          <a:p>
            <a:fld id="{A6AC7D50-7257-44CB-B386-86C241CB44AC}" type="slidenum">
              <a:rPr lang="nl-BE" smtClean="0"/>
              <a:t>7</a:t>
            </a:fld>
            <a:endParaRPr lang="nl-BE"/>
          </a:p>
        </p:txBody>
      </p:sp>
    </p:spTree>
    <p:extLst>
      <p:ext uri="{BB962C8B-B14F-4D97-AF65-F5344CB8AC3E}">
        <p14:creationId xmlns:p14="http://schemas.microsoft.com/office/powerpoint/2010/main" val="23593655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err="1" smtClean="0"/>
              <a:t>Incode</a:t>
            </a:r>
            <a:r>
              <a:rPr lang="nl-BE" dirty="0" smtClean="0"/>
              <a:t> shows </a:t>
            </a:r>
            <a:r>
              <a:rPr lang="nl-BE" dirty="0" err="1" smtClean="0"/>
              <a:t>one</a:t>
            </a:r>
            <a:r>
              <a:rPr lang="nl-BE" dirty="0" smtClean="0"/>
              <a:t> data class </a:t>
            </a:r>
            <a:r>
              <a:rPr lang="nl-BE" dirty="0" err="1" smtClean="0"/>
              <a:t>which</a:t>
            </a:r>
            <a:r>
              <a:rPr lang="nl-BE" dirty="0" smtClean="0"/>
              <a:t> is the</a:t>
            </a:r>
            <a:r>
              <a:rPr lang="nl-BE" baseline="0" dirty="0" smtClean="0"/>
              <a:t> </a:t>
            </a:r>
            <a:r>
              <a:rPr lang="nl-BE" baseline="0" dirty="0" err="1" smtClean="0"/>
              <a:t>Shape</a:t>
            </a:r>
            <a:r>
              <a:rPr lang="nl-BE" baseline="0" dirty="0" smtClean="0"/>
              <a:t> class </a:t>
            </a:r>
            <a:r>
              <a:rPr lang="nl-BE" baseline="0" dirty="0" err="1" smtClean="0"/>
              <a:t>and</a:t>
            </a:r>
            <a:r>
              <a:rPr lang="nl-BE" baseline="0" dirty="0" smtClean="0"/>
              <a:t> </a:t>
            </a:r>
            <a:r>
              <a:rPr lang="nl-BE" baseline="0" dirty="0" err="1" smtClean="0"/>
              <a:t>some</a:t>
            </a:r>
            <a:r>
              <a:rPr lang="nl-BE" baseline="0" dirty="0" smtClean="0"/>
              <a:t> data </a:t>
            </a:r>
            <a:r>
              <a:rPr lang="nl-BE" baseline="0" dirty="0" err="1" smtClean="0"/>
              <a:t>clumps</a:t>
            </a:r>
            <a:r>
              <a:rPr lang="nl-BE" baseline="0" dirty="0" smtClean="0"/>
              <a:t> </a:t>
            </a:r>
            <a:r>
              <a:rPr lang="nl-BE" baseline="0" dirty="0" err="1" smtClean="0"/>
              <a:t>which</a:t>
            </a:r>
            <a:r>
              <a:rPr lang="nl-BE" baseline="0" dirty="0" smtClean="0"/>
              <a:t> are </a:t>
            </a:r>
            <a:r>
              <a:rPr lang="nl-BE" baseline="0" dirty="0" err="1" smtClean="0"/>
              <a:t>mostly</a:t>
            </a:r>
            <a:r>
              <a:rPr lang="nl-BE" baseline="0" dirty="0" smtClean="0"/>
              <a:t> </a:t>
            </a:r>
            <a:r>
              <a:rPr lang="nl-BE" baseline="0" dirty="0" err="1" smtClean="0"/>
              <a:t>related</a:t>
            </a:r>
            <a:r>
              <a:rPr lang="nl-BE" baseline="0" dirty="0" smtClean="0"/>
              <a:t> </a:t>
            </a:r>
            <a:r>
              <a:rPr lang="nl-BE" baseline="0" dirty="0" err="1" smtClean="0"/>
              <a:t>to</a:t>
            </a:r>
            <a:r>
              <a:rPr lang="nl-BE" baseline="0" dirty="0" smtClean="0"/>
              <a:t> </a:t>
            </a:r>
            <a:r>
              <a:rPr lang="nl-BE" baseline="0" dirty="0" err="1" smtClean="0"/>
              <a:t>this</a:t>
            </a:r>
            <a:r>
              <a:rPr lang="nl-BE" baseline="0" dirty="0" smtClean="0"/>
              <a:t> </a:t>
            </a:r>
            <a:r>
              <a:rPr lang="nl-BE" baseline="0" dirty="0" err="1" smtClean="0"/>
              <a:t>shape</a:t>
            </a:r>
            <a:r>
              <a:rPr lang="nl-BE" baseline="0" dirty="0" smtClean="0"/>
              <a:t>. In </a:t>
            </a:r>
            <a:r>
              <a:rPr lang="nl-BE" baseline="0" dirty="0" err="1" smtClean="0"/>
              <a:t>conclusion</a:t>
            </a:r>
            <a:r>
              <a:rPr lang="nl-BE" baseline="0" dirty="0" smtClean="0"/>
              <a:t> we </a:t>
            </a:r>
            <a:r>
              <a:rPr lang="nl-BE" baseline="0" dirty="0" err="1" smtClean="0"/>
              <a:t>believe</a:t>
            </a:r>
            <a:r>
              <a:rPr lang="nl-BE" baseline="0" dirty="0" smtClean="0"/>
              <a:t> we </a:t>
            </a:r>
            <a:r>
              <a:rPr lang="nl-BE" baseline="0" dirty="0" err="1" smtClean="0"/>
              <a:t>did</a:t>
            </a:r>
            <a:r>
              <a:rPr lang="nl-BE" baseline="0" dirty="0" smtClean="0"/>
              <a:t> </a:t>
            </a:r>
            <a:r>
              <a:rPr lang="nl-BE" baseline="0" dirty="0" err="1" smtClean="0"/>
              <a:t>not</a:t>
            </a:r>
            <a:r>
              <a:rPr lang="nl-BE" baseline="0" dirty="0" smtClean="0"/>
              <a:t> make </a:t>
            </a:r>
            <a:r>
              <a:rPr lang="nl-BE" baseline="0" dirty="0" err="1" smtClean="0"/>
              <a:t>too</a:t>
            </a:r>
            <a:r>
              <a:rPr lang="nl-BE" baseline="0" dirty="0" smtClean="0"/>
              <a:t> </a:t>
            </a:r>
            <a:r>
              <a:rPr lang="nl-BE" baseline="0" dirty="0" err="1" smtClean="0"/>
              <a:t>many</a:t>
            </a:r>
            <a:r>
              <a:rPr lang="nl-BE" baseline="0" dirty="0" smtClean="0"/>
              <a:t> design </a:t>
            </a:r>
            <a:r>
              <a:rPr lang="nl-BE" baseline="0" dirty="0" err="1" smtClean="0"/>
              <a:t>flaws</a:t>
            </a:r>
            <a:r>
              <a:rPr lang="nl-BE" baseline="0" dirty="0" smtClean="0"/>
              <a:t>.</a:t>
            </a:r>
            <a:endParaRPr lang="nl-BE" dirty="0"/>
          </a:p>
        </p:txBody>
      </p:sp>
      <p:sp>
        <p:nvSpPr>
          <p:cNvPr id="4" name="Tijdelijke aanduiding voor dianummer 3"/>
          <p:cNvSpPr>
            <a:spLocks noGrp="1"/>
          </p:cNvSpPr>
          <p:nvPr>
            <p:ph type="sldNum" sz="quarter" idx="10"/>
          </p:nvPr>
        </p:nvSpPr>
        <p:spPr/>
        <p:txBody>
          <a:bodyPr/>
          <a:lstStyle/>
          <a:p>
            <a:fld id="{A6AC7D50-7257-44CB-B386-86C241CB44AC}" type="slidenum">
              <a:rPr lang="nl-BE" smtClean="0"/>
              <a:t>8</a:t>
            </a:fld>
            <a:endParaRPr lang="nl-BE"/>
          </a:p>
        </p:txBody>
      </p:sp>
    </p:spTree>
    <p:extLst>
      <p:ext uri="{BB962C8B-B14F-4D97-AF65-F5344CB8AC3E}">
        <p14:creationId xmlns:p14="http://schemas.microsoft.com/office/powerpoint/2010/main" val="39694758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We </a:t>
            </a:r>
            <a:r>
              <a:rPr lang="nl-BE" dirty="0" err="1" smtClean="0"/>
              <a:t>used</a:t>
            </a:r>
            <a:r>
              <a:rPr lang="nl-BE" baseline="0" dirty="0" smtClean="0"/>
              <a:t> </a:t>
            </a:r>
            <a:r>
              <a:rPr lang="nl-BE" baseline="0" dirty="0" err="1" smtClean="0"/>
              <a:t>sonarqube</a:t>
            </a:r>
            <a:r>
              <a:rPr lang="nl-BE" baseline="0" dirty="0" smtClean="0"/>
              <a:t> </a:t>
            </a:r>
            <a:r>
              <a:rPr lang="nl-BE" baseline="0" dirty="0" err="1" smtClean="0"/>
              <a:t>to</a:t>
            </a:r>
            <a:r>
              <a:rPr lang="nl-BE" baseline="0" dirty="0" smtClean="0"/>
              <a:t> </a:t>
            </a:r>
            <a:r>
              <a:rPr lang="nl-BE" baseline="0" dirty="0" err="1" smtClean="0"/>
              <a:t>enhance</a:t>
            </a:r>
            <a:r>
              <a:rPr lang="nl-BE" baseline="0" dirty="0" smtClean="0"/>
              <a:t> </a:t>
            </a:r>
            <a:r>
              <a:rPr lang="nl-BE" baseline="0" dirty="0" err="1" smtClean="0"/>
              <a:t>our</a:t>
            </a:r>
            <a:r>
              <a:rPr lang="nl-BE" baseline="0" dirty="0" smtClean="0"/>
              <a:t> code. </a:t>
            </a:r>
            <a:r>
              <a:rPr lang="nl-BE" baseline="0" dirty="0" err="1" smtClean="0"/>
              <a:t>Now</a:t>
            </a:r>
            <a:r>
              <a:rPr lang="nl-BE" baseline="0" dirty="0" smtClean="0"/>
              <a:t> we </a:t>
            </a:r>
            <a:r>
              <a:rPr lang="nl-BE" baseline="0" dirty="0" err="1" smtClean="0"/>
              <a:t>see</a:t>
            </a:r>
            <a:r>
              <a:rPr lang="nl-BE" baseline="0" dirty="0" smtClean="0"/>
              <a:t> we do </a:t>
            </a:r>
            <a:r>
              <a:rPr lang="nl-BE" baseline="0" dirty="0" err="1" smtClean="0"/>
              <a:t>not</a:t>
            </a:r>
            <a:r>
              <a:rPr lang="nl-BE" baseline="0" dirty="0" smtClean="0"/>
              <a:t> have </a:t>
            </a:r>
            <a:r>
              <a:rPr lang="nl-BE" baseline="0" dirty="0" err="1" smtClean="0"/>
              <a:t>many</a:t>
            </a:r>
            <a:r>
              <a:rPr lang="nl-BE" baseline="0" dirty="0" smtClean="0"/>
              <a:t> important issues </a:t>
            </a:r>
            <a:r>
              <a:rPr lang="nl-BE" baseline="0" dirty="0" err="1" smtClean="0"/>
              <a:t>and</a:t>
            </a:r>
            <a:r>
              <a:rPr lang="nl-BE" baseline="0" dirty="0" smtClean="0"/>
              <a:t> </a:t>
            </a:r>
            <a:r>
              <a:rPr lang="nl-BE" baseline="0" dirty="0" err="1" smtClean="0"/>
              <a:t>also</a:t>
            </a:r>
            <a:r>
              <a:rPr lang="nl-BE" baseline="0" dirty="0" smtClean="0"/>
              <a:t> have a decent </a:t>
            </a:r>
            <a:r>
              <a:rPr lang="nl-BE" baseline="0" dirty="0" err="1" smtClean="0"/>
              <a:t>documentation</a:t>
            </a:r>
            <a:r>
              <a:rPr lang="nl-BE" baseline="0" dirty="0" smtClean="0"/>
              <a:t>. </a:t>
            </a:r>
            <a:endParaRPr lang="nl-BE" dirty="0"/>
          </a:p>
        </p:txBody>
      </p:sp>
      <p:sp>
        <p:nvSpPr>
          <p:cNvPr id="4" name="Tijdelijke aanduiding voor dianummer 3"/>
          <p:cNvSpPr>
            <a:spLocks noGrp="1"/>
          </p:cNvSpPr>
          <p:nvPr>
            <p:ph type="sldNum" sz="quarter" idx="10"/>
          </p:nvPr>
        </p:nvSpPr>
        <p:spPr/>
        <p:txBody>
          <a:bodyPr/>
          <a:lstStyle/>
          <a:p>
            <a:fld id="{A6AC7D50-7257-44CB-B386-86C241CB44AC}" type="slidenum">
              <a:rPr lang="nl-BE" smtClean="0"/>
              <a:t>9</a:t>
            </a:fld>
            <a:endParaRPr lang="nl-BE"/>
          </a:p>
        </p:txBody>
      </p:sp>
    </p:spTree>
    <p:extLst>
      <p:ext uri="{BB962C8B-B14F-4D97-AF65-F5344CB8AC3E}">
        <p14:creationId xmlns:p14="http://schemas.microsoft.com/office/powerpoint/2010/main" val="820722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In the first iteration</a:t>
            </a:r>
            <a:r>
              <a:rPr lang="nl-BE" baseline="0" dirty="0" smtClean="0"/>
              <a:t> we </a:t>
            </a:r>
            <a:r>
              <a:rPr lang="nl-BE" dirty="0" err="1" smtClean="0"/>
              <a:t>aimed</a:t>
            </a:r>
            <a:r>
              <a:rPr lang="nl-BE" dirty="0" smtClean="0"/>
              <a:t> </a:t>
            </a:r>
            <a:r>
              <a:rPr lang="nl-BE" dirty="0" err="1" smtClean="0"/>
              <a:t>for</a:t>
            </a:r>
            <a:r>
              <a:rPr lang="nl-BE" dirty="0" smtClean="0"/>
              <a:t> a test </a:t>
            </a:r>
            <a:r>
              <a:rPr lang="nl-BE" dirty="0" err="1" smtClean="0"/>
              <a:t>coverage</a:t>
            </a:r>
            <a:r>
              <a:rPr lang="nl-BE" baseline="0" dirty="0" smtClean="0"/>
              <a:t> </a:t>
            </a:r>
            <a:r>
              <a:rPr lang="nl-BE" baseline="0" dirty="0" err="1" smtClean="0"/>
              <a:t>comparable</a:t>
            </a:r>
            <a:r>
              <a:rPr lang="nl-BE" baseline="0" dirty="0" smtClean="0"/>
              <a:t> </a:t>
            </a:r>
            <a:r>
              <a:rPr lang="nl-BE" baseline="0" dirty="0" err="1" smtClean="0"/>
              <a:t>to</a:t>
            </a:r>
            <a:r>
              <a:rPr lang="nl-BE" baseline="0" dirty="0" smtClean="0"/>
              <a:t> </a:t>
            </a:r>
            <a:r>
              <a:rPr lang="nl-BE" baseline="0" dirty="0" err="1" smtClean="0"/>
              <a:t>that</a:t>
            </a:r>
            <a:r>
              <a:rPr lang="nl-BE" baseline="0" dirty="0" smtClean="0"/>
              <a:t> of </a:t>
            </a:r>
            <a:r>
              <a:rPr lang="nl-BE" baseline="0" dirty="0" err="1" smtClean="0"/>
              <a:t>sonarqube</a:t>
            </a:r>
            <a:r>
              <a:rPr lang="nl-BE" baseline="0" dirty="0" smtClean="0"/>
              <a:t>. We </a:t>
            </a:r>
            <a:r>
              <a:rPr lang="nl-BE" baseline="0" dirty="0" err="1" smtClean="0"/>
              <a:t>can</a:t>
            </a:r>
            <a:r>
              <a:rPr lang="nl-BE" baseline="0" dirty="0" smtClean="0"/>
              <a:t> </a:t>
            </a:r>
            <a:r>
              <a:rPr lang="nl-BE" baseline="0" dirty="0" err="1" smtClean="0"/>
              <a:t>see</a:t>
            </a:r>
            <a:r>
              <a:rPr lang="nl-BE" baseline="0" dirty="0" smtClean="0"/>
              <a:t> </a:t>
            </a:r>
            <a:r>
              <a:rPr lang="nl-BE" baseline="0" dirty="0" err="1" smtClean="0"/>
              <a:t>from</a:t>
            </a:r>
            <a:r>
              <a:rPr lang="nl-BE" baseline="0" dirty="0" smtClean="0"/>
              <a:t> </a:t>
            </a:r>
            <a:r>
              <a:rPr lang="nl-BE" baseline="0" dirty="0" err="1" smtClean="0"/>
              <a:t>this</a:t>
            </a:r>
            <a:r>
              <a:rPr lang="nl-BE" baseline="0" dirty="0" smtClean="0"/>
              <a:t> image </a:t>
            </a:r>
            <a:r>
              <a:rPr lang="nl-BE" baseline="0" dirty="0" err="1" smtClean="0"/>
              <a:t>that</a:t>
            </a:r>
            <a:r>
              <a:rPr lang="nl-BE" baseline="0" dirty="0" smtClean="0"/>
              <a:t> we </a:t>
            </a:r>
            <a:r>
              <a:rPr lang="nl-BE" baseline="0" dirty="0" err="1" smtClean="0"/>
              <a:t>achieve</a:t>
            </a:r>
            <a:r>
              <a:rPr lang="nl-BE" baseline="0" dirty="0" smtClean="0"/>
              <a:t> </a:t>
            </a:r>
            <a:r>
              <a:rPr lang="nl-BE" baseline="0" dirty="0" err="1" smtClean="0"/>
              <a:t>this</a:t>
            </a:r>
            <a:r>
              <a:rPr lang="nl-BE" baseline="0" dirty="0" smtClean="0"/>
              <a:t> goal in </a:t>
            </a:r>
            <a:r>
              <a:rPr lang="nl-BE" baseline="0" dirty="0" err="1" smtClean="0"/>
              <a:t>our</a:t>
            </a:r>
            <a:r>
              <a:rPr lang="nl-BE" baseline="0" dirty="0" smtClean="0"/>
              <a:t> </a:t>
            </a:r>
            <a:r>
              <a:rPr lang="nl-BE" baseline="0" dirty="0" err="1" smtClean="0"/>
              <a:t>own</a:t>
            </a:r>
            <a:r>
              <a:rPr lang="nl-BE" baseline="0" dirty="0" smtClean="0"/>
              <a:t> packages. </a:t>
            </a:r>
            <a:r>
              <a:rPr lang="nl-BE" baseline="0" dirty="0" err="1" smtClean="0"/>
              <a:t>Only</a:t>
            </a:r>
            <a:r>
              <a:rPr lang="nl-BE" baseline="0" dirty="0" smtClean="0"/>
              <a:t> the </a:t>
            </a:r>
            <a:r>
              <a:rPr lang="nl-BE" baseline="0" dirty="0" err="1" smtClean="0"/>
              <a:t>chartgenerator</a:t>
            </a:r>
            <a:r>
              <a:rPr lang="nl-BE" baseline="0" dirty="0" smtClean="0"/>
              <a:t> package is </a:t>
            </a:r>
            <a:r>
              <a:rPr lang="nl-BE" baseline="0" dirty="0" err="1" smtClean="0"/>
              <a:t>not</a:t>
            </a:r>
            <a:r>
              <a:rPr lang="nl-BE" baseline="0" dirty="0" smtClean="0"/>
              <a:t> </a:t>
            </a:r>
            <a:r>
              <a:rPr lang="nl-BE" baseline="0" dirty="0" err="1" smtClean="0"/>
              <a:t>tested</a:t>
            </a:r>
            <a:r>
              <a:rPr lang="nl-BE" baseline="0" dirty="0" smtClean="0"/>
              <a:t> </a:t>
            </a:r>
            <a:r>
              <a:rPr lang="nl-BE" baseline="0" dirty="0" err="1" smtClean="0"/>
              <a:t>because</a:t>
            </a:r>
            <a:r>
              <a:rPr lang="nl-BE" baseline="0" dirty="0" smtClean="0"/>
              <a:t> </a:t>
            </a:r>
            <a:r>
              <a:rPr lang="nl-BE" baseline="0" dirty="0" err="1" smtClean="0"/>
              <a:t>it’s</a:t>
            </a:r>
            <a:r>
              <a:rPr lang="nl-BE" baseline="0" dirty="0" smtClean="0"/>
              <a:t> the </a:t>
            </a:r>
            <a:r>
              <a:rPr lang="nl-BE" baseline="0" dirty="0" err="1" smtClean="0"/>
              <a:t>same</a:t>
            </a:r>
            <a:r>
              <a:rPr lang="nl-BE" baseline="0" dirty="0" smtClean="0"/>
              <a:t> as running the </a:t>
            </a:r>
            <a:r>
              <a:rPr lang="nl-BE" baseline="0" dirty="0" err="1" smtClean="0"/>
              <a:t>plugin</a:t>
            </a:r>
            <a:r>
              <a:rPr lang="nl-BE" baseline="0" dirty="0" smtClean="0"/>
              <a:t>.</a:t>
            </a:r>
          </a:p>
          <a:p>
            <a:r>
              <a:rPr lang="nl-BE" baseline="0" dirty="0" smtClean="0"/>
              <a:t>We </a:t>
            </a:r>
            <a:r>
              <a:rPr lang="nl-BE" baseline="0" dirty="0" err="1" smtClean="0"/>
              <a:t>used</a:t>
            </a:r>
            <a:r>
              <a:rPr lang="nl-BE" baseline="0" dirty="0" smtClean="0"/>
              <a:t> </a:t>
            </a:r>
            <a:r>
              <a:rPr lang="nl-BE" baseline="0" dirty="0" err="1" smtClean="0"/>
              <a:t>mocking</a:t>
            </a:r>
            <a:r>
              <a:rPr lang="nl-BE" baseline="0" dirty="0" smtClean="0"/>
              <a:t> </a:t>
            </a:r>
            <a:r>
              <a:rPr lang="nl-BE" baseline="0" dirty="0" err="1" smtClean="0"/>
              <a:t>to</a:t>
            </a:r>
            <a:r>
              <a:rPr lang="nl-BE" baseline="0" dirty="0" smtClean="0"/>
              <a:t> </a:t>
            </a:r>
            <a:r>
              <a:rPr lang="nl-BE" baseline="0" dirty="0" err="1" smtClean="0"/>
              <a:t>be</a:t>
            </a:r>
            <a:r>
              <a:rPr lang="nl-BE" baseline="0" dirty="0" smtClean="0"/>
              <a:t> </a:t>
            </a:r>
            <a:r>
              <a:rPr lang="nl-BE" baseline="0" dirty="0" err="1" smtClean="0"/>
              <a:t>able</a:t>
            </a:r>
            <a:r>
              <a:rPr lang="nl-BE" baseline="0" dirty="0" smtClean="0"/>
              <a:t> </a:t>
            </a:r>
            <a:r>
              <a:rPr lang="nl-BE" baseline="0" dirty="0" err="1" smtClean="0"/>
              <a:t>to</a:t>
            </a:r>
            <a:r>
              <a:rPr lang="nl-BE" baseline="0" dirty="0" smtClean="0"/>
              <a:t> get </a:t>
            </a:r>
            <a:r>
              <a:rPr lang="nl-BE" baseline="0" dirty="0" err="1" smtClean="0"/>
              <a:t>this</a:t>
            </a:r>
            <a:r>
              <a:rPr lang="nl-BE" baseline="0" dirty="0" smtClean="0"/>
              <a:t> high </a:t>
            </a:r>
            <a:r>
              <a:rPr lang="nl-BE" baseline="0" dirty="0" err="1" smtClean="0"/>
              <a:t>coverage</a:t>
            </a:r>
            <a:r>
              <a:rPr lang="nl-BE" baseline="0" dirty="0" smtClean="0"/>
              <a:t>.</a:t>
            </a:r>
            <a:endParaRPr lang="nl-BE" dirty="0"/>
          </a:p>
        </p:txBody>
      </p:sp>
      <p:sp>
        <p:nvSpPr>
          <p:cNvPr id="4" name="Tijdelijke aanduiding voor dianummer 3"/>
          <p:cNvSpPr>
            <a:spLocks noGrp="1"/>
          </p:cNvSpPr>
          <p:nvPr>
            <p:ph type="sldNum" sz="quarter" idx="10"/>
          </p:nvPr>
        </p:nvSpPr>
        <p:spPr/>
        <p:txBody>
          <a:bodyPr/>
          <a:lstStyle/>
          <a:p>
            <a:fld id="{A6AC7D50-7257-44CB-B386-86C241CB44AC}" type="slidenum">
              <a:rPr lang="nl-BE" smtClean="0"/>
              <a:t>10</a:t>
            </a:fld>
            <a:endParaRPr lang="nl-BE"/>
          </a:p>
        </p:txBody>
      </p:sp>
    </p:spTree>
    <p:extLst>
      <p:ext uri="{BB962C8B-B14F-4D97-AF65-F5344CB8AC3E}">
        <p14:creationId xmlns:p14="http://schemas.microsoft.com/office/powerpoint/2010/main" val="19482904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sp>
        <p:nvSpPr>
          <p:cNvPr id="10" name="Rechthoekige driehoek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el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nl-NL" smtClean="0"/>
              <a:t>Klik om de stijl te bewerken</a:t>
            </a:r>
            <a:endParaRPr kumimoji="0" lang="en-US"/>
          </a:p>
        </p:txBody>
      </p:sp>
      <p:sp>
        <p:nvSpPr>
          <p:cNvPr id="17" name="Ondertitel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nl-NL" smtClean="0"/>
              <a:t>Klik om de ondertitelstijl van het model te bewerken</a:t>
            </a:r>
            <a:endParaRPr kumimoji="0" lang="en-US"/>
          </a:p>
        </p:txBody>
      </p:sp>
      <p:grpSp>
        <p:nvGrpSpPr>
          <p:cNvPr id="2" name="Groep 1"/>
          <p:cNvGrpSpPr/>
          <p:nvPr/>
        </p:nvGrpSpPr>
        <p:grpSpPr>
          <a:xfrm>
            <a:off x="-3765" y="4953000"/>
            <a:ext cx="9147765" cy="1912088"/>
            <a:chOff x="-3765" y="4832896"/>
            <a:chExt cx="9147765" cy="2032192"/>
          </a:xfrm>
        </p:grpSpPr>
        <p:sp>
          <p:nvSpPr>
            <p:cNvPr id="7" name="Vrije v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Vrije v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Vrije v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Rechte verbindingslijn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Tijdelijke aanduiding voor datum 29"/>
          <p:cNvSpPr>
            <a:spLocks noGrp="1"/>
          </p:cNvSpPr>
          <p:nvPr>
            <p:ph type="dt" sz="half" idx="10"/>
          </p:nvPr>
        </p:nvSpPr>
        <p:spPr/>
        <p:txBody>
          <a:bodyPr/>
          <a:lstStyle>
            <a:lvl1pPr>
              <a:defRPr>
                <a:solidFill>
                  <a:srgbClr val="FFFFFF"/>
                </a:solidFill>
              </a:defRPr>
            </a:lvl1pPr>
            <a:extLst/>
          </a:lstStyle>
          <a:p>
            <a:fld id="{4DD7D5C8-6869-4E9B-B57D-DCC91F8787D1}" type="datetime1">
              <a:rPr lang="nl-BE" smtClean="0"/>
              <a:t>17/12/2014</a:t>
            </a:fld>
            <a:endParaRPr lang="nl-BE"/>
          </a:p>
        </p:txBody>
      </p:sp>
      <p:sp>
        <p:nvSpPr>
          <p:cNvPr id="19" name="Tijdelijke aanduiding voor voettekst 18"/>
          <p:cNvSpPr>
            <a:spLocks noGrp="1"/>
          </p:cNvSpPr>
          <p:nvPr>
            <p:ph type="ftr" sz="quarter" idx="11"/>
          </p:nvPr>
        </p:nvSpPr>
        <p:spPr/>
        <p:txBody>
          <a:bodyPr/>
          <a:lstStyle>
            <a:lvl1pPr>
              <a:defRPr>
                <a:solidFill>
                  <a:schemeClr val="accent1">
                    <a:tint val="20000"/>
                  </a:schemeClr>
                </a:solidFill>
              </a:defRPr>
            </a:lvl1pPr>
            <a:extLst/>
          </a:lstStyle>
          <a:p>
            <a:endParaRPr lang="nl-BE"/>
          </a:p>
        </p:txBody>
      </p:sp>
      <p:sp>
        <p:nvSpPr>
          <p:cNvPr id="27" name="Tijdelijke aanduiding voor dianummer 26"/>
          <p:cNvSpPr>
            <a:spLocks noGrp="1"/>
          </p:cNvSpPr>
          <p:nvPr>
            <p:ph type="sldNum" sz="quarter" idx="12"/>
          </p:nvPr>
        </p:nvSpPr>
        <p:spPr/>
        <p:txBody>
          <a:bodyPr/>
          <a:lstStyle>
            <a:lvl1pPr>
              <a:defRPr>
                <a:solidFill>
                  <a:srgbClr val="FFFFFF"/>
                </a:solidFill>
              </a:defRPr>
            </a:lvl1pPr>
            <a:extLst/>
          </a:lstStyle>
          <a:p>
            <a:fld id="{103368D7-ADAF-48A7-9CA7-FB18DA2AC157}" type="slidenum">
              <a:rPr lang="nl-BE" smtClean="0"/>
              <a:t>‹nr.›</a:t>
            </a:fld>
            <a:endParaRPr lang="nl-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extLst/>
          </a:lstStyle>
          <a:p>
            <a:r>
              <a:rPr kumimoji="0" lang="nl-NL" smtClean="0"/>
              <a:t>Klik om de stijl te bewerken</a:t>
            </a:r>
            <a:endParaRPr kumimoji="0" lang="en-US"/>
          </a:p>
        </p:txBody>
      </p:sp>
      <p:sp>
        <p:nvSpPr>
          <p:cNvPr id="3" name="Tijdelijke aanduiding voor verticale tekst 2"/>
          <p:cNvSpPr>
            <a:spLocks noGrp="1"/>
          </p:cNvSpPr>
          <p:nvPr>
            <p:ph type="body" orient="vert" idx="1"/>
          </p:nvPr>
        </p:nvSpPr>
        <p:spPr>
          <a:xfrm>
            <a:off x="457200" y="1481329"/>
            <a:ext cx="8229600" cy="4386071"/>
          </a:xfrm>
        </p:spPr>
        <p:txBody>
          <a:bodyPr vert="eaVert"/>
          <a:lstStyle>
            <a:extLst/>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4" name="Tijdelijke aanduiding voor datum 3"/>
          <p:cNvSpPr>
            <a:spLocks noGrp="1"/>
          </p:cNvSpPr>
          <p:nvPr>
            <p:ph type="dt" sz="half" idx="10"/>
          </p:nvPr>
        </p:nvSpPr>
        <p:spPr/>
        <p:txBody>
          <a:bodyPr/>
          <a:lstStyle>
            <a:extLst/>
          </a:lstStyle>
          <a:p>
            <a:fld id="{72419F3C-9727-47E6-981B-B25635F272BC}" type="datetime1">
              <a:rPr lang="nl-BE" smtClean="0"/>
              <a:t>17/12/2014</a:t>
            </a:fld>
            <a:endParaRPr lang="nl-BE"/>
          </a:p>
        </p:txBody>
      </p:sp>
      <p:sp>
        <p:nvSpPr>
          <p:cNvPr id="5" name="Tijdelijke aanduiding voor voettekst 4"/>
          <p:cNvSpPr>
            <a:spLocks noGrp="1"/>
          </p:cNvSpPr>
          <p:nvPr>
            <p:ph type="ftr" sz="quarter" idx="11"/>
          </p:nvPr>
        </p:nvSpPr>
        <p:spPr/>
        <p:txBody>
          <a:bodyPr/>
          <a:lstStyle>
            <a:extLst/>
          </a:lstStyle>
          <a:p>
            <a:endParaRPr lang="nl-BE"/>
          </a:p>
        </p:txBody>
      </p:sp>
      <p:sp>
        <p:nvSpPr>
          <p:cNvPr id="6" name="Tijdelijke aanduiding voor dianummer 5"/>
          <p:cNvSpPr>
            <a:spLocks noGrp="1"/>
          </p:cNvSpPr>
          <p:nvPr>
            <p:ph type="sldNum" sz="quarter" idx="12"/>
          </p:nvPr>
        </p:nvSpPr>
        <p:spPr/>
        <p:txBody>
          <a:bodyPr/>
          <a:lstStyle>
            <a:extLst/>
          </a:lstStyle>
          <a:p>
            <a:fld id="{103368D7-ADAF-48A7-9CA7-FB18DA2AC157}" type="slidenum">
              <a:rPr lang="nl-BE" smtClean="0"/>
              <a:t>‹nr.›</a:t>
            </a:fld>
            <a:endParaRPr lang="nl-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844013" y="274640"/>
            <a:ext cx="1777470" cy="5592761"/>
          </a:xfrm>
        </p:spPr>
        <p:txBody>
          <a:bodyPr vert="eaVert"/>
          <a:lstStyle>
            <a:extLst/>
          </a:lstStyle>
          <a:p>
            <a:r>
              <a:rPr kumimoji="0" lang="nl-NL" smtClean="0"/>
              <a:t>Klik om de stijl te bewerken</a:t>
            </a:r>
            <a:endParaRPr kumimoji="0" lang="en-US"/>
          </a:p>
        </p:txBody>
      </p:sp>
      <p:sp>
        <p:nvSpPr>
          <p:cNvPr id="3" name="Tijdelijke aanduiding voor verticale tekst 2"/>
          <p:cNvSpPr>
            <a:spLocks noGrp="1"/>
          </p:cNvSpPr>
          <p:nvPr>
            <p:ph type="body" orient="vert" idx="1"/>
          </p:nvPr>
        </p:nvSpPr>
        <p:spPr>
          <a:xfrm>
            <a:off x="457200" y="274641"/>
            <a:ext cx="6324600" cy="5592760"/>
          </a:xfrm>
        </p:spPr>
        <p:txBody>
          <a:bodyPr vert="eaVert"/>
          <a:lstStyle>
            <a:extLst/>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4" name="Tijdelijke aanduiding voor datum 3"/>
          <p:cNvSpPr>
            <a:spLocks noGrp="1"/>
          </p:cNvSpPr>
          <p:nvPr>
            <p:ph type="dt" sz="half" idx="10"/>
          </p:nvPr>
        </p:nvSpPr>
        <p:spPr/>
        <p:txBody>
          <a:bodyPr/>
          <a:lstStyle>
            <a:extLst/>
          </a:lstStyle>
          <a:p>
            <a:fld id="{6843F3CD-3965-4223-8956-3D9D5E12AD7F}" type="datetime1">
              <a:rPr lang="nl-BE" smtClean="0"/>
              <a:t>17/12/2014</a:t>
            </a:fld>
            <a:endParaRPr lang="nl-BE"/>
          </a:p>
        </p:txBody>
      </p:sp>
      <p:sp>
        <p:nvSpPr>
          <p:cNvPr id="5" name="Tijdelijke aanduiding voor voettekst 4"/>
          <p:cNvSpPr>
            <a:spLocks noGrp="1"/>
          </p:cNvSpPr>
          <p:nvPr>
            <p:ph type="ftr" sz="quarter" idx="11"/>
          </p:nvPr>
        </p:nvSpPr>
        <p:spPr/>
        <p:txBody>
          <a:bodyPr/>
          <a:lstStyle>
            <a:extLst/>
          </a:lstStyle>
          <a:p>
            <a:endParaRPr lang="nl-BE"/>
          </a:p>
        </p:txBody>
      </p:sp>
      <p:sp>
        <p:nvSpPr>
          <p:cNvPr id="6" name="Tijdelijke aanduiding voor dianummer 5"/>
          <p:cNvSpPr>
            <a:spLocks noGrp="1"/>
          </p:cNvSpPr>
          <p:nvPr>
            <p:ph type="sldNum" sz="quarter" idx="12"/>
          </p:nvPr>
        </p:nvSpPr>
        <p:spPr/>
        <p:txBody>
          <a:bodyPr/>
          <a:lstStyle>
            <a:extLst/>
          </a:lstStyle>
          <a:p>
            <a:fld id="{103368D7-ADAF-48A7-9CA7-FB18DA2AC157}" type="slidenum">
              <a:rPr lang="nl-BE" smtClean="0"/>
              <a:t>‹nr.›</a:t>
            </a:fld>
            <a:endParaRPr lang="nl-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lstStyle>
            <a:extLst/>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4" name="Tijdelijke aanduiding voor datum 3"/>
          <p:cNvSpPr>
            <a:spLocks noGrp="1"/>
          </p:cNvSpPr>
          <p:nvPr>
            <p:ph type="dt" sz="half" idx="10"/>
          </p:nvPr>
        </p:nvSpPr>
        <p:spPr/>
        <p:txBody>
          <a:bodyPr/>
          <a:lstStyle>
            <a:extLst/>
          </a:lstStyle>
          <a:p>
            <a:fld id="{24BA0BAD-34BF-415F-B1CB-53CF826CA4C8}" type="datetime1">
              <a:rPr lang="nl-BE" smtClean="0"/>
              <a:t>17/12/2014</a:t>
            </a:fld>
            <a:endParaRPr lang="nl-BE"/>
          </a:p>
        </p:txBody>
      </p:sp>
      <p:sp>
        <p:nvSpPr>
          <p:cNvPr id="5" name="Tijdelijke aanduiding voor voettekst 4"/>
          <p:cNvSpPr>
            <a:spLocks noGrp="1"/>
          </p:cNvSpPr>
          <p:nvPr>
            <p:ph type="ftr" sz="quarter" idx="11"/>
          </p:nvPr>
        </p:nvSpPr>
        <p:spPr/>
        <p:txBody>
          <a:bodyPr/>
          <a:lstStyle>
            <a:extLst/>
          </a:lstStyle>
          <a:p>
            <a:endParaRPr lang="nl-BE"/>
          </a:p>
        </p:txBody>
      </p:sp>
      <p:sp>
        <p:nvSpPr>
          <p:cNvPr id="6" name="Tijdelijke aanduiding voor dianummer 5"/>
          <p:cNvSpPr>
            <a:spLocks noGrp="1"/>
          </p:cNvSpPr>
          <p:nvPr>
            <p:ph type="sldNum" sz="quarter" idx="12"/>
          </p:nvPr>
        </p:nvSpPr>
        <p:spPr/>
        <p:txBody>
          <a:bodyPr/>
          <a:lstStyle>
            <a:extLst/>
          </a:lstStyle>
          <a:p>
            <a:fld id="{103368D7-ADAF-48A7-9CA7-FB18DA2AC157}" type="slidenum">
              <a:rPr lang="nl-BE" smtClean="0"/>
              <a:t>‹nr.›</a:t>
            </a:fld>
            <a:endParaRPr lang="nl-BE"/>
          </a:p>
        </p:txBody>
      </p:sp>
      <p:sp>
        <p:nvSpPr>
          <p:cNvPr id="7" name="Titel 6"/>
          <p:cNvSpPr>
            <a:spLocks noGrp="1"/>
          </p:cNvSpPr>
          <p:nvPr>
            <p:ph type="title"/>
          </p:nvPr>
        </p:nvSpPr>
        <p:spPr/>
        <p:txBody>
          <a:bodyPr rtlCol="0"/>
          <a:lstStyle>
            <a:extLst/>
          </a:lstStyle>
          <a:p>
            <a:r>
              <a:rPr kumimoji="0" lang="nl-NL" smtClean="0"/>
              <a:t>Klik om de stijl te bewerken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bg>
      <p:bgRef idx="1002">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nl-NL" smtClean="0"/>
              <a:t>Klik om de stijl te bewerken</a:t>
            </a:r>
            <a:endParaRPr kumimoji="0" lang="en-US"/>
          </a:p>
        </p:txBody>
      </p:sp>
      <p:sp>
        <p:nvSpPr>
          <p:cNvPr id="3" name="Tijdelijke aanduiding voor tekst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nl-NL" smtClean="0"/>
              <a:t>Klik om de modelstijlen te bewerken</a:t>
            </a:r>
          </a:p>
        </p:txBody>
      </p:sp>
      <p:sp>
        <p:nvSpPr>
          <p:cNvPr id="4" name="Tijdelijke aanduiding voor datum 3"/>
          <p:cNvSpPr>
            <a:spLocks noGrp="1"/>
          </p:cNvSpPr>
          <p:nvPr>
            <p:ph type="dt" sz="half" idx="10"/>
          </p:nvPr>
        </p:nvSpPr>
        <p:spPr/>
        <p:txBody>
          <a:bodyPr/>
          <a:lstStyle>
            <a:extLst/>
          </a:lstStyle>
          <a:p>
            <a:fld id="{8D06C17E-3589-464C-BF5F-FE6EA426FBC8}" type="datetime1">
              <a:rPr lang="nl-BE" smtClean="0"/>
              <a:t>17/12/2014</a:t>
            </a:fld>
            <a:endParaRPr lang="nl-BE"/>
          </a:p>
        </p:txBody>
      </p:sp>
      <p:sp>
        <p:nvSpPr>
          <p:cNvPr id="5" name="Tijdelijke aanduiding voor voettekst 4"/>
          <p:cNvSpPr>
            <a:spLocks noGrp="1"/>
          </p:cNvSpPr>
          <p:nvPr>
            <p:ph type="ftr" sz="quarter" idx="11"/>
          </p:nvPr>
        </p:nvSpPr>
        <p:spPr/>
        <p:txBody>
          <a:bodyPr/>
          <a:lstStyle>
            <a:extLst/>
          </a:lstStyle>
          <a:p>
            <a:endParaRPr lang="nl-BE"/>
          </a:p>
        </p:txBody>
      </p:sp>
      <p:sp>
        <p:nvSpPr>
          <p:cNvPr id="6" name="Tijdelijke aanduiding voor dianummer 5"/>
          <p:cNvSpPr>
            <a:spLocks noGrp="1"/>
          </p:cNvSpPr>
          <p:nvPr>
            <p:ph type="sldNum" sz="quarter" idx="12"/>
          </p:nvPr>
        </p:nvSpPr>
        <p:spPr/>
        <p:txBody>
          <a:bodyPr/>
          <a:lstStyle>
            <a:extLst/>
          </a:lstStyle>
          <a:p>
            <a:fld id="{103368D7-ADAF-48A7-9CA7-FB18DA2AC157}" type="slidenum">
              <a:rPr lang="nl-BE" smtClean="0"/>
              <a:t>‹nr.›</a:t>
            </a:fld>
            <a:endParaRPr lang="nl-BE"/>
          </a:p>
        </p:txBody>
      </p:sp>
      <p:sp>
        <p:nvSpPr>
          <p:cNvPr id="7" name="Punthaak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Punthaak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bg>
      <p:bgRef idx="1002">
        <a:schemeClr val="bg1"/>
      </p:bgRef>
    </p:bg>
    <p:spTree>
      <p:nvGrpSpPr>
        <p:cNvPr id="1" name=""/>
        <p:cNvGrpSpPr/>
        <p:nvPr/>
      </p:nvGrpSpPr>
      <p:grpSpPr>
        <a:xfrm>
          <a:off x="0" y="0"/>
          <a:ext cx="0" cy="0"/>
          <a:chOff x="0" y="0"/>
          <a:chExt cx="0" cy="0"/>
        </a:xfrm>
      </p:grpSpPr>
      <p:sp>
        <p:nvSpPr>
          <p:cNvPr id="3" name="Tijdelijke aanduiding voor inhoud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4" name="Tijdelijke aanduiding voor inhoud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5" name="Tijdelijke aanduiding voor datum 4"/>
          <p:cNvSpPr>
            <a:spLocks noGrp="1"/>
          </p:cNvSpPr>
          <p:nvPr>
            <p:ph type="dt" sz="half" idx="10"/>
          </p:nvPr>
        </p:nvSpPr>
        <p:spPr/>
        <p:txBody>
          <a:bodyPr/>
          <a:lstStyle>
            <a:extLst/>
          </a:lstStyle>
          <a:p>
            <a:fld id="{BD0D29FD-29F2-426D-8F85-A3FB287175C9}" type="datetime1">
              <a:rPr lang="nl-BE" smtClean="0"/>
              <a:t>17/12/2014</a:t>
            </a:fld>
            <a:endParaRPr lang="nl-BE"/>
          </a:p>
        </p:txBody>
      </p:sp>
      <p:sp>
        <p:nvSpPr>
          <p:cNvPr id="6" name="Tijdelijke aanduiding voor voettekst 5"/>
          <p:cNvSpPr>
            <a:spLocks noGrp="1"/>
          </p:cNvSpPr>
          <p:nvPr>
            <p:ph type="ftr" sz="quarter" idx="11"/>
          </p:nvPr>
        </p:nvSpPr>
        <p:spPr/>
        <p:txBody>
          <a:bodyPr/>
          <a:lstStyle>
            <a:extLst/>
          </a:lstStyle>
          <a:p>
            <a:endParaRPr lang="nl-BE"/>
          </a:p>
        </p:txBody>
      </p:sp>
      <p:sp>
        <p:nvSpPr>
          <p:cNvPr id="7" name="Tijdelijke aanduiding voor dianummer 6"/>
          <p:cNvSpPr>
            <a:spLocks noGrp="1"/>
          </p:cNvSpPr>
          <p:nvPr>
            <p:ph type="sldNum" sz="quarter" idx="12"/>
          </p:nvPr>
        </p:nvSpPr>
        <p:spPr/>
        <p:txBody>
          <a:bodyPr/>
          <a:lstStyle>
            <a:extLst/>
          </a:lstStyle>
          <a:p>
            <a:fld id="{103368D7-ADAF-48A7-9CA7-FB18DA2AC157}" type="slidenum">
              <a:rPr lang="nl-BE" smtClean="0"/>
              <a:t>‹nr.›</a:t>
            </a:fld>
            <a:endParaRPr lang="nl-BE"/>
          </a:p>
        </p:txBody>
      </p:sp>
      <p:sp>
        <p:nvSpPr>
          <p:cNvPr id="8" name="Titel 7"/>
          <p:cNvSpPr>
            <a:spLocks noGrp="1"/>
          </p:cNvSpPr>
          <p:nvPr>
            <p:ph type="title"/>
          </p:nvPr>
        </p:nvSpPr>
        <p:spPr/>
        <p:txBody>
          <a:bodyPr rtlCol="0"/>
          <a:lstStyle>
            <a:extLst/>
          </a:lstStyle>
          <a:p>
            <a:r>
              <a:rPr kumimoji="0" lang="nl-NL" smtClean="0"/>
              <a:t>Klik om de stijl te bewerken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Vergelijking">
    <p:bg>
      <p:bgRef idx="1003">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8229600" cy="1143000"/>
          </a:xfrm>
        </p:spPr>
        <p:txBody>
          <a:bodyPr anchor="ctr"/>
          <a:lstStyle>
            <a:lvl1pPr>
              <a:defRPr/>
            </a:lvl1pPr>
            <a:extLst/>
          </a:lstStyle>
          <a:p>
            <a:r>
              <a:rPr kumimoji="0" lang="nl-NL" smtClean="0"/>
              <a:t>Klik om de stijl te bewerken</a:t>
            </a:r>
            <a:endParaRPr kumimoji="0" lang="en-US"/>
          </a:p>
        </p:txBody>
      </p:sp>
      <p:sp>
        <p:nvSpPr>
          <p:cNvPr id="3" name="Tijdelijke aanduiding voor tekst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nl-NL" smtClean="0"/>
              <a:t>Klik om de modelstijlen te bewerken</a:t>
            </a:r>
          </a:p>
        </p:txBody>
      </p:sp>
      <p:sp>
        <p:nvSpPr>
          <p:cNvPr id="4" name="Tijdelijke aanduiding voor tekst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nl-NL" smtClean="0"/>
              <a:t>Klik om de modelstijlen te bewerken</a:t>
            </a:r>
          </a:p>
        </p:txBody>
      </p:sp>
      <p:sp>
        <p:nvSpPr>
          <p:cNvPr id="5" name="Tijdelijke aanduiding voor inhoud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6" name="Tijdelijke aanduiding voor inhoud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7" name="Tijdelijke aanduiding voor datum 6"/>
          <p:cNvSpPr>
            <a:spLocks noGrp="1"/>
          </p:cNvSpPr>
          <p:nvPr>
            <p:ph type="dt" sz="half" idx="10"/>
          </p:nvPr>
        </p:nvSpPr>
        <p:spPr/>
        <p:txBody>
          <a:bodyPr/>
          <a:lstStyle>
            <a:extLst/>
          </a:lstStyle>
          <a:p>
            <a:fld id="{55350AD8-1B2A-4FEB-B97E-A31F2F241290}" type="datetime1">
              <a:rPr lang="nl-BE" smtClean="0"/>
              <a:t>17/12/2014</a:t>
            </a:fld>
            <a:endParaRPr lang="nl-BE"/>
          </a:p>
        </p:txBody>
      </p:sp>
      <p:sp>
        <p:nvSpPr>
          <p:cNvPr id="8" name="Tijdelijke aanduiding voor voettekst 7"/>
          <p:cNvSpPr>
            <a:spLocks noGrp="1"/>
          </p:cNvSpPr>
          <p:nvPr>
            <p:ph type="ftr" sz="quarter" idx="11"/>
          </p:nvPr>
        </p:nvSpPr>
        <p:spPr/>
        <p:txBody>
          <a:bodyPr/>
          <a:lstStyle>
            <a:extLst/>
          </a:lstStyle>
          <a:p>
            <a:endParaRPr lang="nl-BE"/>
          </a:p>
        </p:txBody>
      </p:sp>
      <p:sp>
        <p:nvSpPr>
          <p:cNvPr id="9" name="Tijdelijke aanduiding voor dianummer 8"/>
          <p:cNvSpPr>
            <a:spLocks noGrp="1"/>
          </p:cNvSpPr>
          <p:nvPr>
            <p:ph type="sldNum" sz="quarter" idx="12"/>
          </p:nvPr>
        </p:nvSpPr>
        <p:spPr/>
        <p:txBody>
          <a:bodyPr/>
          <a:lstStyle>
            <a:extLst/>
          </a:lstStyle>
          <a:p>
            <a:fld id="{103368D7-ADAF-48A7-9CA7-FB18DA2AC157}" type="slidenum">
              <a:rPr lang="nl-BE" smtClean="0"/>
              <a:t>‹nr.›</a:t>
            </a:fld>
            <a:endParaRPr lang="nl-BE"/>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bg>
      <p:bgRef idx="1002">
        <a:schemeClr val="bg1"/>
      </p:bgRef>
    </p:bg>
    <p:spTree>
      <p:nvGrpSpPr>
        <p:cNvPr id="1" name=""/>
        <p:cNvGrpSpPr/>
        <p:nvPr/>
      </p:nvGrpSpPr>
      <p:grpSpPr>
        <a:xfrm>
          <a:off x="0" y="0"/>
          <a:ext cx="0" cy="0"/>
          <a:chOff x="0" y="0"/>
          <a:chExt cx="0" cy="0"/>
        </a:xfrm>
      </p:grpSpPr>
      <p:sp>
        <p:nvSpPr>
          <p:cNvPr id="3" name="Tijdelijke aanduiding voor datum 2"/>
          <p:cNvSpPr>
            <a:spLocks noGrp="1"/>
          </p:cNvSpPr>
          <p:nvPr>
            <p:ph type="dt" sz="half" idx="10"/>
          </p:nvPr>
        </p:nvSpPr>
        <p:spPr/>
        <p:txBody>
          <a:bodyPr/>
          <a:lstStyle>
            <a:extLst/>
          </a:lstStyle>
          <a:p>
            <a:fld id="{9D1CDC0D-44A6-46A4-ABC8-7FAAB60E4387}" type="datetime1">
              <a:rPr lang="nl-BE" smtClean="0"/>
              <a:t>17/12/2014</a:t>
            </a:fld>
            <a:endParaRPr lang="nl-BE"/>
          </a:p>
        </p:txBody>
      </p:sp>
      <p:sp>
        <p:nvSpPr>
          <p:cNvPr id="4" name="Tijdelijke aanduiding voor voettekst 3"/>
          <p:cNvSpPr>
            <a:spLocks noGrp="1"/>
          </p:cNvSpPr>
          <p:nvPr>
            <p:ph type="ftr" sz="quarter" idx="11"/>
          </p:nvPr>
        </p:nvSpPr>
        <p:spPr/>
        <p:txBody>
          <a:bodyPr/>
          <a:lstStyle>
            <a:extLst/>
          </a:lstStyle>
          <a:p>
            <a:endParaRPr lang="nl-BE"/>
          </a:p>
        </p:txBody>
      </p:sp>
      <p:sp>
        <p:nvSpPr>
          <p:cNvPr id="5" name="Tijdelijke aanduiding voor dianummer 4"/>
          <p:cNvSpPr>
            <a:spLocks noGrp="1"/>
          </p:cNvSpPr>
          <p:nvPr>
            <p:ph type="sldNum" sz="quarter" idx="12"/>
          </p:nvPr>
        </p:nvSpPr>
        <p:spPr/>
        <p:txBody>
          <a:bodyPr/>
          <a:lstStyle>
            <a:extLst/>
          </a:lstStyle>
          <a:p>
            <a:fld id="{103368D7-ADAF-48A7-9CA7-FB18DA2AC157}" type="slidenum">
              <a:rPr lang="nl-BE" smtClean="0"/>
              <a:t>‹nr.›</a:t>
            </a:fld>
            <a:endParaRPr lang="nl-BE"/>
          </a:p>
        </p:txBody>
      </p:sp>
      <p:sp>
        <p:nvSpPr>
          <p:cNvPr id="6" name="Titel 5"/>
          <p:cNvSpPr>
            <a:spLocks noGrp="1"/>
          </p:cNvSpPr>
          <p:nvPr>
            <p:ph type="title"/>
          </p:nvPr>
        </p:nvSpPr>
        <p:spPr/>
        <p:txBody>
          <a:bodyPr rtlCol="0"/>
          <a:lstStyle>
            <a:extLst/>
          </a:lstStyle>
          <a:p>
            <a:r>
              <a:rPr kumimoji="0" lang="nl-NL" smtClean="0"/>
              <a:t>Klik om de stijl te bewerken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extLst/>
          </a:lstStyle>
          <a:p>
            <a:fld id="{4A7488C8-290D-4FBE-B873-BEE9DF564A00}" type="datetime1">
              <a:rPr lang="nl-BE" smtClean="0"/>
              <a:t>17/12/2014</a:t>
            </a:fld>
            <a:endParaRPr lang="nl-BE"/>
          </a:p>
        </p:txBody>
      </p:sp>
      <p:sp>
        <p:nvSpPr>
          <p:cNvPr id="3" name="Tijdelijke aanduiding voor voettekst 2"/>
          <p:cNvSpPr>
            <a:spLocks noGrp="1"/>
          </p:cNvSpPr>
          <p:nvPr>
            <p:ph type="ftr" sz="quarter" idx="11"/>
          </p:nvPr>
        </p:nvSpPr>
        <p:spPr/>
        <p:txBody>
          <a:bodyPr/>
          <a:lstStyle>
            <a:extLst/>
          </a:lstStyle>
          <a:p>
            <a:endParaRPr lang="nl-BE"/>
          </a:p>
        </p:txBody>
      </p:sp>
      <p:sp>
        <p:nvSpPr>
          <p:cNvPr id="4" name="Tijdelijke aanduiding voor dianummer 3"/>
          <p:cNvSpPr>
            <a:spLocks noGrp="1"/>
          </p:cNvSpPr>
          <p:nvPr>
            <p:ph type="sldNum" sz="quarter" idx="12"/>
          </p:nvPr>
        </p:nvSpPr>
        <p:spPr/>
        <p:txBody>
          <a:bodyPr/>
          <a:lstStyle>
            <a:extLst/>
          </a:lstStyle>
          <a:p>
            <a:fld id="{103368D7-ADAF-48A7-9CA7-FB18DA2AC157}" type="slidenum">
              <a:rPr lang="nl-BE" smtClean="0"/>
              <a:t>‹nr.›</a:t>
            </a:fld>
            <a:endParaRPr lang="nl-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oud met bijschrift">
    <p:bg>
      <p:bgRef idx="1003">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nl-NL" smtClean="0"/>
              <a:t>Klik om de stijl te bewerken</a:t>
            </a:r>
            <a:endParaRPr kumimoji="0" lang="en-US"/>
          </a:p>
        </p:txBody>
      </p:sp>
      <p:sp>
        <p:nvSpPr>
          <p:cNvPr id="3" name="Tijdelijke aanduiding voor tekst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nl-NL" smtClean="0"/>
              <a:t>Klik om de modelstijlen te bewerken</a:t>
            </a:r>
          </a:p>
        </p:txBody>
      </p:sp>
      <p:sp>
        <p:nvSpPr>
          <p:cNvPr id="4" name="Tijdelijke aanduiding voor inhoud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5" name="Tijdelijke aanduiding voor datum 4"/>
          <p:cNvSpPr>
            <a:spLocks noGrp="1"/>
          </p:cNvSpPr>
          <p:nvPr>
            <p:ph type="dt" sz="half" idx="10"/>
          </p:nvPr>
        </p:nvSpPr>
        <p:spPr>
          <a:xfrm>
            <a:off x="6727032" y="6407944"/>
            <a:ext cx="1920240" cy="365760"/>
          </a:xfrm>
        </p:spPr>
        <p:txBody>
          <a:bodyPr/>
          <a:lstStyle>
            <a:extLst/>
          </a:lstStyle>
          <a:p>
            <a:fld id="{B831C149-E817-42D1-A0FA-2477E73FD1D2}" type="datetime1">
              <a:rPr lang="nl-BE" smtClean="0"/>
              <a:t>17/12/2014</a:t>
            </a:fld>
            <a:endParaRPr lang="nl-BE"/>
          </a:p>
        </p:txBody>
      </p:sp>
      <p:sp>
        <p:nvSpPr>
          <p:cNvPr id="6" name="Tijdelijke aanduiding voor voettekst 5"/>
          <p:cNvSpPr>
            <a:spLocks noGrp="1"/>
          </p:cNvSpPr>
          <p:nvPr>
            <p:ph type="ftr" sz="quarter" idx="11"/>
          </p:nvPr>
        </p:nvSpPr>
        <p:spPr/>
        <p:txBody>
          <a:bodyPr/>
          <a:lstStyle>
            <a:extLst/>
          </a:lstStyle>
          <a:p>
            <a:endParaRPr lang="nl-BE"/>
          </a:p>
        </p:txBody>
      </p:sp>
      <p:sp>
        <p:nvSpPr>
          <p:cNvPr id="7" name="Tijdelijke aanduiding voor dianummer 6"/>
          <p:cNvSpPr>
            <a:spLocks noGrp="1"/>
          </p:cNvSpPr>
          <p:nvPr>
            <p:ph type="sldNum" sz="quarter" idx="12"/>
          </p:nvPr>
        </p:nvSpPr>
        <p:spPr/>
        <p:txBody>
          <a:bodyPr/>
          <a:lstStyle>
            <a:extLst/>
          </a:lstStyle>
          <a:p>
            <a:fld id="{103368D7-ADAF-48A7-9CA7-FB18DA2AC157}" type="slidenum">
              <a:rPr lang="nl-BE" smtClean="0"/>
              <a:t>‹nr.›</a:t>
            </a:fld>
            <a:endParaRPr lang="nl-BE"/>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Afbeelding met bijschrift">
    <p:bg>
      <p:bgRef idx="1002">
        <a:schemeClr val="bg1"/>
      </p:bgRef>
    </p:bg>
    <p:spTree>
      <p:nvGrpSpPr>
        <p:cNvPr id="1" name=""/>
        <p:cNvGrpSpPr/>
        <p:nvPr/>
      </p:nvGrpSpPr>
      <p:grpSpPr>
        <a:xfrm>
          <a:off x="0" y="0"/>
          <a:ext cx="0" cy="0"/>
          <a:chOff x="0" y="0"/>
          <a:chExt cx="0" cy="0"/>
        </a:xfrm>
      </p:grpSpPr>
      <p:sp>
        <p:nvSpPr>
          <p:cNvPr id="4" name="Tijdelijke aanduiding voor tekst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nl-NL" smtClean="0"/>
              <a:t>Klik om de modelstijlen te bewerken</a:t>
            </a:r>
          </a:p>
        </p:txBody>
      </p:sp>
      <p:sp>
        <p:nvSpPr>
          <p:cNvPr id="3" name="Tijdelijke aanduiding voor afbeelding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nl-NL" smtClean="0"/>
              <a:t>Klik op het pictogram als u een afbeelding wilt toevoegen</a:t>
            </a:r>
            <a:endParaRPr kumimoji="0" lang="en-US" dirty="0"/>
          </a:p>
        </p:txBody>
      </p:sp>
      <p:sp>
        <p:nvSpPr>
          <p:cNvPr id="5" name="Tijdelijke aanduiding voor datum 4"/>
          <p:cNvSpPr>
            <a:spLocks noGrp="1"/>
          </p:cNvSpPr>
          <p:nvPr>
            <p:ph type="dt" sz="half" idx="10"/>
          </p:nvPr>
        </p:nvSpPr>
        <p:spPr/>
        <p:txBody>
          <a:bodyPr/>
          <a:lstStyle>
            <a:lvl1pPr>
              <a:defRPr>
                <a:solidFill>
                  <a:schemeClr val="tx1"/>
                </a:solidFill>
              </a:defRPr>
            </a:lvl1pPr>
            <a:extLst/>
          </a:lstStyle>
          <a:p>
            <a:fld id="{56B97871-9D95-4A75-A56C-772B74E83603}" type="datetime1">
              <a:rPr lang="nl-BE" smtClean="0"/>
              <a:t>17/12/2014</a:t>
            </a:fld>
            <a:endParaRPr lang="nl-BE"/>
          </a:p>
        </p:txBody>
      </p:sp>
      <p:sp>
        <p:nvSpPr>
          <p:cNvPr id="6" name="Tijdelijke aanduiding voor voettekst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nl-BE"/>
          </a:p>
        </p:txBody>
      </p:sp>
      <p:sp>
        <p:nvSpPr>
          <p:cNvPr id="7" name="Tijdelijke aanduiding voor dianummer 6"/>
          <p:cNvSpPr>
            <a:spLocks noGrp="1"/>
          </p:cNvSpPr>
          <p:nvPr>
            <p:ph type="sldNum" sz="quarter" idx="12"/>
          </p:nvPr>
        </p:nvSpPr>
        <p:spPr/>
        <p:txBody>
          <a:bodyPr/>
          <a:lstStyle>
            <a:lvl1pPr>
              <a:defRPr>
                <a:solidFill>
                  <a:schemeClr val="tx1"/>
                </a:solidFill>
              </a:defRPr>
            </a:lvl1pPr>
            <a:extLst/>
          </a:lstStyle>
          <a:p>
            <a:fld id="{103368D7-ADAF-48A7-9CA7-FB18DA2AC157}" type="slidenum">
              <a:rPr lang="nl-BE" smtClean="0"/>
              <a:t>‹nr.›</a:t>
            </a:fld>
            <a:endParaRPr lang="nl-BE"/>
          </a:p>
        </p:txBody>
      </p:sp>
      <p:sp>
        <p:nvSpPr>
          <p:cNvPr id="2" name="Titel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nl-NL" smtClean="0"/>
              <a:t>Klik om de stijl te bewerken</a:t>
            </a:r>
            <a:endParaRPr kumimoji="0" lang="en-US"/>
          </a:p>
        </p:txBody>
      </p:sp>
      <p:sp>
        <p:nvSpPr>
          <p:cNvPr id="8" name="Vrije v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Vrije v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echthoekige driehoek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Rechte verbindingslijn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Punthaak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Punthaak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Vrije v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Vrije v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echthoekige driehoek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Rechte verbindingslijn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jdelijke aanduiding voor titel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nl-NL" smtClean="0"/>
              <a:t>Klik om de stijl te bewerken</a:t>
            </a:r>
            <a:endParaRPr kumimoji="0" lang="en-US"/>
          </a:p>
        </p:txBody>
      </p:sp>
      <p:sp>
        <p:nvSpPr>
          <p:cNvPr id="30" name="Tijdelijke aanduiding voor tekst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nl-NL" smtClean="0"/>
              <a:t>Klik om de modelstijlen te bewerken</a:t>
            </a:r>
          </a:p>
          <a:p>
            <a:pPr lvl="1" eaLnBrk="1" latinLnBrk="0" hangingPunct="1"/>
            <a:r>
              <a:rPr kumimoji="0" lang="nl-NL" smtClean="0"/>
              <a:t>Tweede niveau</a:t>
            </a:r>
          </a:p>
          <a:p>
            <a:pPr lvl="2" eaLnBrk="1" latinLnBrk="0" hangingPunct="1"/>
            <a:r>
              <a:rPr kumimoji="0" lang="nl-NL" smtClean="0"/>
              <a:t>Derde niveau</a:t>
            </a:r>
          </a:p>
          <a:p>
            <a:pPr lvl="3" eaLnBrk="1" latinLnBrk="0" hangingPunct="1"/>
            <a:r>
              <a:rPr kumimoji="0" lang="nl-NL" smtClean="0"/>
              <a:t>Vierde niveau</a:t>
            </a:r>
          </a:p>
          <a:p>
            <a:pPr lvl="4" eaLnBrk="1" latinLnBrk="0" hangingPunct="1"/>
            <a:r>
              <a:rPr kumimoji="0" lang="nl-NL" smtClean="0"/>
              <a:t>Vijfde niveau</a:t>
            </a:r>
            <a:endParaRPr kumimoji="0" lang="en-US"/>
          </a:p>
        </p:txBody>
      </p:sp>
      <p:sp>
        <p:nvSpPr>
          <p:cNvPr id="10" name="Tijdelijke aanduiding voor datum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67C1D4AE-2298-4515-8B70-80F2D4192BE9}" type="datetime1">
              <a:rPr lang="nl-BE" smtClean="0"/>
              <a:t>17/12/2014</a:t>
            </a:fld>
            <a:endParaRPr lang="nl-BE"/>
          </a:p>
        </p:txBody>
      </p:sp>
      <p:sp>
        <p:nvSpPr>
          <p:cNvPr id="22" name="Tijdelijke aanduiding voor voettekst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nl-BE"/>
          </a:p>
        </p:txBody>
      </p:sp>
      <p:sp>
        <p:nvSpPr>
          <p:cNvPr id="18" name="Tijdelijke aanduiding voor dianumm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103368D7-ADAF-48A7-9CA7-FB18DA2AC157}" type="slidenum">
              <a:rPr lang="nl-BE" smtClean="0"/>
              <a:t>‹nr.›</a:t>
            </a:fld>
            <a:endParaRPr lang="nl-BE"/>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BE" dirty="0" err="1" smtClean="0"/>
              <a:t>SonarQube</a:t>
            </a:r>
            <a:endParaRPr lang="nl-BE" dirty="0"/>
          </a:p>
        </p:txBody>
      </p:sp>
      <p:sp>
        <p:nvSpPr>
          <p:cNvPr id="3" name="Ondertitel 2"/>
          <p:cNvSpPr>
            <a:spLocks noGrp="1"/>
          </p:cNvSpPr>
          <p:nvPr>
            <p:ph type="subTitle" idx="1"/>
          </p:nvPr>
        </p:nvSpPr>
        <p:spPr/>
        <p:txBody>
          <a:bodyPr/>
          <a:lstStyle/>
          <a:p>
            <a:r>
              <a:rPr lang="nl-BE" dirty="0" smtClean="0"/>
              <a:t>PolymorphicViews Extension</a:t>
            </a:r>
            <a:endParaRPr lang="nl-BE" dirty="0"/>
          </a:p>
        </p:txBody>
      </p:sp>
      <p:sp>
        <p:nvSpPr>
          <p:cNvPr id="4" name="Tijdelijke aanduiding voor dianummer 3"/>
          <p:cNvSpPr>
            <a:spLocks noGrp="1"/>
          </p:cNvSpPr>
          <p:nvPr>
            <p:ph type="sldNum" sz="quarter" idx="12"/>
          </p:nvPr>
        </p:nvSpPr>
        <p:spPr/>
        <p:txBody>
          <a:bodyPr/>
          <a:lstStyle/>
          <a:p>
            <a:fld id="{103368D7-ADAF-48A7-9CA7-FB18DA2AC157}" type="slidenum">
              <a:rPr lang="nl-BE" smtClean="0"/>
              <a:t>1</a:t>
            </a:fld>
            <a:endParaRPr lang="nl-BE"/>
          </a:p>
        </p:txBody>
      </p:sp>
      <p:sp>
        <p:nvSpPr>
          <p:cNvPr id="5" name="Tekstvak 4"/>
          <p:cNvSpPr txBox="1"/>
          <p:nvPr/>
        </p:nvSpPr>
        <p:spPr>
          <a:xfrm>
            <a:off x="107504" y="5373216"/>
            <a:ext cx="3312368" cy="1754326"/>
          </a:xfrm>
          <a:prstGeom prst="rect">
            <a:avLst/>
          </a:prstGeom>
          <a:noFill/>
        </p:spPr>
        <p:txBody>
          <a:bodyPr wrap="square" rtlCol="0">
            <a:spAutoFit/>
          </a:bodyPr>
          <a:lstStyle/>
          <a:p>
            <a:r>
              <a:rPr lang="nl-BE" dirty="0"/>
              <a:t>Maxim </a:t>
            </a:r>
            <a:r>
              <a:rPr lang="nl-BE" dirty="0" smtClean="0"/>
              <a:t>D’Hollander</a:t>
            </a:r>
          </a:p>
          <a:p>
            <a:r>
              <a:rPr lang="nl-BE" dirty="0" smtClean="0"/>
              <a:t>Thijs </a:t>
            </a:r>
            <a:r>
              <a:rPr lang="nl-BE" dirty="0"/>
              <a:t>Dieltjens</a:t>
            </a:r>
          </a:p>
          <a:p>
            <a:r>
              <a:rPr lang="nl-BE" dirty="0"/>
              <a:t>Simon Dierckx</a:t>
            </a:r>
          </a:p>
          <a:p>
            <a:r>
              <a:rPr lang="nl-BE" dirty="0"/>
              <a:t>Wout Vekemans</a:t>
            </a:r>
          </a:p>
          <a:p>
            <a:r>
              <a:rPr lang="nl-BE" dirty="0"/>
              <a:t>Yannick Laevaert</a:t>
            </a:r>
          </a:p>
          <a:p>
            <a:endParaRPr lang="nl-BE" dirty="0"/>
          </a:p>
        </p:txBody>
      </p:sp>
    </p:spTree>
    <p:extLst>
      <p:ext uri="{BB962C8B-B14F-4D97-AF65-F5344CB8AC3E}">
        <p14:creationId xmlns:p14="http://schemas.microsoft.com/office/powerpoint/2010/main" val="27797295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lstStyle/>
          <a:p>
            <a:r>
              <a:rPr lang="en-US" dirty="0" smtClean="0"/>
              <a:t>Mocking</a:t>
            </a:r>
          </a:p>
          <a:p>
            <a:r>
              <a:rPr lang="en-US" dirty="0" smtClean="0"/>
              <a:t>Coverage</a:t>
            </a:r>
          </a:p>
        </p:txBody>
      </p:sp>
      <p:sp>
        <p:nvSpPr>
          <p:cNvPr id="3" name="Tijdelijke aanduiding voor dianummer 2"/>
          <p:cNvSpPr>
            <a:spLocks noGrp="1"/>
          </p:cNvSpPr>
          <p:nvPr>
            <p:ph type="sldNum" sz="quarter" idx="12"/>
          </p:nvPr>
        </p:nvSpPr>
        <p:spPr/>
        <p:txBody>
          <a:bodyPr/>
          <a:lstStyle/>
          <a:p>
            <a:fld id="{103368D7-ADAF-48A7-9CA7-FB18DA2AC157}" type="slidenum">
              <a:rPr lang="nl-BE" smtClean="0"/>
              <a:t>10</a:t>
            </a:fld>
            <a:endParaRPr lang="nl-BE"/>
          </a:p>
        </p:txBody>
      </p:sp>
      <p:sp>
        <p:nvSpPr>
          <p:cNvPr id="4" name="Titel 3"/>
          <p:cNvSpPr>
            <a:spLocks noGrp="1"/>
          </p:cNvSpPr>
          <p:nvPr>
            <p:ph type="title"/>
          </p:nvPr>
        </p:nvSpPr>
        <p:spPr/>
        <p:txBody>
          <a:bodyPr/>
          <a:lstStyle/>
          <a:p>
            <a:r>
              <a:rPr lang="en-US" dirty="0" smtClean="0"/>
              <a:t>Testing</a:t>
            </a:r>
            <a:endParaRPr lang="nl-BE" dirty="0"/>
          </a:p>
        </p:txBody>
      </p:sp>
      <p:pic>
        <p:nvPicPr>
          <p:cNvPr id="5" name="Afbeelding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2420149"/>
            <a:ext cx="8905528" cy="3314240"/>
          </a:xfrm>
          <a:prstGeom prst="rect">
            <a:avLst/>
          </a:prstGeom>
        </p:spPr>
      </p:pic>
    </p:spTree>
    <p:extLst>
      <p:ext uri="{BB962C8B-B14F-4D97-AF65-F5344CB8AC3E}">
        <p14:creationId xmlns:p14="http://schemas.microsoft.com/office/powerpoint/2010/main" val="19873765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dianummer 2"/>
          <p:cNvSpPr>
            <a:spLocks noGrp="1"/>
          </p:cNvSpPr>
          <p:nvPr>
            <p:ph type="sldNum" sz="quarter" idx="12"/>
          </p:nvPr>
        </p:nvSpPr>
        <p:spPr/>
        <p:txBody>
          <a:bodyPr/>
          <a:lstStyle/>
          <a:p>
            <a:fld id="{103368D7-ADAF-48A7-9CA7-FB18DA2AC157}" type="slidenum">
              <a:rPr lang="nl-BE" smtClean="0"/>
              <a:t>11</a:t>
            </a:fld>
            <a:endParaRPr lang="nl-BE"/>
          </a:p>
        </p:txBody>
      </p:sp>
      <p:sp>
        <p:nvSpPr>
          <p:cNvPr id="4" name="Titel 3"/>
          <p:cNvSpPr>
            <a:spLocks noGrp="1"/>
          </p:cNvSpPr>
          <p:nvPr>
            <p:ph type="title"/>
          </p:nvPr>
        </p:nvSpPr>
        <p:spPr>
          <a:xfrm>
            <a:off x="3131840" y="404664"/>
            <a:ext cx="8229600" cy="6552728"/>
          </a:xfrm>
        </p:spPr>
        <p:txBody>
          <a:bodyPr>
            <a:noAutofit/>
          </a:bodyPr>
          <a:lstStyle/>
          <a:p>
            <a:r>
              <a:rPr lang="en-US" sz="49600" dirty="0" smtClean="0"/>
              <a:t>?</a:t>
            </a:r>
            <a:endParaRPr lang="nl-BE" sz="49600" dirty="0"/>
          </a:p>
        </p:txBody>
      </p:sp>
    </p:spTree>
    <p:extLst>
      <p:ext uri="{BB962C8B-B14F-4D97-AF65-F5344CB8AC3E}">
        <p14:creationId xmlns:p14="http://schemas.microsoft.com/office/powerpoint/2010/main" val="37903474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Tijdelijke aanduiding voor inhoud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70275"/>
            <a:ext cx="9070916" cy="5725520"/>
          </a:xfrm>
        </p:spPr>
      </p:pic>
      <p:sp>
        <p:nvSpPr>
          <p:cNvPr id="3" name="Tijdelijke aanduiding voor dianummer 2"/>
          <p:cNvSpPr>
            <a:spLocks noGrp="1"/>
          </p:cNvSpPr>
          <p:nvPr>
            <p:ph type="sldNum" sz="quarter" idx="12"/>
          </p:nvPr>
        </p:nvSpPr>
        <p:spPr/>
        <p:txBody>
          <a:bodyPr/>
          <a:lstStyle/>
          <a:p>
            <a:fld id="{103368D7-ADAF-48A7-9CA7-FB18DA2AC157}" type="slidenum">
              <a:rPr lang="nl-BE" smtClean="0"/>
              <a:t>12</a:t>
            </a:fld>
            <a:endParaRPr lang="nl-BE"/>
          </a:p>
        </p:txBody>
      </p:sp>
      <p:sp>
        <p:nvSpPr>
          <p:cNvPr id="4" name="Titel 3"/>
          <p:cNvSpPr>
            <a:spLocks noGrp="1"/>
          </p:cNvSpPr>
          <p:nvPr>
            <p:ph type="title"/>
          </p:nvPr>
        </p:nvSpPr>
        <p:spPr/>
        <p:txBody>
          <a:bodyPr/>
          <a:lstStyle/>
          <a:p>
            <a:endParaRPr lang="nl-BE"/>
          </a:p>
        </p:txBody>
      </p:sp>
    </p:spTree>
    <p:extLst>
      <p:ext uri="{BB962C8B-B14F-4D97-AF65-F5344CB8AC3E}">
        <p14:creationId xmlns:p14="http://schemas.microsoft.com/office/powerpoint/2010/main" val="1941960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Tijdelijke aanduiding voor inhoud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1846" y="95076"/>
            <a:ext cx="7704856" cy="6684701"/>
          </a:xfrm>
        </p:spPr>
      </p:pic>
      <p:sp>
        <p:nvSpPr>
          <p:cNvPr id="3" name="Tijdelijke aanduiding voor dianummer 2"/>
          <p:cNvSpPr>
            <a:spLocks noGrp="1"/>
          </p:cNvSpPr>
          <p:nvPr>
            <p:ph type="sldNum" sz="quarter" idx="12"/>
          </p:nvPr>
        </p:nvSpPr>
        <p:spPr/>
        <p:txBody>
          <a:bodyPr/>
          <a:lstStyle/>
          <a:p>
            <a:fld id="{103368D7-ADAF-48A7-9CA7-FB18DA2AC157}" type="slidenum">
              <a:rPr lang="nl-BE" smtClean="0"/>
              <a:t>13</a:t>
            </a:fld>
            <a:endParaRPr lang="nl-BE"/>
          </a:p>
        </p:txBody>
      </p:sp>
      <p:sp>
        <p:nvSpPr>
          <p:cNvPr id="4" name="Titel 3"/>
          <p:cNvSpPr>
            <a:spLocks noGrp="1"/>
          </p:cNvSpPr>
          <p:nvPr>
            <p:ph type="title"/>
          </p:nvPr>
        </p:nvSpPr>
        <p:spPr/>
        <p:txBody>
          <a:bodyPr/>
          <a:lstStyle/>
          <a:p>
            <a:endParaRPr lang="nl-BE"/>
          </a:p>
        </p:txBody>
      </p:sp>
    </p:spTree>
    <p:extLst>
      <p:ext uri="{BB962C8B-B14F-4D97-AF65-F5344CB8AC3E}">
        <p14:creationId xmlns:p14="http://schemas.microsoft.com/office/powerpoint/2010/main" val="967195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lstStyle/>
          <a:p>
            <a:endParaRPr lang="nl-BE"/>
          </a:p>
        </p:txBody>
      </p:sp>
      <p:sp>
        <p:nvSpPr>
          <p:cNvPr id="3" name="Tijdelijke aanduiding voor dianummer 2"/>
          <p:cNvSpPr>
            <a:spLocks noGrp="1"/>
          </p:cNvSpPr>
          <p:nvPr>
            <p:ph type="sldNum" sz="quarter" idx="12"/>
          </p:nvPr>
        </p:nvSpPr>
        <p:spPr/>
        <p:txBody>
          <a:bodyPr/>
          <a:lstStyle/>
          <a:p>
            <a:fld id="{103368D7-ADAF-48A7-9CA7-FB18DA2AC157}" type="slidenum">
              <a:rPr lang="nl-BE" smtClean="0"/>
              <a:t>14</a:t>
            </a:fld>
            <a:endParaRPr lang="nl-BE"/>
          </a:p>
        </p:txBody>
      </p:sp>
      <p:sp>
        <p:nvSpPr>
          <p:cNvPr id="4" name="Titel 3"/>
          <p:cNvSpPr>
            <a:spLocks noGrp="1"/>
          </p:cNvSpPr>
          <p:nvPr>
            <p:ph type="title"/>
          </p:nvPr>
        </p:nvSpPr>
        <p:spPr/>
        <p:txBody>
          <a:bodyPr/>
          <a:lstStyle/>
          <a:p>
            <a:endParaRPr lang="nl-BE"/>
          </a:p>
        </p:txBody>
      </p:sp>
    </p:spTree>
    <p:extLst>
      <p:ext uri="{BB962C8B-B14F-4D97-AF65-F5344CB8AC3E}">
        <p14:creationId xmlns:p14="http://schemas.microsoft.com/office/powerpoint/2010/main" val="4115443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lstStyle/>
          <a:p>
            <a:r>
              <a:rPr lang="nl-BE" dirty="0" smtClean="0"/>
              <a:t>Result</a:t>
            </a:r>
          </a:p>
          <a:p>
            <a:r>
              <a:rPr lang="nl-BE" dirty="0" smtClean="0"/>
              <a:t>Class diagram</a:t>
            </a:r>
          </a:p>
          <a:p>
            <a:r>
              <a:rPr lang="nl-BE" dirty="0" smtClean="0"/>
              <a:t>Analysis and testing</a:t>
            </a:r>
          </a:p>
          <a:p>
            <a:pPr marL="1828800" lvl="7" indent="0">
              <a:buNone/>
            </a:pPr>
            <a:endParaRPr lang="nl-BE" dirty="0" smtClean="0"/>
          </a:p>
          <a:p>
            <a:endParaRPr lang="nl-BE" dirty="0"/>
          </a:p>
        </p:txBody>
      </p:sp>
      <p:sp>
        <p:nvSpPr>
          <p:cNvPr id="3" name="Tijdelijke aanduiding voor dianummer 2"/>
          <p:cNvSpPr>
            <a:spLocks noGrp="1"/>
          </p:cNvSpPr>
          <p:nvPr>
            <p:ph type="sldNum" sz="quarter" idx="12"/>
          </p:nvPr>
        </p:nvSpPr>
        <p:spPr/>
        <p:txBody>
          <a:bodyPr/>
          <a:lstStyle/>
          <a:p>
            <a:fld id="{103368D7-ADAF-48A7-9CA7-FB18DA2AC157}" type="slidenum">
              <a:rPr lang="nl-BE" smtClean="0"/>
              <a:t>2</a:t>
            </a:fld>
            <a:endParaRPr lang="nl-BE"/>
          </a:p>
        </p:txBody>
      </p:sp>
      <p:sp>
        <p:nvSpPr>
          <p:cNvPr id="4" name="Titel 3"/>
          <p:cNvSpPr>
            <a:spLocks noGrp="1"/>
          </p:cNvSpPr>
          <p:nvPr>
            <p:ph type="title"/>
          </p:nvPr>
        </p:nvSpPr>
        <p:spPr/>
        <p:txBody>
          <a:bodyPr/>
          <a:lstStyle/>
          <a:p>
            <a:r>
              <a:rPr lang="nl-BE" dirty="0" smtClean="0"/>
              <a:t>Overview</a:t>
            </a:r>
            <a:endParaRPr lang="nl-BE" dirty="0"/>
          </a:p>
        </p:txBody>
      </p:sp>
    </p:spTree>
    <p:extLst>
      <p:ext uri="{BB962C8B-B14F-4D97-AF65-F5344CB8AC3E}">
        <p14:creationId xmlns:p14="http://schemas.microsoft.com/office/powerpoint/2010/main" val="30674825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Tijdelijke aanduiding voor inhoud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11760" y="20789"/>
            <a:ext cx="6202147" cy="6202147"/>
          </a:xfrm>
        </p:spPr>
      </p:pic>
      <p:sp>
        <p:nvSpPr>
          <p:cNvPr id="3" name="Tijdelijke aanduiding voor dianummer 2"/>
          <p:cNvSpPr>
            <a:spLocks noGrp="1"/>
          </p:cNvSpPr>
          <p:nvPr>
            <p:ph type="sldNum" sz="quarter" idx="12"/>
          </p:nvPr>
        </p:nvSpPr>
        <p:spPr/>
        <p:txBody>
          <a:bodyPr/>
          <a:lstStyle/>
          <a:p>
            <a:fld id="{103368D7-ADAF-48A7-9CA7-FB18DA2AC157}" type="slidenum">
              <a:rPr lang="nl-BE" smtClean="0"/>
              <a:t>3</a:t>
            </a:fld>
            <a:endParaRPr lang="nl-BE"/>
          </a:p>
        </p:txBody>
      </p:sp>
      <p:sp>
        <p:nvSpPr>
          <p:cNvPr id="4" name="Titel 3"/>
          <p:cNvSpPr>
            <a:spLocks noGrp="1"/>
          </p:cNvSpPr>
          <p:nvPr>
            <p:ph type="title"/>
          </p:nvPr>
        </p:nvSpPr>
        <p:spPr/>
        <p:txBody>
          <a:bodyPr/>
          <a:lstStyle/>
          <a:p>
            <a:r>
              <a:rPr lang="nl-BE" dirty="0" smtClean="0"/>
              <a:t>Result</a:t>
            </a:r>
            <a:endParaRPr lang="nl-BE" dirty="0"/>
          </a:p>
        </p:txBody>
      </p:sp>
    </p:spTree>
    <p:extLst>
      <p:ext uri="{BB962C8B-B14F-4D97-AF65-F5344CB8AC3E}">
        <p14:creationId xmlns:p14="http://schemas.microsoft.com/office/powerpoint/2010/main" val="35122364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lstStyle/>
          <a:p>
            <a:endParaRPr lang="nl-BE" dirty="0"/>
          </a:p>
        </p:txBody>
      </p:sp>
      <p:sp>
        <p:nvSpPr>
          <p:cNvPr id="3" name="Tijdelijke aanduiding voor dianummer 2"/>
          <p:cNvSpPr>
            <a:spLocks noGrp="1"/>
          </p:cNvSpPr>
          <p:nvPr>
            <p:ph type="sldNum" sz="quarter" idx="12"/>
          </p:nvPr>
        </p:nvSpPr>
        <p:spPr/>
        <p:txBody>
          <a:bodyPr/>
          <a:lstStyle/>
          <a:p>
            <a:fld id="{103368D7-ADAF-48A7-9CA7-FB18DA2AC157}" type="slidenum">
              <a:rPr lang="nl-BE" smtClean="0"/>
              <a:t>4</a:t>
            </a:fld>
            <a:endParaRPr lang="nl-BE"/>
          </a:p>
        </p:txBody>
      </p:sp>
      <p:sp>
        <p:nvSpPr>
          <p:cNvPr id="4" name="Titel 3"/>
          <p:cNvSpPr>
            <a:spLocks noGrp="1"/>
          </p:cNvSpPr>
          <p:nvPr>
            <p:ph type="title"/>
          </p:nvPr>
        </p:nvSpPr>
        <p:spPr/>
        <p:txBody>
          <a:bodyPr/>
          <a:lstStyle/>
          <a:p>
            <a:r>
              <a:rPr lang="nl-BE" dirty="0" smtClean="0"/>
              <a:t>Result</a:t>
            </a:r>
            <a:endParaRPr lang="nl-BE" dirty="0"/>
          </a:p>
        </p:txBody>
      </p:sp>
      <p:pic>
        <p:nvPicPr>
          <p:cNvPr id="8" name="Afbeelding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06" y="2564904"/>
            <a:ext cx="9144000" cy="1989377"/>
          </a:xfrm>
          <a:prstGeom prst="rect">
            <a:avLst/>
          </a:prstGeom>
        </p:spPr>
      </p:pic>
    </p:spTree>
    <p:extLst>
      <p:ext uri="{BB962C8B-B14F-4D97-AF65-F5344CB8AC3E}">
        <p14:creationId xmlns:p14="http://schemas.microsoft.com/office/powerpoint/2010/main" val="15853812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Tijdelijke aanduiding voor inhoud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82302" y="980728"/>
            <a:ext cx="8703030" cy="5975922"/>
          </a:xfrm>
        </p:spPr>
      </p:pic>
      <p:sp>
        <p:nvSpPr>
          <p:cNvPr id="3" name="Tijdelijke aanduiding voor dianummer 2"/>
          <p:cNvSpPr>
            <a:spLocks noGrp="1"/>
          </p:cNvSpPr>
          <p:nvPr>
            <p:ph type="sldNum" sz="quarter" idx="12"/>
          </p:nvPr>
        </p:nvSpPr>
        <p:spPr/>
        <p:txBody>
          <a:bodyPr/>
          <a:lstStyle/>
          <a:p>
            <a:fld id="{103368D7-ADAF-48A7-9CA7-FB18DA2AC157}" type="slidenum">
              <a:rPr lang="nl-BE" smtClean="0"/>
              <a:t>5</a:t>
            </a:fld>
            <a:endParaRPr lang="nl-BE"/>
          </a:p>
        </p:txBody>
      </p:sp>
      <p:sp>
        <p:nvSpPr>
          <p:cNvPr id="4" name="Titel 3"/>
          <p:cNvSpPr>
            <a:spLocks noGrp="1"/>
          </p:cNvSpPr>
          <p:nvPr>
            <p:ph type="title"/>
          </p:nvPr>
        </p:nvSpPr>
        <p:spPr/>
        <p:txBody>
          <a:bodyPr/>
          <a:lstStyle/>
          <a:p>
            <a:r>
              <a:rPr lang="nl-BE" dirty="0" smtClean="0"/>
              <a:t>Class Diagram</a:t>
            </a:r>
            <a:endParaRPr lang="nl-BE" dirty="0"/>
          </a:p>
        </p:txBody>
      </p:sp>
    </p:spTree>
    <p:extLst>
      <p:ext uri="{BB962C8B-B14F-4D97-AF65-F5344CB8AC3E}">
        <p14:creationId xmlns:p14="http://schemas.microsoft.com/office/powerpoint/2010/main" val="5622379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Tijdelijke aanduiding voor inhoud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9511" y="1124744"/>
            <a:ext cx="8603299" cy="4680520"/>
          </a:xfrm>
        </p:spPr>
      </p:pic>
      <p:sp>
        <p:nvSpPr>
          <p:cNvPr id="3" name="Tijdelijke aanduiding voor dianummer 2"/>
          <p:cNvSpPr>
            <a:spLocks noGrp="1"/>
          </p:cNvSpPr>
          <p:nvPr>
            <p:ph type="sldNum" sz="quarter" idx="12"/>
          </p:nvPr>
        </p:nvSpPr>
        <p:spPr/>
        <p:txBody>
          <a:bodyPr/>
          <a:lstStyle/>
          <a:p>
            <a:fld id="{103368D7-ADAF-48A7-9CA7-FB18DA2AC157}" type="slidenum">
              <a:rPr lang="nl-BE" smtClean="0"/>
              <a:t>6</a:t>
            </a:fld>
            <a:endParaRPr lang="nl-BE"/>
          </a:p>
        </p:txBody>
      </p:sp>
      <p:sp>
        <p:nvSpPr>
          <p:cNvPr id="4" name="Titel 3"/>
          <p:cNvSpPr>
            <a:spLocks noGrp="1"/>
          </p:cNvSpPr>
          <p:nvPr>
            <p:ph type="title"/>
          </p:nvPr>
        </p:nvSpPr>
        <p:spPr/>
        <p:txBody>
          <a:bodyPr/>
          <a:lstStyle/>
          <a:p>
            <a:r>
              <a:rPr lang="nl-BE" dirty="0" err="1" smtClean="0"/>
              <a:t>ShapesGenerators</a:t>
            </a:r>
            <a:endParaRPr lang="nl-BE" dirty="0"/>
          </a:p>
        </p:txBody>
      </p:sp>
    </p:spTree>
    <p:extLst>
      <p:ext uri="{BB962C8B-B14F-4D97-AF65-F5344CB8AC3E}">
        <p14:creationId xmlns:p14="http://schemas.microsoft.com/office/powerpoint/2010/main" val="42476440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Tijdelijke aanduiding voor inhoud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0675" y="664886"/>
            <a:ext cx="7073127" cy="5212386"/>
          </a:xfrm>
        </p:spPr>
      </p:pic>
      <p:sp>
        <p:nvSpPr>
          <p:cNvPr id="3" name="Tijdelijke aanduiding voor dianummer 2"/>
          <p:cNvSpPr>
            <a:spLocks noGrp="1"/>
          </p:cNvSpPr>
          <p:nvPr>
            <p:ph type="sldNum" sz="quarter" idx="12"/>
          </p:nvPr>
        </p:nvSpPr>
        <p:spPr/>
        <p:txBody>
          <a:bodyPr/>
          <a:lstStyle/>
          <a:p>
            <a:fld id="{103368D7-ADAF-48A7-9CA7-FB18DA2AC157}" type="slidenum">
              <a:rPr lang="nl-BE" smtClean="0"/>
              <a:t>7</a:t>
            </a:fld>
            <a:endParaRPr lang="nl-BE"/>
          </a:p>
        </p:txBody>
      </p:sp>
      <p:sp>
        <p:nvSpPr>
          <p:cNvPr id="4" name="Titel 3"/>
          <p:cNvSpPr>
            <a:spLocks noGrp="1"/>
          </p:cNvSpPr>
          <p:nvPr>
            <p:ph type="title"/>
          </p:nvPr>
        </p:nvSpPr>
        <p:spPr>
          <a:xfrm>
            <a:off x="179512" y="125760"/>
            <a:ext cx="8229600" cy="1143000"/>
          </a:xfrm>
        </p:spPr>
        <p:txBody>
          <a:bodyPr/>
          <a:lstStyle/>
          <a:p>
            <a:r>
              <a:rPr lang="nl-BE" dirty="0" smtClean="0"/>
              <a:t>Analysis</a:t>
            </a:r>
            <a:endParaRPr lang="nl-BE" dirty="0"/>
          </a:p>
        </p:txBody>
      </p:sp>
    </p:spTree>
    <p:extLst>
      <p:ext uri="{BB962C8B-B14F-4D97-AF65-F5344CB8AC3E}">
        <p14:creationId xmlns:p14="http://schemas.microsoft.com/office/powerpoint/2010/main" val="13744539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dianummer 2"/>
          <p:cNvSpPr>
            <a:spLocks noGrp="1"/>
          </p:cNvSpPr>
          <p:nvPr>
            <p:ph type="sldNum" sz="quarter" idx="12"/>
          </p:nvPr>
        </p:nvSpPr>
        <p:spPr/>
        <p:txBody>
          <a:bodyPr/>
          <a:lstStyle/>
          <a:p>
            <a:fld id="{103368D7-ADAF-48A7-9CA7-FB18DA2AC157}" type="slidenum">
              <a:rPr lang="nl-BE" smtClean="0"/>
              <a:t>8</a:t>
            </a:fld>
            <a:endParaRPr lang="nl-BE"/>
          </a:p>
        </p:txBody>
      </p:sp>
      <p:sp>
        <p:nvSpPr>
          <p:cNvPr id="4" name="Titel 3"/>
          <p:cNvSpPr>
            <a:spLocks noGrp="1"/>
          </p:cNvSpPr>
          <p:nvPr>
            <p:ph type="title"/>
          </p:nvPr>
        </p:nvSpPr>
        <p:spPr/>
        <p:txBody>
          <a:bodyPr/>
          <a:lstStyle/>
          <a:p>
            <a:r>
              <a:rPr lang="nl-BE" dirty="0" smtClean="0"/>
              <a:t>Analysis</a:t>
            </a:r>
            <a:endParaRPr lang="nl-BE" dirty="0"/>
          </a:p>
        </p:txBody>
      </p:sp>
      <p:pic>
        <p:nvPicPr>
          <p:cNvPr id="7" name="Tijdelijke aanduiding voor inhoud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0573" y="1417638"/>
            <a:ext cx="8573126" cy="3816424"/>
          </a:xfrm>
        </p:spPr>
      </p:pic>
    </p:spTree>
    <p:extLst>
      <p:ext uri="{BB962C8B-B14F-4D97-AF65-F5344CB8AC3E}">
        <p14:creationId xmlns:p14="http://schemas.microsoft.com/office/powerpoint/2010/main" val="24328843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Tijdelijke aanduiding voor inhoud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1794" y="1268760"/>
            <a:ext cx="8487483" cy="3888432"/>
          </a:xfrm>
        </p:spPr>
      </p:pic>
      <p:sp>
        <p:nvSpPr>
          <p:cNvPr id="3" name="Tijdelijke aanduiding voor dianummer 2"/>
          <p:cNvSpPr>
            <a:spLocks noGrp="1"/>
          </p:cNvSpPr>
          <p:nvPr>
            <p:ph type="sldNum" sz="quarter" idx="12"/>
          </p:nvPr>
        </p:nvSpPr>
        <p:spPr/>
        <p:txBody>
          <a:bodyPr/>
          <a:lstStyle/>
          <a:p>
            <a:fld id="{103368D7-ADAF-48A7-9CA7-FB18DA2AC157}" type="slidenum">
              <a:rPr lang="nl-BE" smtClean="0"/>
              <a:t>9</a:t>
            </a:fld>
            <a:endParaRPr lang="nl-BE"/>
          </a:p>
        </p:txBody>
      </p:sp>
      <p:sp>
        <p:nvSpPr>
          <p:cNvPr id="4" name="Titel 3"/>
          <p:cNvSpPr>
            <a:spLocks noGrp="1"/>
          </p:cNvSpPr>
          <p:nvPr>
            <p:ph type="title"/>
          </p:nvPr>
        </p:nvSpPr>
        <p:spPr/>
        <p:txBody>
          <a:bodyPr/>
          <a:lstStyle/>
          <a:p>
            <a:r>
              <a:rPr lang="nl-BE" dirty="0" smtClean="0"/>
              <a:t>Analysis</a:t>
            </a:r>
            <a:endParaRPr lang="nl-BE" dirty="0"/>
          </a:p>
        </p:txBody>
      </p:sp>
    </p:spTree>
    <p:extLst>
      <p:ext uri="{BB962C8B-B14F-4D97-AF65-F5344CB8AC3E}">
        <p14:creationId xmlns:p14="http://schemas.microsoft.com/office/powerpoint/2010/main" val="84694973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
  <a:themeElements>
    <a:clrScheme name="Concours">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TC101859868[[fn=Warm]]</Template>
  <TotalTime>441</TotalTime>
  <Words>467</Words>
  <Application>Microsoft Office PowerPoint</Application>
  <PresentationFormat>Diavoorstelling (4:3)</PresentationFormat>
  <Paragraphs>54</Paragraphs>
  <Slides>14</Slides>
  <Notes>9</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14</vt:i4>
      </vt:variant>
    </vt:vector>
  </HeadingPairs>
  <TitlesOfParts>
    <vt:vector size="20" baseType="lpstr">
      <vt:lpstr>Calibri</vt:lpstr>
      <vt:lpstr>Lucida Sans Unicode</vt:lpstr>
      <vt:lpstr>Verdana</vt:lpstr>
      <vt:lpstr>Wingdings 2</vt:lpstr>
      <vt:lpstr>Wingdings 3</vt:lpstr>
      <vt:lpstr>Concours</vt:lpstr>
      <vt:lpstr>SonarQube</vt:lpstr>
      <vt:lpstr>Overview</vt:lpstr>
      <vt:lpstr>Result</vt:lpstr>
      <vt:lpstr>Result</vt:lpstr>
      <vt:lpstr>Class Diagram</vt:lpstr>
      <vt:lpstr>ShapesGenerators</vt:lpstr>
      <vt:lpstr>Analysis</vt:lpstr>
      <vt:lpstr>Analysis</vt:lpstr>
      <vt:lpstr>Analysis</vt:lpstr>
      <vt:lpstr>Testing</vt:lpstr>
      <vt:lpstr>?</vt:lpstr>
      <vt:lpstr>PowerPoint-presentatie</vt:lpstr>
      <vt:lpstr>PowerPoint-presentatie</vt:lpstr>
      <vt:lpstr>PowerPoint-presentatie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SonarQube</dc:title>
  <dc:creator>Thijs</dc:creator>
  <cp:lastModifiedBy>Maxim D'Hollander</cp:lastModifiedBy>
  <cp:revision>63</cp:revision>
  <dcterms:created xsi:type="dcterms:W3CDTF">2014-10-29T08:36:22Z</dcterms:created>
  <dcterms:modified xsi:type="dcterms:W3CDTF">2014-12-17T10:03:52Z</dcterms:modified>
</cp:coreProperties>
</file>