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0DEA56-F00B-A129-EFC8-606F5E6A9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3B24E70-8B39-6FB0-9DEC-28FB40A75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6EF3A5F-9CD5-B63A-A8C2-84FA2A02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EFF31-B01D-407C-8A2A-EE4C16A03201}" type="datetimeFigureOut">
              <a:rPr lang="nl-BE" smtClean="0"/>
              <a:t>9/11/2023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06795CA-AE71-B152-5CEB-A2CD57CE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34D6854-D492-6976-569C-C9EBFB0D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3A54-14E0-4FFA-9E58-57AA1D0D337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11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D1E72C-51F2-F76E-D1AE-3A32DB91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5CF3088-8A71-A764-0DDC-39CF8FB95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C783DA3-A8E0-6389-D97B-BF4BAC4C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EFF31-B01D-407C-8A2A-EE4C16A03201}" type="datetimeFigureOut">
              <a:rPr lang="nl-BE" smtClean="0"/>
              <a:t>9/11/2023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859079-0ED7-0D52-F1B8-762C26F8A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113F635-918A-44EC-3747-F18F7AEF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3A54-14E0-4FFA-9E58-57AA1D0D337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2347652-F363-3725-684D-96D446CE89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73B44A1-CE2A-AC9C-817C-53D9D4FC5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67ED8F5-A142-F26A-2DD0-2D1A8DBE9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EFF31-B01D-407C-8A2A-EE4C16A03201}" type="datetimeFigureOut">
              <a:rPr lang="nl-BE" smtClean="0"/>
              <a:t>9/11/2023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39D80B-5962-E418-56B4-24730682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0873904-8931-7483-7493-7BC9A777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3A54-14E0-4FFA-9E58-57AA1D0D337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748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F797B-B5DC-145E-5AC7-BC05021C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717781-00EE-2B43-44C1-F3E3E5E90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8F5260E-E0F4-D1E2-6DF0-73EB9A8D6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EFF31-B01D-407C-8A2A-EE4C16A03201}" type="datetimeFigureOut">
              <a:rPr lang="nl-BE" smtClean="0"/>
              <a:t>9/11/2023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5204C12-16FD-7B14-6FC5-03D0D903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0BA12EA-5358-3CC3-BC60-3B5539C5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3A54-14E0-4FFA-9E58-57AA1D0D337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344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D83CF5-E408-FA60-EA75-A786E69B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278451B-862E-7354-943B-922FE90A7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EB4FE0-B80E-649C-31EB-09137ADCE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EFF31-B01D-407C-8A2A-EE4C16A03201}" type="datetimeFigureOut">
              <a:rPr lang="nl-BE" smtClean="0"/>
              <a:t>9/11/2023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26B61E-C2B2-455C-1B41-8EFFD3B9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1552DDB-394D-FF88-E49B-B55FD4D4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3A54-14E0-4FFA-9E58-57AA1D0D337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244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45182B-E361-6DEC-A163-74A1A3571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AC4AB8-D2A2-834F-E6C5-044C5CA1F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11FC5D3-ADB2-FDC4-5647-EB8B0D8B9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86E209E-9CBC-9FD1-3D9D-FF8AC73A8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EFF31-B01D-407C-8A2A-EE4C16A03201}" type="datetimeFigureOut">
              <a:rPr lang="nl-BE" smtClean="0"/>
              <a:t>9/11/2023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C0BE146-8836-AA6E-CA3C-7DA3CD121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01DA471-0238-1D95-A146-F57C6DF9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3A54-14E0-4FFA-9E58-57AA1D0D337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174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F5C67C-6484-25C6-3218-F4BF9D5FD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0C4CF15-C497-CC68-411B-657CE2772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C216FA2-4303-770D-1100-FCE98D665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01A3AD4-46C1-3A30-5045-070D8D685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E2975F8-BC6B-BA4A-862C-FF3256B9A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95A7590-CD4B-5B58-D69A-402E93011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EFF31-B01D-407C-8A2A-EE4C16A03201}" type="datetimeFigureOut">
              <a:rPr lang="nl-BE" smtClean="0"/>
              <a:t>9/11/2023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37CD37D-8656-AC63-A5BE-3A4EDE49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8259F3B-A627-1E39-B7A9-B317229B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3A54-14E0-4FFA-9E58-57AA1D0D337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46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0E4A9-C1D5-539E-3441-6AFD01EB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695D579-D48E-D970-2409-EEA09108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EFF31-B01D-407C-8A2A-EE4C16A03201}" type="datetimeFigureOut">
              <a:rPr lang="nl-BE" smtClean="0"/>
              <a:t>9/11/2023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72DE36A-24A2-9949-DC78-ED2E65B2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CD9487E-639D-1524-5100-F6190D98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3A54-14E0-4FFA-9E58-57AA1D0D337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8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BEEDE37-8354-B5F0-FDE8-2DA688B98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EFF31-B01D-407C-8A2A-EE4C16A03201}" type="datetimeFigureOut">
              <a:rPr lang="nl-BE" smtClean="0"/>
              <a:t>9/11/2023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0522950-7739-DBA7-D1BB-78BFB815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964FDDB-1730-1BD7-29A3-D6A536FA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3A54-14E0-4FFA-9E58-57AA1D0D337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445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D5FB5-1140-7FA0-8C82-DF1008CE5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76772C-6CBE-CD78-0E42-565DF6422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30FD167-9955-6F78-C450-4101CCF6D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E44ECD8-A14D-E8C0-6697-BA6F1258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EFF31-B01D-407C-8A2A-EE4C16A03201}" type="datetimeFigureOut">
              <a:rPr lang="nl-BE" smtClean="0"/>
              <a:t>9/11/2023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5BCFC8D-A6EE-7B06-4293-C35B3C91A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26D813-3F0D-15A4-4A68-0C5F7E8FF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3A54-14E0-4FFA-9E58-57AA1D0D337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989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80A99-6FD8-423B-712E-B06D9FD38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20AE649-59EF-55FC-A633-DD5D9FA1C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0FD18D2-DAD4-F00A-9D32-38C87C39D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20AFDFC-94AC-64DD-FA3F-DA90751DC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EFF31-B01D-407C-8A2A-EE4C16A03201}" type="datetimeFigureOut">
              <a:rPr lang="nl-BE" smtClean="0"/>
              <a:t>9/11/2023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AAC1152-ADC5-AAB9-F7AC-649432C9E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B563BA1-6013-9412-3470-46935D1BC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3A54-14E0-4FFA-9E58-57AA1D0D337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923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81519AB-06E5-D022-89AE-12E226327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969488-38E2-EA59-F65C-B83429775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FDFEBF-9E48-1241-6DB3-8C468E129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EFF31-B01D-407C-8A2A-EE4C16A03201}" type="datetimeFigureOut">
              <a:rPr lang="nl-BE" smtClean="0"/>
              <a:t>9/11/2023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1695D9E-3666-E58A-415C-28CB372FC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3281EF5-2746-E825-066E-4F6178454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13A54-14E0-4FFA-9E58-57AA1D0D337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837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7938FE-5DBD-D562-ACE3-8C64CEBC9F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581D545-9EAC-8707-265A-F60659DE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Hackaton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055B686-0B40-A1CA-F424-376E8A614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Omar Mai &amp; Wout Van Boxem</a:t>
            </a:r>
          </a:p>
        </p:txBody>
      </p:sp>
    </p:spTree>
    <p:extLst>
      <p:ext uri="{BB962C8B-B14F-4D97-AF65-F5344CB8AC3E}">
        <p14:creationId xmlns:p14="http://schemas.microsoft.com/office/powerpoint/2010/main" val="2852457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2D080E1-99B9-EDB9-1E32-816220CC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98512"/>
            <a:ext cx="8740774" cy="1323439"/>
          </a:xfrm>
        </p:spPr>
        <p:txBody>
          <a:bodyPr anchor="t">
            <a:normAutofit/>
          </a:bodyPr>
          <a:lstStyle/>
          <a:p>
            <a:r>
              <a:rPr lang="nl-BE" sz="4000"/>
              <a:t>Architectuur</a:t>
            </a:r>
          </a:p>
        </p:txBody>
      </p:sp>
      <p:sp>
        <p:nvSpPr>
          <p:cNvPr id="36" name="Tijdelijke aanduiding voor inhoud 2">
            <a:extLst>
              <a:ext uri="{FF2B5EF4-FFF2-40B4-BE49-F238E27FC236}">
                <a16:creationId xmlns:a16="http://schemas.microsoft.com/office/drawing/2014/main" id="{A5C5028A-826D-10E6-2551-A40206DB9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732572"/>
            <a:ext cx="8740775" cy="2454300"/>
          </a:xfrm>
        </p:spPr>
        <p:txBody>
          <a:bodyPr>
            <a:normAutofit/>
          </a:bodyPr>
          <a:lstStyle/>
          <a:p>
            <a:r>
              <a:rPr lang="nl-BE" sz="2000" dirty="0">
                <a:solidFill>
                  <a:schemeClr val="tx1">
                    <a:alpha val="80000"/>
                  </a:schemeClr>
                </a:solidFill>
              </a:rPr>
              <a:t>Console app voor elk puzzel</a:t>
            </a:r>
          </a:p>
          <a:p>
            <a:endParaRPr lang="nl-BE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nl-BE" sz="2000" dirty="0">
                <a:solidFill>
                  <a:schemeClr val="tx1">
                    <a:alpha val="80000"/>
                  </a:schemeClr>
                </a:solidFill>
              </a:rPr>
              <a:t>Bijna alle methodes in </a:t>
            </a:r>
            <a:r>
              <a:rPr lang="nl-BE" sz="2000" dirty="0" err="1">
                <a:solidFill>
                  <a:schemeClr val="tx1">
                    <a:alpha val="80000"/>
                  </a:schemeClr>
                </a:solidFill>
              </a:rPr>
              <a:t>HackTheFuture</a:t>
            </a:r>
            <a:r>
              <a:rPr lang="nl-BE" sz="2000" dirty="0">
                <a:solidFill>
                  <a:schemeClr val="tx1">
                    <a:alpha val="80000"/>
                  </a:schemeClr>
                </a:solidFill>
              </a:rPr>
              <a:t> Client</a:t>
            </a:r>
          </a:p>
          <a:p>
            <a:endParaRPr lang="nl-BE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nl-BE" sz="2000" dirty="0">
                <a:solidFill>
                  <a:schemeClr val="tx1">
                    <a:alpha val="80000"/>
                  </a:schemeClr>
                </a:solidFill>
              </a:rPr>
              <a:t>POST </a:t>
            </a:r>
            <a:r>
              <a:rPr lang="nl-BE" sz="2000" dirty="0" err="1">
                <a:solidFill>
                  <a:schemeClr val="tx1">
                    <a:alpha val="80000"/>
                  </a:schemeClr>
                </a:solidFill>
              </a:rPr>
              <a:t>request</a:t>
            </a:r>
            <a:r>
              <a:rPr lang="nl-BE" sz="2000" dirty="0">
                <a:solidFill>
                  <a:schemeClr val="tx1">
                    <a:alpha val="80000"/>
                  </a:schemeClr>
                </a:solidFill>
              </a:rPr>
              <a:t> gebeurd in console project (</a:t>
            </a:r>
            <a:r>
              <a:rPr lang="nl-BE" sz="2000" dirty="0" err="1">
                <a:solidFill>
                  <a:schemeClr val="tx1">
                    <a:alpha val="80000"/>
                  </a:schemeClr>
                </a:solidFill>
              </a:rPr>
              <a:t>program.cs</a:t>
            </a:r>
            <a:r>
              <a:rPr lang="nl-BE" sz="2000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  <a:p>
            <a:endParaRPr lang="nl-BE" sz="2000" dirty="0">
              <a:solidFill>
                <a:schemeClr val="tx1">
                  <a:alpha val="80000"/>
                </a:schemeClr>
              </a:solidFill>
            </a:endParaRPr>
          </a:p>
          <a:p>
            <a:endParaRPr lang="nl-BE" sz="2000" dirty="0">
              <a:solidFill>
                <a:schemeClr val="tx1">
                  <a:alpha val="80000"/>
                </a:schemeClr>
              </a:solidFill>
            </a:endParaRPr>
          </a:p>
          <a:p>
            <a:endParaRPr lang="nl-BE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7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38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9034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050888-1171-E4BE-698F-7B1F00693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98512"/>
            <a:ext cx="8740774" cy="1323439"/>
          </a:xfrm>
        </p:spPr>
        <p:txBody>
          <a:bodyPr anchor="t">
            <a:normAutofit/>
          </a:bodyPr>
          <a:lstStyle/>
          <a:p>
            <a:r>
              <a:rPr lang="nl-BE" sz="4000"/>
              <a:t>Pad 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3EE728-1D4C-7293-6E0B-EEE2D3235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07298"/>
            <a:ext cx="8740775" cy="3536302"/>
          </a:xfrm>
        </p:spPr>
        <p:txBody>
          <a:bodyPr>
            <a:noAutofit/>
          </a:bodyPr>
          <a:lstStyle/>
          <a:p>
            <a:r>
              <a:rPr lang="nl-BE" sz="2000" dirty="0">
                <a:solidFill>
                  <a:schemeClr val="tx1">
                    <a:alpha val="80000"/>
                  </a:schemeClr>
                </a:solidFill>
              </a:rPr>
              <a:t>Easy =&gt; gezamenlijk gemaakt</a:t>
            </a:r>
          </a:p>
          <a:p>
            <a:pPr lvl="1"/>
            <a:r>
              <a:rPr lang="nl-BE" sz="2000" dirty="0">
                <a:solidFill>
                  <a:schemeClr val="tx1">
                    <a:alpha val="80000"/>
                  </a:schemeClr>
                </a:solidFill>
              </a:rPr>
              <a:t>Begrijpen hoe alles werkte</a:t>
            </a:r>
          </a:p>
          <a:p>
            <a:pPr lvl="1"/>
            <a:r>
              <a:rPr lang="nl-BE" sz="2000" dirty="0">
                <a:solidFill>
                  <a:schemeClr val="tx1">
                    <a:alpha val="80000"/>
                  </a:schemeClr>
                </a:solidFill>
              </a:rPr>
              <a:t>Daarna ging het vlot</a:t>
            </a:r>
          </a:p>
          <a:p>
            <a:pPr lvl="1"/>
            <a:endParaRPr lang="nl-BE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nl-BE" sz="2000" dirty="0">
                <a:solidFill>
                  <a:schemeClr val="tx1">
                    <a:alpha val="80000"/>
                  </a:schemeClr>
                </a:solidFill>
              </a:rPr>
              <a:t>Medium =&gt; Wout gemaakt</a:t>
            </a:r>
          </a:p>
          <a:p>
            <a:pPr lvl="1"/>
            <a:r>
              <a:rPr lang="nl-BE" sz="2000" dirty="0">
                <a:solidFill>
                  <a:schemeClr val="tx1">
                    <a:alpha val="80000"/>
                  </a:schemeClr>
                </a:solidFill>
              </a:rPr>
              <a:t>Ging vlot</a:t>
            </a:r>
          </a:p>
          <a:p>
            <a:endParaRPr lang="nl-BE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nl-BE" sz="2000" dirty="0">
                <a:solidFill>
                  <a:schemeClr val="tx1">
                    <a:alpha val="80000"/>
                  </a:schemeClr>
                </a:solidFill>
              </a:rPr>
              <a:t> Hard =&gt; Wout gemaakt</a:t>
            </a:r>
          </a:p>
          <a:p>
            <a:pPr lvl="1"/>
            <a:r>
              <a:rPr lang="nl-BE" sz="2000" dirty="0" err="1">
                <a:solidFill>
                  <a:schemeClr val="tx1">
                    <a:alpha val="80000"/>
                  </a:schemeClr>
                </a:solidFill>
              </a:rPr>
              <a:t>Uitdgagend</a:t>
            </a:r>
            <a:endParaRPr lang="nl-BE" sz="2000" dirty="0">
              <a:solidFill>
                <a:schemeClr val="tx1">
                  <a:alpha val="80000"/>
                </a:schemeClr>
              </a:solidFill>
            </a:endParaRPr>
          </a:p>
          <a:p>
            <a:endParaRPr lang="nl-BE" sz="20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endParaRPr lang="nl-BE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8787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2E0786-6637-1541-B44E-2F33CAB45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98512"/>
            <a:ext cx="8740774" cy="1323439"/>
          </a:xfrm>
        </p:spPr>
        <p:txBody>
          <a:bodyPr anchor="t">
            <a:normAutofit/>
          </a:bodyPr>
          <a:lstStyle/>
          <a:p>
            <a:r>
              <a:rPr lang="nl-BE" sz="4000"/>
              <a:t>Pad B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32F0E9-8D33-15CD-D26B-F6C150797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05203"/>
            <a:ext cx="8740775" cy="3284375"/>
          </a:xfrm>
        </p:spPr>
        <p:txBody>
          <a:bodyPr>
            <a:normAutofit/>
          </a:bodyPr>
          <a:lstStyle/>
          <a:p>
            <a:r>
              <a:rPr lang="nl-BE" sz="2000" dirty="0">
                <a:solidFill>
                  <a:schemeClr val="tx1">
                    <a:alpha val="80000"/>
                  </a:schemeClr>
                </a:solidFill>
              </a:rPr>
              <a:t>Easy =&gt; Omar gemaakt</a:t>
            </a:r>
          </a:p>
          <a:p>
            <a:pPr lvl="1"/>
            <a:r>
              <a:rPr lang="nl-BE" sz="2000" dirty="0">
                <a:solidFill>
                  <a:schemeClr val="tx1">
                    <a:alpha val="80000"/>
                  </a:schemeClr>
                </a:solidFill>
              </a:rPr>
              <a:t>Geen problemen</a:t>
            </a:r>
          </a:p>
          <a:p>
            <a:pPr marL="457200" lvl="1" indent="0">
              <a:buNone/>
            </a:pPr>
            <a:endParaRPr lang="nl-BE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nl-BE" sz="2000" dirty="0">
                <a:solidFill>
                  <a:schemeClr val="tx1">
                    <a:alpha val="80000"/>
                  </a:schemeClr>
                </a:solidFill>
              </a:rPr>
              <a:t>Medium =&gt; Omar gemaakt</a:t>
            </a:r>
          </a:p>
          <a:p>
            <a:pPr lvl="1"/>
            <a:r>
              <a:rPr lang="nl-BE" sz="2000" dirty="0">
                <a:solidFill>
                  <a:schemeClr val="tx1">
                    <a:alpha val="80000"/>
                  </a:schemeClr>
                </a:solidFill>
              </a:rPr>
              <a:t>Opdracht slecht begrepen in begin</a:t>
            </a:r>
          </a:p>
          <a:p>
            <a:pPr lvl="1"/>
            <a:r>
              <a:rPr lang="nl-BE" sz="2000" dirty="0">
                <a:solidFill>
                  <a:schemeClr val="tx1">
                    <a:alpha val="80000"/>
                  </a:schemeClr>
                </a:solidFill>
              </a:rPr>
              <a:t>Ging erna vlot</a:t>
            </a:r>
            <a:br>
              <a:rPr lang="nl-BE" sz="2000" dirty="0">
                <a:solidFill>
                  <a:schemeClr val="tx1">
                    <a:alpha val="80000"/>
                  </a:schemeClr>
                </a:solidFill>
              </a:rPr>
            </a:br>
            <a:endParaRPr lang="nl-BE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nl-BE" sz="2000" dirty="0">
                <a:solidFill>
                  <a:schemeClr val="tx1">
                    <a:alpha val="80000"/>
                  </a:schemeClr>
                </a:solidFill>
              </a:rPr>
              <a:t>Hard =&gt; Wout gemaakt</a:t>
            </a:r>
          </a:p>
          <a:p>
            <a:pPr lvl="1"/>
            <a:r>
              <a:rPr lang="nl-BE" sz="2000" dirty="0">
                <a:solidFill>
                  <a:schemeClr val="tx1">
                    <a:alpha val="80000"/>
                  </a:schemeClr>
                </a:solidFill>
              </a:rPr>
              <a:t>Moeilijkste</a:t>
            </a:r>
          </a:p>
          <a:p>
            <a:pPr lvl="1"/>
            <a:endParaRPr lang="nl-BE" sz="13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27" name="Group 20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28" name="Freeform: Shape 21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9" name="Group 22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9959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B5446A-4E82-C045-27F7-93FD77C3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98512"/>
            <a:ext cx="8740774" cy="1323439"/>
          </a:xfrm>
        </p:spPr>
        <p:txBody>
          <a:bodyPr anchor="t">
            <a:normAutofit/>
          </a:bodyPr>
          <a:lstStyle/>
          <a:p>
            <a:r>
              <a:rPr lang="nl-BE" sz="4000"/>
              <a:t>Besluit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C526115-6A20-BD53-B0E1-229317FB2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03160"/>
            <a:ext cx="8740775" cy="2454300"/>
          </a:xfrm>
        </p:spPr>
        <p:txBody>
          <a:bodyPr>
            <a:normAutofit/>
          </a:bodyPr>
          <a:lstStyle/>
          <a:p>
            <a:r>
              <a:rPr lang="nl-BE" sz="2400">
                <a:solidFill>
                  <a:schemeClr val="tx1">
                    <a:alpha val="80000"/>
                  </a:schemeClr>
                </a:solidFill>
              </a:rPr>
              <a:t>Geen tijd om code te refactoren</a:t>
            </a:r>
          </a:p>
          <a:p>
            <a:endParaRPr lang="nl-BE" sz="24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nl-BE" sz="2400">
                <a:solidFill>
                  <a:schemeClr val="tx1">
                    <a:alpha val="80000"/>
                  </a:schemeClr>
                </a:solidFill>
              </a:rPr>
              <a:t>Leuk</a:t>
            </a:r>
          </a:p>
          <a:p>
            <a:endParaRPr lang="nl-BE" sz="2400">
              <a:solidFill>
                <a:schemeClr val="tx1">
                  <a:alpha val="80000"/>
                </a:schemeClr>
              </a:solidFill>
            </a:endParaRPr>
          </a:p>
          <a:p>
            <a:endParaRPr lang="nl-BE" sz="240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9456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90</Words>
  <Application>Microsoft Office PowerPoint</Application>
  <PresentationFormat>Breedbeeld</PresentationFormat>
  <Paragraphs>32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Hackaton</vt:lpstr>
      <vt:lpstr>Architectuur</vt:lpstr>
      <vt:lpstr>Pad A</vt:lpstr>
      <vt:lpstr>Pad B</vt:lpstr>
      <vt:lpstr>Besluit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Hackaton</dc:title>
  <dc:creator>Mai Omar [student]</dc:creator>
  <cp:lastModifiedBy>Mai Omar [student]</cp:lastModifiedBy>
  <cp:revision>3</cp:revision>
  <dcterms:created xsi:type="dcterms:W3CDTF">2023-11-09T13:59:24Z</dcterms:created>
  <dcterms:modified xsi:type="dcterms:W3CDTF">2023-11-09T14:18:44Z</dcterms:modified>
</cp:coreProperties>
</file>