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77" r:id="rId11"/>
    <p:sldId id="278" r:id="rId12"/>
    <p:sldId id="266" r:id="rId13"/>
    <p:sldId id="279" r:id="rId14"/>
    <p:sldId id="274" r:id="rId15"/>
    <p:sldId id="280" r:id="rId16"/>
    <p:sldId id="263" r:id="rId17"/>
    <p:sldId id="273" r:id="rId18"/>
    <p:sldId id="282" r:id="rId19"/>
    <p:sldId id="281" r:id="rId20"/>
    <p:sldId id="264" r:id="rId21"/>
    <p:sldId id="283" r:id="rId22"/>
    <p:sldId id="284" r:id="rId23"/>
    <p:sldId id="265" r:id="rId24"/>
    <p:sldId id="285" r:id="rId25"/>
    <p:sldId id="286" r:id="rId26"/>
    <p:sldId id="267" r:id="rId27"/>
    <p:sldId id="287" r:id="rId28"/>
    <p:sldId id="288" r:id="rId29"/>
    <p:sldId id="268" r:id="rId30"/>
    <p:sldId id="271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AC376-C565-4235-8409-5BAAF40BFD5B}" v="13" dt="2022-01-14T11:41:17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851" autoAdjust="0"/>
  </p:normalViewPr>
  <p:slideViewPr>
    <p:cSldViewPr snapToGrid="0">
      <p:cViewPr varScale="1">
        <p:scale>
          <a:sx n="55" d="100"/>
          <a:sy n="55" d="100"/>
        </p:scale>
        <p:origin x="17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neveld, Jeroen" userId="86785708-75ea-42a6-a297-e21dc045ae33" providerId="ADAL" clId="{AC6AC376-C565-4235-8409-5BAAF40BFD5B}"/>
    <pc:docChg chg="custSel delSld modSld sldOrd">
      <pc:chgData name="Zonneveld, Jeroen" userId="86785708-75ea-42a6-a297-e21dc045ae33" providerId="ADAL" clId="{AC6AC376-C565-4235-8409-5BAAF40BFD5B}" dt="2022-01-14T11:58:27.391" v="197" actId="20577"/>
      <pc:docMkLst>
        <pc:docMk/>
      </pc:docMkLst>
      <pc:sldChg chg="addSp modSp mod modNotesTx">
        <pc:chgData name="Zonneveld, Jeroen" userId="86785708-75ea-42a6-a297-e21dc045ae33" providerId="ADAL" clId="{AC6AC376-C565-4235-8409-5BAAF40BFD5B}" dt="2022-01-14T11:53:09.442" v="160" actId="20577"/>
        <pc:sldMkLst>
          <pc:docMk/>
          <pc:sldMk cId="2808358135" sldId="260"/>
        </pc:sldMkLst>
        <pc:spChg chg="add mod">
          <ac:chgData name="Zonneveld, Jeroen" userId="86785708-75ea-42a6-a297-e21dc045ae33" providerId="ADAL" clId="{AC6AC376-C565-4235-8409-5BAAF40BFD5B}" dt="2022-01-14T11:42:04.094" v="137" actId="1076"/>
          <ac:spMkLst>
            <pc:docMk/>
            <pc:sldMk cId="2808358135" sldId="260"/>
            <ac:spMk id="3" creationId="{FEECDD39-AF57-4635-B36E-12C893F66F65}"/>
          </ac:spMkLst>
        </pc:spChg>
        <pc:picChg chg="add mod">
          <ac:chgData name="Zonneveld, Jeroen" userId="86785708-75ea-42a6-a297-e21dc045ae33" providerId="ADAL" clId="{AC6AC376-C565-4235-8409-5BAAF40BFD5B}" dt="2022-01-14T11:41:29.292" v="135" actId="1076"/>
          <ac:picMkLst>
            <pc:docMk/>
            <pc:sldMk cId="2808358135" sldId="260"/>
            <ac:picMk id="4" creationId="{3EDACAE0-8185-4E64-B114-A332248FC1F4}"/>
          </ac:picMkLst>
        </pc:picChg>
        <pc:picChg chg="mod">
          <ac:chgData name="Zonneveld, Jeroen" userId="86785708-75ea-42a6-a297-e21dc045ae33" providerId="ADAL" clId="{AC6AC376-C565-4235-8409-5BAAF40BFD5B}" dt="2022-01-14T11:41:14.085" v="130" actId="14100"/>
          <ac:picMkLst>
            <pc:docMk/>
            <pc:sldMk cId="2808358135" sldId="260"/>
            <ac:picMk id="7" creationId="{CF838208-3231-4595-9F2C-659BC81AEC5E}"/>
          </ac:picMkLst>
        </pc:picChg>
      </pc:sldChg>
      <pc:sldChg chg="modSp mod modAnim">
        <pc:chgData name="Zonneveld, Jeroen" userId="86785708-75ea-42a6-a297-e21dc045ae33" providerId="ADAL" clId="{AC6AC376-C565-4235-8409-5BAAF40BFD5B}" dt="2022-01-14T10:47:35.618" v="1"/>
        <pc:sldMkLst>
          <pc:docMk/>
          <pc:sldMk cId="1446707450" sldId="261"/>
        </pc:sldMkLst>
        <pc:spChg chg="mod">
          <ac:chgData name="Zonneveld, Jeroen" userId="86785708-75ea-42a6-a297-e21dc045ae33" providerId="ADAL" clId="{AC6AC376-C565-4235-8409-5BAAF40BFD5B}" dt="2022-01-14T10:47:13.823" v="0" actId="313"/>
          <ac:spMkLst>
            <pc:docMk/>
            <pc:sldMk cId="1446707450" sldId="261"/>
            <ac:spMk id="3" creationId="{15C24EBB-AA5E-41AC-895F-FF0B45833029}"/>
          </ac:spMkLst>
        </pc:spChg>
      </pc:sldChg>
      <pc:sldChg chg="modAnim">
        <pc:chgData name="Zonneveld, Jeroen" userId="86785708-75ea-42a6-a297-e21dc045ae33" providerId="ADAL" clId="{AC6AC376-C565-4235-8409-5BAAF40BFD5B}" dt="2022-01-14T10:48:01.309" v="5"/>
        <pc:sldMkLst>
          <pc:docMk/>
          <pc:sldMk cId="1796924022" sldId="262"/>
        </pc:sldMkLst>
      </pc:sldChg>
      <pc:sldChg chg="modAnim">
        <pc:chgData name="Zonneveld, Jeroen" userId="86785708-75ea-42a6-a297-e21dc045ae33" providerId="ADAL" clId="{AC6AC376-C565-4235-8409-5BAAF40BFD5B}" dt="2022-01-14T10:48:35.813" v="7"/>
        <pc:sldMkLst>
          <pc:docMk/>
          <pc:sldMk cId="3237734129" sldId="263"/>
        </pc:sldMkLst>
      </pc:sldChg>
      <pc:sldChg chg="modAnim">
        <pc:chgData name="Zonneveld, Jeroen" userId="86785708-75ea-42a6-a297-e21dc045ae33" providerId="ADAL" clId="{AC6AC376-C565-4235-8409-5BAAF40BFD5B}" dt="2022-01-14T10:48:42.572" v="8"/>
        <pc:sldMkLst>
          <pc:docMk/>
          <pc:sldMk cId="3036531569" sldId="264"/>
        </pc:sldMkLst>
      </pc:sldChg>
      <pc:sldChg chg="modAnim">
        <pc:chgData name="Zonneveld, Jeroen" userId="86785708-75ea-42a6-a297-e21dc045ae33" providerId="ADAL" clId="{AC6AC376-C565-4235-8409-5BAAF40BFD5B}" dt="2022-01-14T10:49:18.747" v="11"/>
        <pc:sldMkLst>
          <pc:docMk/>
          <pc:sldMk cId="3436498533" sldId="265"/>
        </pc:sldMkLst>
      </pc:sldChg>
      <pc:sldChg chg="modNotesTx">
        <pc:chgData name="Zonneveld, Jeroen" userId="86785708-75ea-42a6-a297-e21dc045ae33" providerId="ADAL" clId="{AC6AC376-C565-4235-8409-5BAAF40BFD5B}" dt="2022-01-14T11:58:27.391" v="197" actId="20577"/>
        <pc:sldMkLst>
          <pc:docMk/>
          <pc:sldMk cId="610361311" sldId="268"/>
        </pc:sldMkLst>
      </pc:sldChg>
      <pc:sldChg chg="del">
        <pc:chgData name="Zonneveld, Jeroen" userId="86785708-75ea-42a6-a297-e21dc045ae33" providerId="ADAL" clId="{AC6AC376-C565-4235-8409-5BAAF40BFD5B}" dt="2022-01-14T11:13:11.821" v="12" actId="2696"/>
        <pc:sldMkLst>
          <pc:docMk/>
          <pc:sldMk cId="500496223" sldId="269"/>
        </pc:sldMkLst>
      </pc:sldChg>
      <pc:sldChg chg="modSp mod">
        <pc:chgData name="Zonneveld, Jeroen" userId="86785708-75ea-42a6-a297-e21dc045ae33" providerId="ADAL" clId="{AC6AC376-C565-4235-8409-5BAAF40BFD5B}" dt="2022-01-14T11:16:45.860" v="60" actId="20577"/>
        <pc:sldMkLst>
          <pc:docMk/>
          <pc:sldMk cId="3803491577" sldId="271"/>
        </pc:sldMkLst>
        <pc:spChg chg="mod">
          <ac:chgData name="Zonneveld, Jeroen" userId="86785708-75ea-42a6-a297-e21dc045ae33" providerId="ADAL" clId="{AC6AC376-C565-4235-8409-5BAAF40BFD5B}" dt="2022-01-14T11:16:45.860" v="60" actId="20577"/>
          <ac:spMkLst>
            <pc:docMk/>
            <pc:sldMk cId="3803491577" sldId="271"/>
            <ac:spMk id="3" creationId="{73850672-EBB1-44FE-9BC9-663BFBA8433B}"/>
          </ac:spMkLst>
        </pc:spChg>
      </pc:sldChg>
      <pc:sldChg chg="addSp delSp modSp mod">
        <pc:chgData name="Zonneveld, Jeroen" userId="86785708-75ea-42a6-a297-e21dc045ae33" providerId="ADAL" clId="{AC6AC376-C565-4235-8409-5BAAF40BFD5B}" dt="2022-01-14T11:20:27.885" v="128" actId="1076"/>
        <pc:sldMkLst>
          <pc:docMk/>
          <pc:sldMk cId="649449847" sldId="272"/>
        </pc:sldMkLst>
        <pc:spChg chg="del mod">
          <ac:chgData name="Zonneveld, Jeroen" userId="86785708-75ea-42a6-a297-e21dc045ae33" providerId="ADAL" clId="{AC6AC376-C565-4235-8409-5BAAF40BFD5B}" dt="2022-01-14T11:20:08.932" v="124"/>
          <ac:spMkLst>
            <pc:docMk/>
            <pc:sldMk cId="649449847" sldId="272"/>
            <ac:spMk id="3" creationId="{1C5586C5-8BA9-4B21-A349-726B0C9AEE0E}"/>
          </ac:spMkLst>
        </pc:spChg>
        <pc:picChg chg="add mod">
          <ac:chgData name="Zonneveld, Jeroen" userId="86785708-75ea-42a6-a297-e21dc045ae33" providerId="ADAL" clId="{AC6AC376-C565-4235-8409-5BAAF40BFD5B}" dt="2022-01-14T11:20:27.885" v="128" actId="1076"/>
          <ac:picMkLst>
            <pc:docMk/>
            <pc:sldMk cId="649449847" sldId="272"/>
            <ac:picMk id="5" creationId="{4C8E858D-B9C1-43BD-AA27-016696CBCF1E}"/>
          </ac:picMkLst>
        </pc:picChg>
      </pc:sldChg>
      <pc:sldChg chg="modAnim">
        <pc:chgData name="Zonneveld, Jeroen" userId="86785708-75ea-42a6-a297-e21dc045ae33" providerId="ADAL" clId="{AC6AC376-C565-4235-8409-5BAAF40BFD5B}" dt="2022-01-14T10:48:23.386" v="6"/>
        <pc:sldMkLst>
          <pc:docMk/>
          <pc:sldMk cId="3329740387" sldId="274"/>
        </pc:sldMkLst>
      </pc:sldChg>
      <pc:sldChg chg="modSp ord modAnim">
        <pc:chgData name="Zonneveld, Jeroen" userId="86785708-75ea-42a6-a297-e21dc045ae33" providerId="ADAL" clId="{AC6AC376-C565-4235-8409-5BAAF40BFD5B}" dt="2022-01-14T11:53:45.775" v="162"/>
        <pc:sldMkLst>
          <pc:docMk/>
          <pc:sldMk cId="830547092" sldId="275"/>
        </pc:sldMkLst>
        <pc:spChg chg="mod">
          <ac:chgData name="Zonneveld, Jeroen" userId="86785708-75ea-42a6-a297-e21dc045ae33" providerId="ADAL" clId="{AC6AC376-C565-4235-8409-5BAAF40BFD5B}" dt="2022-01-14T10:47:52.711" v="4" actId="113"/>
          <ac:spMkLst>
            <pc:docMk/>
            <pc:sldMk cId="830547092" sldId="275"/>
            <ac:spMk id="3" creationId="{C5063CA7-B9EF-4B1C-95DB-6DE73E4C035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9:57:10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3980 1 24575,'-88'1'0,"0"4"0,1 4 0,0 4 0,1 4 0,0 3 0,2 4 0,-112 48 0,-54 50 0,154-71 0,-177 66 0,262-113 0,-93 30 0,-155 73 0,96-27 0,112-57 0,-1-2 0,0-2 0,-86 19 0,63-19 0,-33 8 0,-90 28 0,134-35 0,-1-4 0,-111 14 0,97-19 0,-98 27 0,-138 62 0,268-82 0,0 2 0,1 2 0,-57 37 0,53-30 0,44-25 0,0-1 0,0 0 0,0 0 0,-1-1 0,1 0 0,-1 0 0,1 0 0,-10 0 0,14-2 0,-1 0 0,1 0 0,0 0 0,0 0 0,0 0 0,0-1 0,0 1 0,-1-1 0,1 0 0,0 1 0,0-1 0,0 0 0,1 0 0,-1 0 0,0-1 0,0 1 0,0 0 0,1-1 0,-1 1 0,1-1 0,-1 1 0,1-1 0,0 0 0,-1 0 0,1 1 0,0-1 0,0 0 0,0 0 0,-1-4 0,-2-7 0,1 0 0,0-1 0,1 1 0,0-1 0,1 0 0,1-17 0,1 5 0,1 0 0,8-36 0,-2 36 0,0 1 0,2 0 0,1 1 0,21-37 0,-13 27 0,-14 25 0,0 0 0,0 1 0,1 0 0,0 0 0,1 0 0,0 1 0,0 0 0,1 0 0,0 1 0,15-10 0,-22 15 0,0 0 0,0 1 0,0-1 0,0 1 0,0-1 0,0 1 0,1-1 0,-1 1 0,0 0 0,0 0 0,0 0 0,1-1 0,-1 1 0,0 0 0,3 1 0,-4-1 0,0 0 0,1 1 0,-1-1 0,0 0 0,1 1 0,-1-1 0,0 0 0,0 1 0,1-1 0,-1 0 0,0 1 0,0-1 0,0 1 0,0-1 0,1 0 0,-1 1 0,0-1 0,0 1 0,0-1 0,0 0 0,0 1 0,0-1 0,0 1 0,0-1 0,0 1 0,0-1 0,0 1 0,-1 0 0,-15 41 0,9-28 0,-2 5 0,-1 1 0,-2-1 0,1-1 0,-27 30 0,-11 18 0,28-36 0,2 1 0,1 1 0,-21 55 0,38-83 0,-1 0 0,1 0 0,0 0 0,0 1 0,1-1 0,-1 0 0,1 1 0,0-1 0,0 0 0,0 1 0,1-1 0,-1 0 0,1 0 0,0 1 0,1-1 0,-1 0 0,1 0 0,-1 0 0,1 0 0,0 0 0,1-1 0,-1 1 0,1 0 0,-1-1 0,1 0 0,0 0 0,1 0 0,-1 0 0,0 0 0,1-1 0,3 3 0,13 6 0,0 0 0,1-2 0,0 0 0,40 11 0,-17-6 0,72 36 0,-8-3 0,-66-31 0,0 2 0,-2 2 0,0 2 0,-1 1 0,-2 2 0,67 57 0,23 35 36,79 70-1437,-177-163-5425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9:57:1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4899 2698 24575,'-32'0'0,"0"-2"0,0-2 0,0 0 0,1-3 0,-1 0 0,2-2 0,-1-1 0,1-2 0,-39-21 0,-333-183 0,35 18 0,-127-67 0,170 89 0,227 127 0,-2 5 0,-2 4 0,-155-41 0,1 18 0,228 55 0,1-2 0,1 0 0,-1-2 0,2 0 0,-24-17 0,-54-27 0,-138-63 0,237 117 0,-57-33 0,1-3 0,-81-70 0,44 33 0,-47-51 0,96 81 0,-60-44 0,-203-138 0,275 201 0,-58-32 0,78 50 0,1 1 0,-2 1 0,1 1 0,-1 0 0,1 1 0,-1 0 0,-22-1 0,6 0 0,1-1 0,0-2 0,0-1 0,1-1 0,0-1 0,1-2 0,0-1 0,1-1 0,-43-32 0,68 45 0,0-1 0,-1 1 0,1 0 0,-1 1 0,1-1 0,-1 1 0,1-1 0,-1 1 0,0 0 0,-5 0 0,9 1 0,0 0 0,-1 0 0,1 0 0,-1 0 0,1 0 0,-1 0 0,1 0 0,-1 0 0,1 0 0,0 0 0,-1 0 0,1 1 0,-1-1 0,1 0 0,0 0 0,-1 1 0,1-1 0,-1 0 0,1 1 0,0-1 0,0 0 0,-1 1 0,1-1 0,0 0 0,-1 1 0,1-1 0,0 0 0,0 1 0,0-1 0,0 1 0,-1 0 0,1 1 0,0 0 0,0 0 0,0 0 0,0 0 0,1 0 0,-1 0 0,1 0 0,-1 0 0,1 0 0,0 0 0,1 3 0,4 7 0,0 0 0,1 0 0,0-1 0,1 0 0,16 18 0,56 47 0,-39-38 0,-40-37 0,7 8 0,1-1 0,0-1 0,12 7 0,-19-12 0,-1-1 0,1 0 0,0-1 0,0 1 0,0 0 0,0 0 0,0-1 0,0 1 0,0-1 0,0 0 0,3 1 0,-4-2 0,0 1 0,0 0 0,-1 0 0,1 0 0,0-1 0,0 1 0,0-1 0,-1 1 0,1 0 0,0-1 0,0 1 0,-1-1 0,1 0 0,-1 1 0,1-1 0,0 1 0,-1-1 0,1 0 0,-1 1 0,1-1 0,-1 0 0,0 0 0,1 0 0,-1 1 0,0-1 0,1 0 0,-1-1 0,1-2 0,-1 0 0,0 0 0,1-1 0,-2 1 0,1 0 0,0 0 0,-1 0 0,0 0 0,0 0 0,0 0 0,0 0 0,-3-6 0,-28-50 0,21 40 0,-2-8 0,1 0 0,-11-38 0,10 26 0,9 31 0,0 0 0,0 0 0,-1 1 0,-1 0 0,1 0 0,-12-12 0,-14-21 0,31 41 0,-1-1 0,1 0 0,-1 0 0,1 0 0,0 0 0,-1 0 0,1 0 0,0 0 0,0 0 0,-1 0 0,1 0 0,0 0 0,0 0 0,0 0 0,0 0 0,0 0 0,1 0 0,-1 0 0,0 0 0,0 0 0,1 0 0,-1 0 0,1 0 0,-1 0 0,1 0 0,-1 0 0,1 0 0,-1 1 0,1-1 0,0 0 0,-1 0 0,1 1 0,0-1 0,0 0 0,-1 1 0,1-1 0,0 1 0,0-1 0,0 1 0,0-1 0,0 1 0,0 0 0,0-1 0,0 1 0,0 0 0,0 0 0,1 0 0,8-3 0,1 1 0,-1 0 0,17 0 0,-23 2 0,396-2 0,-182 6 0,-7-4-1365,-172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9:58:19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78F78-8358-4637-955B-C8555E0C07AD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E9B4C-45C8-4E6E-8ADB-865FD860D1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58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E9B4C-45C8-4E6E-8ADB-865FD860D16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167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E9B4C-45C8-4E6E-8ADB-865FD860D166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2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Overhandig opdracht 2 + cheatsheet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E9B4C-45C8-4E6E-8ADB-865FD860D166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39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Voorbeeld overhandigen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E9B4C-45C8-4E6E-8ADB-865FD860D16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235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E9B4C-45C8-4E6E-8ADB-865FD860D16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27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E9B4C-45C8-4E6E-8ADB-865FD860D166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439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E9B4C-45C8-4E6E-8ADB-865FD860D166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18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E9B4C-45C8-4E6E-8ADB-865FD860D166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023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E9B4C-45C8-4E6E-8ADB-865FD860D16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008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E9B4C-45C8-4E6E-8ADB-865FD860D16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0462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E9B4C-45C8-4E6E-8ADB-865FD860D166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75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DDBE9-8C33-462C-94A5-DCC59462D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Normaliseren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EE8BAF-147E-4CB4-8932-69D9192AB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voor normale en niet normale mensen</a:t>
            </a:r>
          </a:p>
        </p:txBody>
      </p:sp>
    </p:spTree>
    <p:extLst>
      <p:ext uri="{BB962C8B-B14F-4D97-AF65-F5344CB8AC3E}">
        <p14:creationId xmlns:p14="http://schemas.microsoft.com/office/powerpoint/2010/main" val="280457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CC55D-D99A-4627-A850-01B4D62B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constanten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F6591B-B28C-4ED2-8126-D27A8B2B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Alles wat ongeacht de situatie gelijk is:</a:t>
            </a:r>
          </a:p>
          <a:p>
            <a:r>
              <a:rPr lang="nl-NL" dirty="0"/>
              <a:t>Bedrijfsnaam, Bedrijfsadres, etc.</a:t>
            </a:r>
          </a:p>
        </p:txBody>
      </p:sp>
    </p:spTree>
    <p:extLst>
      <p:ext uri="{BB962C8B-B14F-4D97-AF65-F5344CB8AC3E}">
        <p14:creationId xmlns:p14="http://schemas.microsoft.com/office/powerpoint/2010/main" val="383205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84C3BA3-90DC-45BF-8938-B16CA61C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256" y="804333"/>
            <a:ext cx="2299485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0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CC55D-D99A-4627-A850-01B4D62B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Procesgegevens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F6591B-B28C-4ED2-8126-D27A8B2B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r>
              <a:rPr lang="nl-NL" b="1" u="sng" dirty="0"/>
              <a:t>Procesgegevens</a:t>
            </a:r>
            <a:r>
              <a:rPr lang="nl-NL" b="1" dirty="0"/>
              <a:t>:</a:t>
            </a:r>
          </a:p>
          <a:p>
            <a:r>
              <a:rPr lang="nl-NL" b="1" dirty="0"/>
              <a:t>Alles wat doormiddel van een proces gegenereerd kan worden:</a:t>
            </a:r>
          </a:p>
          <a:p>
            <a:r>
              <a:rPr lang="nl-NL" i="1" dirty="0"/>
              <a:t>Totaalprijs, aantal aanmeldingen, BTW kosten</a:t>
            </a:r>
          </a:p>
        </p:txBody>
      </p:sp>
    </p:spTree>
    <p:extLst>
      <p:ext uri="{BB962C8B-B14F-4D97-AF65-F5344CB8AC3E}">
        <p14:creationId xmlns:p14="http://schemas.microsoft.com/office/powerpoint/2010/main" val="18328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5D96057-6576-4A09-B713-1CD979B0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20" y="804333"/>
            <a:ext cx="2266756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0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49C8B-697F-4904-851E-EBC8AB54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Bepalen van sleutels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D368E9-14A3-42A7-9227-B85406CF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sleutel levert een waarde op:</a:t>
            </a:r>
          </a:p>
          <a:p>
            <a:r>
              <a:rPr lang="nl-NL" dirty="0"/>
              <a:t>Als ik X weet, weet ik Y:</a:t>
            </a:r>
          </a:p>
          <a:p>
            <a:r>
              <a:rPr lang="nl-NL" dirty="0"/>
              <a:t>Als ik jou studentnummer weet, weet ik jou naam. </a:t>
            </a:r>
          </a:p>
          <a:p>
            <a:r>
              <a:rPr lang="nl-NL" dirty="0"/>
              <a:t>Als ik de factuurcode weet, weet ik wanneer hij besteld is</a:t>
            </a:r>
          </a:p>
          <a:p>
            <a:r>
              <a:rPr lang="nl-NL" dirty="0" err="1"/>
              <a:t>Etc</a:t>
            </a:r>
            <a:endParaRPr lang="nl-NL" dirty="0"/>
          </a:p>
          <a:p>
            <a:endParaRPr lang="nl-NL" dirty="0"/>
          </a:p>
          <a:p>
            <a:r>
              <a:rPr lang="nl-NL" dirty="0"/>
              <a:t>Dit noemen we </a:t>
            </a:r>
            <a:r>
              <a:rPr lang="nl-NL" b="1" dirty="0"/>
              <a:t>indexeren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974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6422C8E-26C7-4B60-967C-3A4DB35E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34" y="804333"/>
            <a:ext cx="2732528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2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33D1-8692-4746-B139-E1EF775E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</a:t>
            </a:r>
            <a:r>
              <a:rPr lang="nl-NL" baseline="30000" dirty="0"/>
              <a:t>ste</a:t>
            </a:r>
            <a:r>
              <a:rPr lang="nl-NL" dirty="0"/>
              <a:t> normaalvorm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7E361C-35CB-4B8C-A17A-54D172B0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Bepaal de repeterende groep</a:t>
            </a:r>
          </a:p>
          <a:p>
            <a:r>
              <a:rPr lang="nl-NL" dirty="0"/>
              <a:t>Split deze af in zijn eigen tabel (koppeltabel)</a:t>
            </a:r>
          </a:p>
          <a:p>
            <a:r>
              <a:rPr lang="nl-NL" dirty="0"/>
              <a:t>Neem de originele sleutel mee</a:t>
            </a:r>
          </a:p>
          <a:p>
            <a:r>
              <a:rPr lang="nl-NL" dirty="0"/>
              <a:t>Breid het sleutelveld in het koppelveld uit tot een primaire sleutel</a:t>
            </a:r>
          </a:p>
        </p:txBody>
      </p:sp>
    </p:spTree>
    <p:extLst>
      <p:ext uri="{BB962C8B-B14F-4D97-AF65-F5344CB8AC3E}">
        <p14:creationId xmlns:p14="http://schemas.microsoft.com/office/powerpoint/2010/main" val="32377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37EC7-3137-4E45-8EE9-058F31E2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Repeterende groep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03D333-659C-4003-B843-321C1021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verzameling in een verzameling:</a:t>
            </a:r>
          </a:p>
          <a:p>
            <a:r>
              <a:rPr lang="nl-NL" dirty="0"/>
              <a:t>Een straat heeft een verzameling huizen</a:t>
            </a:r>
          </a:p>
          <a:p>
            <a:r>
              <a:rPr lang="nl-NL" dirty="0"/>
              <a:t>Een opleiding heeft een verzameling studenten</a:t>
            </a:r>
          </a:p>
          <a:p>
            <a:r>
              <a:rPr lang="nl-NL" dirty="0"/>
              <a:t>Een factuur heeft een verzameling bestellingen</a:t>
            </a:r>
          </a:p>
        </p:txBody>
      </p:sp>
    </p:spTree>
    <p:extLst>
      <p:ext uri="{BB962C8B-B14F-4D97-AF65-F5344CB8AC3E}">
        <p14:creationId xmlns:p14="http://schemas.microsoft.com/office/powerpoint/2010/main" val="296092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3200912-0EBA-44FE-9704-4303FAB5A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92" y="804333"/>
            <a:ext cx="3189013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FF74D8A-389D-47C7-8E87-64602109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74" y="804333"/>
            <a:ext cx="7919249" cy="52493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897BD947-3A0C-45DC-9E98-DFD1F1308AA7}"/>
                  </a:ext>
                </a:extLst>
              </p14:cNvPr>
              <p14:cNvContentPartPr/>
              <p14:nvPr/>
            </p14:nvContentPartPr>
            <p14:xfrm>
              <a:off x="9595516" y="1370924"/>
              <a:ext cx="1432800" cy="71208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897BD947-3A0C-45DC-9E98-DFD1F1308A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6876" y="1362284"/>
                <a:ext cx="145044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59AFF835-67D8-4A49-84CE-B1D9FA337640}"/>
                  </a:ext>
                </a:extLst>
              </p14:cNvPr>
              <p14:cNvContentPartPr/>
              <p14:nvPr/>
            </p14:nvContentPartPr>
            <p14:xfrm>
              <a:off x="9181516" y="3032324"/>
              <a:ext cx="1764000" cy="97164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59AFF835-67D8-4A49-84CE-B1D9FA3376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72516" y="3023324"/>
                <a:ext cx="1781640" cy="9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3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53651-8C44-4797-AC78-60529196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Leerdoelen: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D74D55-104F-43FC-8AD7-66042AB4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normaliseren</a:t>
            </a:r>
          </a:p>
          <a:p>
            <a:r>
              <a:rPr lang="nl-NL" dirty="0"/>
              <a:t>Wat zijn relationele data modellen</a:t>
            </a:r>
          </a:p>
          <a:p>
            <a:r>
              <a:rPr lang="nl-NL" dirty="0"/>
              <a:t>Wat zijn de normaalvormen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196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5FEC3-3277-4079-A92D-9F577250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</a:t>
            </a:r>
            <a:r>
              <a:rPr lang="nl-NL" baseline="30000" dirty="0"/>
              <a:t>de</a:t>
            </a:r>
            <a:r>
              <a:rPr lang="nl-NL" dirty="0"/>
              <a:t> normaalvorm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223948-2F6C-42C8-AFF4-AC56B1A6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Bepaal over er gegevensstromen afhankelijk zijn van een </a:t>
            </a:r>
            <a:r>
              <a:rPr lang="nl-NL" b="1" u="sng" dirty="0"/>
              <a:t>deel</a:t>
            </a:r>
            <a:r>
              <a:rPr lang="nl-NL" dirty="0"/>
              <a:t> van een sleutel</a:t>
            </a:r>
          </a:p>
          <a:p>
            <a:r>
              <a:rPr lang="nl-NL" dirty="0"/>
              <a:t>Splits deze af en neem dat deel mee naar een nieuwe tabel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3052ECE8-2032-4808-9F72-AB8710CF0915}"/>
                  </a:ext>
                </a:extLst>
              </p14:cNvPr>
              <p14:cNvContentPartPr/>
              <p14:nvPr/>
            </p14:nvContentPartPr>
            <p14:xfrm>
              <a:off x="8256676" y="3102884"/>
              <a:ext cx="360" cy="3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3052ECE8-2032-4808-9F72-AB8710CF09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8036" y="309424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65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B65B619-F492-4C6D-8078-2E78B763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55" y="804333"/>
            <a:ext cx="8122887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3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6CDF810-95AC-48E2-92DA-6D3090D0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496" y="804333"/>
            <a:ext cx="7201005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2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2E5DF-3AB0-4C25-932F-A8FF95AF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</a:t>
            </a:r>
            <a:r>
              <a:rPr lang="nl-NL" baseline="30000" dirty="0"/>
              <a:t>de</a:t>
            </a:r>
            <a:r>
              <a:rPr lang="nl-NL" dirty="0"/>
              <a:t> normaalvorm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CE0FCB-A403-4FC4-A1D0-39A6372A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Bepaal of er gegevens zijn die afhankelijk zijn van gegevens die niet een sleutel zijn</a:t>
            </a:r>
          </a:p>
          <a:p>
            <a:r>
              <a:rPr lang="nl-NL" dirty="0"/>
              <a:t>Splits deze gegevens af en benoem hiervan de sleutel</a:t>
            </a:r>
          </a:p>
          <a:p>
            <a:r>
              <a:rPr lang="nl-NL" dirty="0"/>
              <a:t>Zorg ervoor dat de originele gegevensstroom in de originele tabel blijft zitten </a:t>
            </a:r>
          </a:p>
          <a:p>
            <a:r>
              <a:rPr lang="nl-NL" b="1" u="sng" dirty="0"/>
              <a:t>Maak hier geen sleutelveld van!!!!</a:t>
            </a:r>
          </a:p>
        </p:txBody>
      </p:sp>
    </p:spTree>
    <p:extLst>
      <p:ext uri="{BB962C8B-B14F-4D97-AF65-F5344CB8AC3E}">
        <p14:creationId xmlns:p14="http://schemas.microsoft.com/office/powerpoint/2010/main" val="343649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3A77A68-2606-4BFA-BF20-2B68AE8D0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285" y="804333"/>
            <a:ext cx="7505426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B2B7CBC-03A4-40F0-80DE-C7097D5E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1031032"/>
            <a:ext cx="10583331" cy="47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0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69CD5-F2B3-417F-BBA4-737C47AD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Relationeel datamodel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D8211D-2E56-4DFB-900D-A6494FB2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Geef de tabellen een betekenisvolle naam. Zorg ervoor dat het gebaseerd is op het sleutelveld</a:t>
            </a:r>
          </a:p>
          <a:p>
            <a:r>
              <a:rPr lang="nl-NL" dirty="0"/>
              <a:t>Geef de relaties aan doormiddel van lijnen tussen tabellen</a:t>
            </a:r>
          </a:p>
        </p:txBody>
      </p:sp>
    </p:spTree>
    <p:extLst>
      <p:ext uri="{BB962C8B-B14F-4D97-AF65-F5344CB8AC3E}">
        <p14:creationId xmlns:p14="http://schemas.microsoft.com/office/powerpoint/2010/main" val="2783362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5281320-478F-4B62-83F8-FF85B54A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020538"/>
            <a:ext cx="10583331" cy="48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7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0A3F0C0-F444-463E-AB57-ADF9DE5D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2170124"/>
            <a:ext cx="10583331" cy="25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7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9518F-FA9B-4E71-A584-AD28AE00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2130ED-C222-4A31-8FDF-6A3C31BE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036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E30BE-5E19-4D05-BE7F-297F02DF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 ik nodig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C2E407-E659-400C-B1DB-A423D156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Pen en papier</a:t>
            </a:r>
          </a:p>
          <a:p>
            <a:r>
              <a:rPr lang="nl-NL" dirty="0"/>
              <a:t>Tekenprogramma</a:t>
            </a:r>
          </a:p>
          <a:p>
            <a:r>
              <a:rPr lang="nl-NL" dirty="0"/>
              <a:t>Documenten in teams of op de chat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9507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11FDE-31C1-4299-B9DD-C8F7F723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850672-EBB1-44FE-9BC9-663BFBA8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 maken:</a:t>
            </a:r>
          </a:p>
          <a:p>
            <a:r>
              <a:rPr lang="nl-NL" dirty="0"/>
              <a:t>Opdracht 2</a:t>
            </a:r>
          </a:p>
          <a:p>
            <a:r>
              <a:rPr lang="nl-NL" dirty="0"/>
              <a:t>Opdracht 3</a:t>
            </a:r>
          </a:p>
          <a:p>
            <a:r>
              <a:rPr lang="nl-NL" dirty="0"/>
              <a:t>Opdracht 4</a:t>
            </a:r>
          </a:p>
        </p:txBody>
      </p:sp>
    </p:spTree>
    <p:extLst>
      <p:ext uri="{BB962C8B-B14F-4D97-AF65-F5344CB8AC3E}">
        <p14:creationId xmlns:p14="http://schemas.microsoft.com/office/powerpoint/2010/main" val="3803491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99965-D580-4951-932B-DFA8A58F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afsluiting</a:t>
            </a:r>
          </a:p>
        </p:txBody>
      </p:sp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4C8E858D-B9C1-43BD-AA27-016696CBC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631" y="2327563"/>
            <a:ext cx="10688947" cy="3240087"/>
          </a:xfrm>
        </p:spPr>
      </p:pic>
    </p:spTree>
    <p:extLst>
      <p:ext uri="{BB962C8B-B14F-4D97-AF65-F5344CB8AC3E}">
        <p14:creationId xmlns:p14="http://schemas.microsoft.com/office/powerpoint/2010/main" val="64944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66BDB-F915-4021-A5C8-57971F7C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normaliseren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2F491F-C284-41AD-B644-AE1ECCB5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structureren</a:t>
            </a:r>
          </a:p>
          <a:p>
            <a:r>
              <a:rPr lang="nl-NL" dirty="0"/>
              <a:t>Verwijderen van redundantie</a:t>
            </a:r>
          </a:p>
          <a:p>
            <a:r>
              <a:rPr lang="nl-NL" dirty="0"/>
              <a:t>Data inzichtelijk maken</a:t>
            </a:r>
          </a:p>
          <a:p>
            <a:r>
              <a:rPr lang="nl-NL" dirty="0"/>
              <a:t>Ontwerpen van een database</a:t>
            </a:r>
          </a:p>
        </p:txBody>
      </p:sp>
    </p:spTree>
    <p:extLst>
      <p:ext uri="{BB962C8B-B14F-4D97-AF65-F5344CB8AC3E}">
        <p14:creationId xmlns:p14="http://schemas.microsoft.com/office/powerpoint/2010/main" val="194141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33D73-E4BA-40BA-8DDA-DD617F62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nl-NL" sz="4000" dirty="0"/>
              <a:t>Voorbeeld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F838208-3231-4595-9F2C-659BC81AE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898072"/>
            <a:ext cx="3543516" cy="4374711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EDACAE0-8185-4E64-B114-A332248FC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764" y="3429000"/>
            <a:ext cx="6580909" cy="1565583"/>
          </a:xfrm>
          <a:prstGeom prst="rect">
            <a:avLst/>
          </a:prstGeom>
        </p:spPr>
      </p:pic>
      <p:sp>
        <p:nvSpPr>
          <p:cNvPr id="3" name="Pijl: gekromd omlaag 2">
            <a:extLst>
              <a:ext uri="{FF2B5EF4-FFF2-40B4-BE49-F238E27FC236}">
                <a16:creationId xmlns:a16="http://schemas.microsoft.com/office/drawing/2014/main" id="{FEECDD39-AF57-4635-B36E-12C893F66F65}"/>
              </a:ext>
            </a:extLst>
          </p:cNvPr>
          <p:cNvSpPr/>
          <p:nvPr/>
        </p:nvSpPr>
        <p:spPr>
          <a:xfrm>
            <a:off x="4202285" y="1496013"/>
            <a:ext cx="3422073" cy="11776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4BF83-9574-41E9-B0E7-3EFDC036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Normaalvormen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C24EBB-AA5E-41AC-895F-FF0B4583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4 ‘stapjes’ om gestructureerd te normaliseren:</a:t>
            </a:r>
          </a:p>
          <a:p>
            <a:r>
              <a:rPr lang="nl-NL" dirty="0"/>
              <a:t>0</a:t>
            </a:r>
            <a:r>
              <a:rPr lang="nl-NL" baseline="30000" dirty="0"/>
              <a:t>de</a:t>
            </a:r>
            <a:r>
              <a:rPr lang="nl-NL" dirty="0"/>
              <a:t> vorm:</a:t>
            </a:r>
          </a:p>
          <a:p>
            <a:pPr lvl="1"/>
            <a:r>
              <a:rPr lang="nl-NL" dirty="0"/>
              <a:t>Inventariseer de gegevensstromen</a:t>
            </a:r>
          </a:p>
          <a:p>
            <a:r>
              <a:rPr lang="nl-NL" dirty="0"/>
              <a:t>1</a:t>
            </a:r>
            <a:r>
              <a:rPr lang="nl-NL" baseline="30000" dirty="0"/>
              <a:t>ste</a:t>
            </a:r>
            <a:r>
              <a:rPr lang="nl-NL" dirty="0"/>
              <a:t> vorm:</a:t>
            </a:r>
          </a:p>
          <a:p>
            <a:pPr lvl="1"/>
            <a:r>
              <a:rPr lang="nl-NL" dirty="0"/>
              <a:t>Separeer de repeterende groep</a:t>
            </a:r>
          </a:p>
          <a:p>
            <a:r>
              <a:rPr lang="nl-NL" dirty="0"/>
              <a:t>2</a:t>
            </a:r>
            <a:r>
              <a:rPr lang="nl-NL" baseline="30000" dirty="0"/>
              <a:t>de</a:t>
            </a:r>
            <a:r>
              <a:rPr lang="nl-NL" dirty="0"/>
              <a:t> vorm:</a:t>
            </a:r>
          </a:p>
          <a:p>
            <a:pPr lvl="1"/>
            <a:r>
              <a:rPr lang="nl-NL" dirty="0"/>
              <a:t>Separeer de groepen die afhankelijk zijn van de delen van de sleutel</a:t>
            </a:r>
          </a:p>
          <a:p>
            <a:r>
              <a:rPr lang="nl-NL" dirty="0"/>
              <a:t>3</a:t>
            </a:r>
            <a:r>
              <a:rPr lang="nl-NL" baseline="30000" dirty="0"/>
              <a:t>de</a:t>
            </a:r>
            <a:r>
              <a:rPr lang="nl-NL" dirty="0"/>
              <a:t> vorm:</a:t>
            </a:r>
          </a:p>
          <a:p>
            <a:pPr lvl="1"/>
            <a:r>
              <a:rPr lang="nl-NL" dirty="0"/>
              <a:t>Separeer de groepen die afhankelijk zijn van gegevensstromen</a:t>
            </a:r>
          </a:p>
        </p:txBody>
      </p:sp>
    </p:spTree>
    <p:extLst>
      <p:ext uri="{BB962C8B-B14F-4D97-AF65-F5344CB8AC3E}">
        <p14:creationId xmlns:p14="http://schemas.microsoft.com/office/powerpoint/2010/main" val="144670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CA02D-79A1-4011-9B0A-D9F72AA9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</a:t>
            </a:r>
            <a:r>
              <a:rPr lang="nl-NL" baseline="30000" dirty="0"/>
              <a:t>de</a:t>
            </a:r>
            <a:r>
              <a:rPr lang="nl-NL" dirty="0"/>
              <a:t> normaalvorm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6C767-2267-4386-A179-F0034E9D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Inventariseer alle gegevensstromen</a:t>
            </a:r>
          </a:p>
          <a:p>
            <a:r>
              <a:rPr lang="nl-NL" dirty="0"/>
              <a:t>Verwijder procesgegevens en constanten</a:t>
            </a:r>
          </a:p>
          <a:p>
            <a:r>
              <a:rPr lang="nl-NL" dirty="0"/>
              <a:t>Bepaal het leidend voorwerp (sleutelveld)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69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63CA3-B417-4B99-94E5-297CAB17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Gegevensstromen: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063CA7-B9EF-4B1C-95DB-6DE73E4C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Alle gegevens die nodig zijn om een verzameling ‘compleet te maken’</a:t>
            </a:r>
          </a:p>
          <a:p>
            <a:endParaRPr lang="nl-NL" dirty="0"/>
          </a:p>
          <a:p>
            <a:r>
              <a:rPr lang="nl-NL" i="1" dirty="0"/>
              <a:t>Productnaam, omschrijving, adres prijs per stuk, lievelingsdier, opleiding, baardkleur etc.</a:t>
            </a:r>
          </a:p>
        </p:txBody>
      </p:sp>
    </p:spTree>
    <p:extLst>
      <p:ext uri="{BB962C8B-B14F-4D97-AF65-F5344CB8AC3E}">
        <p14:creationId xmlns:p14="http://schemas.microsoft.com/office/powerpoint/2010/main" val="8305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5DB5C93-AC28-4BB6-9664-482CA25E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256" y="804333"/>
            <a:ext cx="2299485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64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C8BDAD67DFD44BFF0E3D643708122" ma:contentTypeVersion="8" ma:contentTypeDescription="Create a new document." ma:contentTypeScope="" ma:versionID="9c3a7758135e190118480e1de0e3248a">
  <xsd:schema xmlns:xsd="http://www.w3.org/2001/XMLSchema" xmlns:xs="http://www.w3.org/2001/XMLSchema" xmlns:p="http://schemas.microsoft.com/office/2006/metadata/properties" xmlns:ns2="64a75e6d-7c80-4789-bc4d-dbea707038b9" xmlns:ns3="b3cee03e-0134-4f84-84f9-3a0ee0427883" targetNamespace="http://schemas.microsoft.com/office/2006/metadata/properties" ma:root="true" ma:fieldsID="548274e4dd132a4694c9ac9b8515d24c" ns2:_="" ns3:_="">
    <xsd:import namespace="64a75e6d-7c80-4789-bc4d-dbea707038b9"/>
    <xsd:import namespace="b3cee03e-0134-4f84-84f9-3a0ee04278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75e6d-7c80-4789-bc4d-dbea707038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ee03e-0134-4f84-84f9-3a0ee042788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B454B1-5ED8-45C8-B5FD-2B27FACA4BFF}"/>
</file>

<file path=customXml/itemProps2.xml><?xml version="1.0" encoding="utf-8"?>
<ds:datastoreItem xmlns:ds="http://schemas.openxmlformats.org/officeDocument/2006/customXml" ds:itemID="{6CA661A8-4738-477D-ABE0-50CCB10F5923}"/>
</file>

<file path=customXml/itemProps3.xml><?xml version="1.0" encoding="utf-8"?>
<ds:datastoreItem xmlns:ds="http://schemas.openxmlformats.org/officeDocument/2006/customXml" ds:itemID="{8ABBE37F-3BE5-4549-912B-43CE099A3CF5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1410</TotalTime>
  <Words>416</Words>
  <Application>Microsoft Office PowerPoint</Application>
  <PresentationFormat>Breedbeeld</PresentationFormat>
  <Paragraphs>90</Paragraphs>
  <Slides>31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6" baseType="lpstr">
      <vt:lpstr>Calibri</vt:lpstr>
      <vt:lpstr>Tw Cen MT</vt:lpstr>
      <vt:lpstr>Tw Cen MT Condensed</vt:lpstr>
      <vt:lpstr>Wingdings 3</vt:lpstr>
      <vt:lpstr>Integraal</vt:lpstr>
      <vt:lpstr>Normaliseren</vt:lpstr>
      <vt:lpstr>Leerdoelen:</vt:lpstr>
      <vt:lpstr>Wat heb ik nodig</vt:lpstr>
      <vt:lpstr>Wat is normaliseren</vt:lpstr>
      <vt:lpstr>Voorbeeld</vt:lpstr>
      <vt:lpstr>Normaalvormen</vt:lpstr>
      <vt:lpstr>0de normaalvorm</vt:lpstr>
      <vt:lpstr>Gegevensstromen:</vt:lpstr>
      <vt:lpstr>PowerPoint-presentatie</vt:lpstr>
      <vt:lpstr>constanten</vt:lpstr>
      <vt:lpstr>PowerPoint-presentatie</vt:lpstr>
      <vt:lpstr>Procesgegevens</vt:lpstr>
      <vt:lpstr>PowerPoint-presentatie</vt:lpstr>
      <vt:lpstr>Bepalen van sleutels</vt:lpstr>
      <vt:lpstr>PowerPoint-presentatie</vt:lpstr>
      <vt:lpstr>1ste normaalvorm</vt:lpstr>
      <vt:lpstr>Repeterende groep</vt:lpstr>
      <vt:lpstr>PowerPoint-presentatie</vt:lpstr>
      <vt:lpstr>PowerPoint-presentatie</vt:lpstr>
      <vt:lpstr>2de normaalvorm</vt:lpstr>
      <vt:lpstr>PowerPoint-presentatie</vt:lpstr>
      <vt:lpstr>PowerPoint-presentatie</vt:lpstr>
      <vt:lpstr>3de normaalvorm</vt:lpstr>
      <vt:lpstr>PowerPoint-presentatie</vt:lpstr>
      <vt:lpstr>PowerPoint-presentatie</vt:lpstr>
      <vt:lpstr>Relationeel datamodel</vt:lpstr>
      <vt:lpstr>PowerPoint-presentatie</vt:lpstr>
      <vt:lpstr>PowerPoint-presentatie</vt:lpstr>
      <vt:lpstr>Voorbeeld 2</vt:lpstr>
      <vt:lpstr>maken </vt:lpstr>
      <vt:lpstr>afsluiting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Normaliseren</dc:title>
  <dc:creator>Zonneveld, Jeroen</dc:creator>
  <cp:lastModifiedBy>Zonneveld, Jeroen</cp:lastModifiedBy>
  <cp:revision>1</cp:revision>
  <dcterms:created xsi:type="dcterms:W3CDTF">2022-01-13T12:02:59Z</dcterms:created>
  <dcterms:modified xsi:type="dcterms:W3CDTF">2022-01-14T11:58:45Z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0x010100073C8BDAD67DFD44BFF0E3D643708122</vt:lpwstr>
  </property>
</Properties>
</file>