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25000">
              <a:schemeClr val="tx2">
                <a:lumMod val="75000"/>
              </a:schemeClr>
            </a:gs>
            <a:gs pos="46650">
              <a:schemeClr val="tx2">
                <a:lumMod val="0"/>
                <a:lumOff val="100000"/>
              </a:schemeClr>
            </a:gs>
            <a:gs pos="75000">
              <a:srgbClr val="0087E6"/>
            </a:gs>
            <a:gs pos="100000">
              <a:schemeClr val="bg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43C7-9AB6-44C9-BCFF-158FCB1E735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1EE8-C4C9-44C3-BBBE-40831ACE77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2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“Eye” in the “</a:t>
            </a:r>
            <a:r>
              <a:rPr lang="nl-BE" b="1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</a:t>
            </a:r>
            <a:r>
              <a:rPr lang="nl-BE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Wouter Ceulemans</a:t>
            </a:r>
          </a:p>
          <a:p>
            <a:r>
              <a:rPr lang="nl-BE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Robert Smits</a:t>
            </a:r>
          </a:p>
          <a:p>
            <a:r>
              <a:rPr lang="nl-BE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Nick Wuyts</a:t>
            </a:r>
            <a:endParaRPr lang="en-US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9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5472608" cy="778098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nl-B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nl-B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your</a:t>
            </a:r>
            <a:r>
              <a:rPr lang="nl-B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child</a:t>
            </a:r>
            <a:r>
              <a:rPr lang="nl-B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safe 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Late ?</a:t>
            </a:r>
          </a:p>
          <a:p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friends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  <a:p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Detention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In traffic ?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….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Where</a:t>
            </a:r>
            <a:r>
              <a:rPr lang="nl-BE" dirty="0" smtClean="0"/>
              <a:t> is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child</a:t>
            </a:r>
            <a:r>
              <a:rPr lang="nl-BE" dirty="0" smtClean="0"/>
              <a:t> 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At school ? </a:t>
            </a:r>
          </a:p>
          <a:p>
            <a:r>
              <a:rPr lang="nl-BE" dirty="0" smtClean="0"/>
              <a:t>At the park </a:t>
            </a:r>
            <a:r>
              <a:rPr lang="en-US" dirty="0" smtClean="0"/>
              <a:t>?</a:t>
            </a:r>
          </a:p>
          <a:p>
            <a:r>
              <a:rPr lang="nl-BE" dirty="0" smtClean="0"/>
              <a:t>At home ?</a:t>
            </a:r>
          </a:p>
          <a:p>
            <a:r>
              <a:rPr lang="nl-BE" dirty="0" smtClean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4451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What’s</a:t>
            </a:r>
            <a:r>
              <a:rPr lang="nl-BE" dirty="0" smtClean="0"/>
              <a:t> the kid up </a:t>
            </a:r>
            <a:r>
              <a:rPr lang="nl-BE" dirty="0" err="1" smtClean="0"/>
              <a:t>to</a:t>
            </a:r>
            <a:r>
              <a:rPr lang="nl-BE" dirty="0" smtClean="0"/>
              <a:t> 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Activities</a:t>
            </a:r>
            <a:r>
              <a:rPr lang="nl-BE" dirty="0" smtClean="0"/>
              <a:t> ? </a:t>
            </a:r>
          </a:p>
          <a:p>
            <a:r>
              <a:rPr lang="nl-BE" dirty="0" err="1" smtClean="0"/>
              <a:t>History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Habbits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Contacts</a:t>
            </a:r>
            <a:r>
              <a:rPr lang="nl-BE" dirty="0" smtClean="0"/>
              <a:t>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DataSecurity</a:t>
            </a:r>
            <a:r>
              <a:rPr lang="nl-BE" dirty="0" smtClean="0"/>
              <a:t>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Safe ?</a:t>
            </a:r>
          </a:p>
          <a:p>
            <a:pPr lvl="1"/>
            <a:r>
              <a:rPr lang="nl-BE" dirty="0" err="1" smtClean="0"/>
              <a:t>Php</a:t>
            </a:r>
            <a:r>
              <a:rPr lang="nl-BE" dirty="0" smtClean="0"/>
              <a:t> “post” .</a:t>
            </a:r>
          </a:p>
          <a:p>
            <a:pPr lvl="1"/>
            <a:r>
              <a:rPr lang="nl-BE" dirty="0" err="1" smtClean="0"/>
              <a:t>Each</a:t>
            </a:r>
            <a:r>
              <a:rPr lang="nl-BE" dirty="0" smtClean="0"/>
              <a:t> User “Unique ID”.</a:t>
            </a:r>
          </a:p>
          <a:p>
            <a:pPr lvl="1"/>
            <a:r>
              <a:rPr lang="nl-BE" dirty="0" smtClean="0"/>
              <a:t>Phone &gt; </a:t>
            </a:r>
            <a:r>
              <a:rPr lang="nl-BE" dirty="0" err="1" smtClean="0"/>
              <a:t>DatabaseManager</a:t>
            </a:r>
            <a:r>
              <a:rPr lang="nl-BE" dirty="0" smtClean="0"/>
              <a:t> “</a:t>
            </a:r>
            <a:r>
              <a:rPr lang="nl-BE" dirty="0" err="1" smtClean="0"/>
              <a:t>encrypted</a:t>
            </a:r>
            <a:r>
              <a:rPr lang="nl-BE" dirty="0" smtClean="0"/>
              <a:t> =&gt; update” </a:t>
            </a:r>
          </a:p>
          <a:p>
            <a:pPr lvl="1"/>
            <a:r>
              <a:rPr lang="nl-BE" dirty="0" smtClean="0"/>
              <a:t>Database “password </a:t>
            </a:r>
            <a:r>
              <a:rPr lang="nl-BE" dirty="0" err="1" smtClean="0"/>
              <a:t>protected</a:t>
            </a:r>
            <a:r>
              <a:rPr lang="nl-BE" dirty="0" smtClean="0"/>
              <a:t>”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WebCenter</a:t>
            </a:r>
            <a:r>
              <a:rPr lang="nl-BE" dirty="0" smtClean="0"/>
              <a:t>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 smtClean="0"/>
              <a:t>Userfriendly</a:t>
            </a:r>
            <a:r>
              <a:rPr lang="nl-BE" dirty="0" smtClean="0"/>
              <a:t> .</a:t>
            </a:r>
          </a:p>
          <a:p>
            <a:pPr lvl="1"/>
            <a:r>
              <a:rPr lang="nl-BE" dirty="0" smtClean="0"/>
              <a:t>Html</a:t>
            </a:r>
          </a:p>
          <a:p>
            <a:pPr lvl="1"/>
            <a:r>
              <a:rPr lang="nl-BE" dirty="0" err="1" smtClean="0"/>
              <a:t>Css</a:t>
            </a:r>
            <a:endParaRPr lang="nl-BE" dirty="0" smtClean="0"/>
          </a:p>
          <a:p>
            <a:pPr lvl="1"/>
            <a:r>
              <a:rPr lang="nl-BE" dirty="0" err="1" smtClean="0"/>
              <a:t>Php</a:t>
            </a:r>
            <a:endParaRPr lang="nl-BE" dirty="0" smtClean="0"/>
          </a:p>
          <a:p>
            <a:pPr lvl="1"/>
            <a:r>
              <a:rPr lang="nl-BE" dirty="0" err="1" smtClean="0"/>
              <a:t>JavaScript</a:t>
            </a:r>
            <a:endParaRPr lang="nl-BE" dirty="0" smtClean="0"/>
          </a:p>
          <a:p>
            <a:r>
              <a:rPr lang="nl-BE" dirty="0" err="1" smtClean="0"/>
              <a:t>Guest</a:t>
            </a:r>
            <a:r>
              <a:rPr lang="nl-BE" dirty="0" smtClean="0"/>
              <a:t> </a:t>
            </a:r>
            <a:r>
              <a:rPr lang="nl-BE" dirty="0" err="1" smtClean="0"/>
              <a:t>restrictions</a:t>
            </a:r>
            <a:r>
              <a:rPr lang="nl-BE" dirty="0" smtClean="0"/>
              <a:t> .</a:t>
            </a:r>
          </a:p>
          <a:p>
            <a:r>
              <a:rPr lang="nl-BE" dirty="0" smtClean="0"/>
              <a:t>Live </a:t>
            </a:r>
            <a:r>
              <a:rPr lang="nl-BE" dirty="0" err="1" smtClean="0"/>
              <a:t>position</a:t>
            </a:r>
            <a:r>
              <a:rPr lang="nl-BE" dirty="0" smtClean="0"/>
              <a:t> tracking “GPS” .</a:t>
            </a:r>
          </a:p>
          <a:p>
            <a:r>
              <a:rPr lang="nl-BE" dirty="0" smtClean="0"/>
              <a:t>Live data </a:t>
            </a:r>
            <a:r>
              <a:rPr lang="nl-BE" dirty="0" err="1" smtClean="0"/>
              <a:t>browsing</a:t>
            </a:r>
            <a:r>
              <a:rPr lang="nl-BE" dirty="0" smtClean="0"/>
              <a:t> “Calls / </a:t>
            </a:r>
            <a:r>
              <a:rPr lang="nl-BE" dirty="0" err="1" smtClean="0"/>
              <a:t>Texts</a:t>
            </a:r>
            <a:r>
              <a:rPr lang="nl-BE" dirty="0" smtClean="0"/>
              <a:t> / …” .</a:t>
            </a:r>
          </a:p>
          <a:p>
            <a:r>
              <a:rPr lang="nl-BE" dirty="0" err="1" smtClean="0"/>
              <a:t>Remotle</a:t>
            </a:r>
            <a:r>
              <a:rPr lang="nl-BE" dirty="0" smtClean="0"/>
              <a:t> </a:t>
            </a:r>
            <a:r>
              <a:rPr lang="nl-BE" dirty="0" err="1" smtClean="0"/>
              <a:t>adjust</a:t>
            </a:r>
            <a:r>
              <a:rPr lang="nl-BE" dirty="0" smtClean="0"/>
              <a:t> </a:t>
            </a:r>
            <a:r>
              <a:rPr lang="nl-BE" dirty="0" err="1" smtClean="0"/>
              <a:t>settings</a:t>
            </a:r>
            <a:r>
              <a:rPr lang="nl-BE" dirty="0" smtClean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Launcher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Disable</a:t>
            </a:r>
            <a:r>
              <a:rPr lang="nl-BE" dirty="0" smtClean="0"/>
              <a:t> / </a:t>
            </a:r>
            <a:r>
              <a:rPr lang="nl-BE" dirty="0" err="1" smtClean="0"/>
              <a:t>enable</a:t>
            </a:r>
            <a:r>
              <a:rPr lang="nl-BE" dirty="0" smtClean="0"/>
              <a:t> </a:t>
            </a:r>
            <a:r>
              <a:rPr lang="nl-BE" dirty="0" err="1" smtClean="0"/>
              <a:t>apps</a:t>
            </a:r>
            <a:r>
              <a:rPr lang="nl-BE" dirty="0" smtClean="0"/>
              <a:t> .</a:t>
            </a:r>
          </a:p>
          <a:p>
            <a:r>
              <a:rPr lang="nl-BE" dirty="0" err="1" smtClean="0"/>
              <a:t>Disable</a:t>
            </a:r>
            <a:r>
              <a:rPr lang="nl-BE" dirty="0" smtClean="0"/>
              <a:t> / </a:t>
            </a:r>
            <a:r>
              <a:rPr lang="nl-BE" dirty="0" err="1" smtClean="0"/>
              <a:t>enable</a:t>
            </a:r>
            <a:r>
              <a:rPr lang="nl-BE" dirty="0" smtClean="0"/>
              <a:t> </a:t>
            </a:r>
            <a:r>
              <a:rPr lang="nl-BE" dirty="0" err="1" smtClean="0"/>
              <a:t>contacts</a:t>
            </a:r>
            <a:r>
              <a:rPr lang="nl-BE" dirty="0" smtClean="0"/>
              <a:t> .</a:t>
            </a:r>
          </a:p>
          <a:p>
            <a:r>
              <a:rPr lang="nl-BE" dirty="0" smtClean="0"/>
              <a:t>Control </a:t>
            </a:r>
            <a:r>
              <a:rPr lang="nl-BE" dirty="0" err="1" smtClean="0"/>
              <a:t>amount</a:t>
            </a:r>
            <a:r>
              <a:rPr lang="nl-BE" dirty="0" smtClean="0"/>
              <a:t> of calls .</a:t>
            </a:r>
          </a:p>
          <a:p>
            <a:r>
              <a:rPr lang="nl-BE" dirty="0" smtClean="0"/>
              <a:t>Control </a:t>
            </a:r>
            <a:r>
              <a:rPr lang="nl-BE" dirty="0" err="1" smtClean="0"/>
              <a:t>amount</a:t>
            </a:r>
            <a:r>
              <a:rPr lang="nl-BE" dirty="0" smtClean="0"/>
              <a:t> of </a:t>
            </a:r>
            <a:r>
              <a:rPr lang="nl-BE" dirty="0" err="1" smtClean="0"/>
              <a:t>messages</a:t>
            </a:r>
            <a:r>
              <a:rPr lang="nl-BE" dirty="0" smtClean="0"/>
              <a:t> .</a:t>
            </a:r>
          </a:p>
          <a:p>
            <a:r>
              <a:rPr lang="nl-BE" dirty="0" err="1" smtClean="0"/>
              <a:t>Position</a:t>
            </a:r>
            <a:r>
              <a:rPr lang="nl-BE" dirty="0" smtClean="0"/>
              <a:t> </a:t>
            </a:r>
            <a:r>
              <a:rPr lang="nl-BE" dirty="0" err="1" smtClean="0"/>
              <a:t>tracker</a:t>
            </a:r>
            <a:r>
              <a:rPr lang="nl-BE" dirty="0" smtClean="0"/>
              <a:t> (GPS/</a:t>
            </a:r>
            <a:r>
              <a:rPr lang="nl-BE" dirty="0" err="1" smtClean="0"/>
              <a:t>WiFi</a:t>
            </a:r>
            <a:r>
              <a:rPr lang="nl-BE" dirty="0" smtClean="0"/>
              <a:t>/3G).</a:t>
            </a:r>
          </a:p>
          <a:p>
            <a:r>
              <a:rPr lang="nl-BE" dirty="0" smtClean="0"/>
              <a:t>Track </a:t>
            </a:r>
            <a:r>
              <a:rPr lang="nl-BE" dirty="0" err="1" smtClean="0"/>
              <a:t>Browsing</a:t>
            </a:r>
            <a:r>
              <a:rPr lang="nl-BE" dirty="0" smtClean="0"/>
              <a:t> </a:t>
            </a:r>
            <a:r>
              <a:rPr lang="nl-BE" dirty="0" err="1" smtClean="0"/>
              <a:t>activities</a:t>
            </a:r>
            <a:r>
              <a:rPr lang="nl-B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7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Development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Contact – Manager . </a:t>
            </a:r>
          </a:p>
          <a:p>
            <a:r>
              <a:rPr lang="nl-BE" dirty="0" smtClean="0"/>
              <a:t>SMS </a:t>
            </a:r>
            <a:r>
              <a:rPr lang="nl-BE" dirty="0" err="1" smtClean="0"/>
              <a:t>application</a:t>
            </a:r>
            <a:r>
              <a:rPr lang="nl-BE" dirty="0" smtClean="0"/>
              <a:t> .</a:t>
            </a:r>
          </a:p>
          <a:p>
            <a:r>
              <a:rPr lang="nl-BE" dirty="0" smtClean="0"/>
              <a:t>Webbrowser .</a:t>
            </a:r>
          </a:p>
          <a:p>
            <a:r>
              <a:rPr lang="nl-BE" dirty="0" err="1" smtClean="0"/>
              <a:t>Position</a:t>
            </a:r>
            <a:r>
              <a:rPr lang="nl-BE" dirty="0" smtClean="0"/>
              <a:t> </a:t>
            </a:r>
            <a:r>
              <a:rPr lang="nl-BE" dirty="0" err="1" smtClean="0"/>
              <a:t>tracker</a:t>
            </a:r>
            <a:r>
              <a:rPr lang="nl-BE" dirty="0" smtClean="0"/>
              <a:t>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Database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Robert Smits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247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ivie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167</Words>
  <Application>Microsoft Office PowerPoint</Application>
  <PresentationFormat>Diavoorstelling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The “Eye” in the “Sky”</vt:lpstr>
      <vt:lpstr>Is your child safe ?</vt:lpstr>
      <vt:lpstr>Where is your child ?</vt:lpstr>
      <vt:lpstr>What’s the kid up to ?</vt:lpstr>
      <vt:lpstr>DataSecurity </vt:lpstr>
      <vt:lpstr>WebCenter </vt:lpstr>
      <vt:lpstr>Launcher</vt:lpstr>
      <vt:lpstr>Application Development</vt:lpstr>
      <vt:lpstr>Database</vt:lpstr>
      <vt:lpstr>PowerPoint-presentatie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“Eye” in the “Sky”</dc:title>
  <dc:creator>nick wuyts</dc:creator>
  <cp:lastModifiedBy>nick wuyts</cp:lastModifiedBy>
  <cp:revision>6</cp:revision>
  <dcterms:created xsi:type="dcterms:W3CDTF">2014-04-23T07:51:26Z</dcterms:created>
  <dcterms:modified xsi:type="dcterms:W3CDTF">2014-04-23T11:57:41Z</dcterms:modified>
</cp:coreProperties>
</file>