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8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551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2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9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457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5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0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2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6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xmlns="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Random </a:t>
            </a:r>
            <a:r>
              <a:rPr lang="nl-NL" sz="2800" dirty="0" err="1" smtClean="0"/>
              <a:t>Algorithm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	 </a:t>
            </a:r>
            <a:r>
              <a:rPr lang="nl-NL" sz="2800" dirty="0" smtClean="0"/>
              <a:t>Profit: </a:t>
            </a:r>
            <a:r>
              <a:rPr lang="nl-NL" sz="2800" dirty="0" smtClean="0"/>
              <a:t>€</a:t>
            </a:r>
            <a:r>
              <a:rPr lang="nl-NL" sz="2800" dirty="0"/>
              <a:t>8,837,371.00 </a:t>
            </a:r>
            <a:endParaRPr lang="nl-NL" sz="2800" dirty="0" smtClean="0"/>
          </a:p>
          <a:p>
            <a:r>
              <a:rPr lang="nl-NL" sz="2800" dirty="0" smtClean="0"/>
              <a:t>Hill </a:t>
            </a:r>
            <a:r>
              <a:rPr lang="nl-NL" sz="2800" dirty="0" err="1" smtClean="0"/>
              <a:t>Climber</a:t>
            </a:r>
            <a:r>
              <a:rPr lang="nl-NL" sz="2800" dirty="0" smtClean="0"/>
              <a:t> </a:t>
            </a:r>
            <a:r>
              <a:rPr lang="nl-NL" sz="2800" dirty="0" err="1" smtClean="0"/>
              <a:t>Restart</a:t>
            </a:r>
            <a:r>
              <a:rPr lang="nl-NL" sz="2800" dirty="0" smtClean="0"/>
              <a:t>: </a:t>
            </a:r>
          </a:p>
          <a:p>
            <a:pPr marL="0" indent="0">
              <a:buNone/>
            </a:pPr>
            <a:r>
              <a:rPr lang="nl-NL" sz="2800" dirty="0" smtClean="0"/>
              <a:t>	Profit: </a:t>
            </a:r>
            <a:r>
              <a:rPr lang="nl-NL" sz="2800" dirty="0" smtClean="0"/>
              <a:t>€</a:t>
            </a:r>
            <a:r>
              <a:rPr lang="nl-NL" sz="2800" dirty="0"/>
              <a:t> 11,662,645.00</a:t>
            </a:r>
          </a:p>
          <a:p>
            <a:r>
              <a:rPr lang="nl-NL" sz="2800" dirty="0" err="1" smtClean="0"/>
              <a:t>Simulated</a:t>
            </a:r>
            <a:r>
              <a:rPr lang="nl-NL" sz="2800" dirty="0" smtClean="0"/>
              <a:t> </a:t>
            </a:r>
            <a:r>
              <a:rPr lang="nl-NL" sz="2800" dirty="0" err="1" smtClean="0"/>
              <a:t>Annealing</a:t>
            </a:r>
            <a:r>
              <a:rPr lang="nl-NL" sz="2800" dirty="0" smtClean="0"/>
              <a:t>:</a:t>
            </a:r>
          </a:p>
          <a:p>
            <a:pPr marL="0" indent="0">
              <a:buNone/>
            </a:pPr>
            <a:r>
              <a:rPr lang="nl-NL" sz="2800" dirty="0"/>
              <a:t>	</a:t>
            </a:r>
            <a:r>
              <a:rPr lang="nl-NL" sz="2800" dirty="0" smtClean="0"/>
              <a:t>Profit: €9,927,128.00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smtClean="0"/>
              <a:t>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Determine</a:t>
            </a:r>
            <a:r>
              <a:rPr lang="nl-NL" sz="2800" dirty="0" smtClean="0"/>
              <a:t>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/</a:t>
            </a:r>
            <a:r>
              <a:rPr lang="nl-NL" sz="2800" dirty="0" err="1" smtClean="0"/>
              <a:t>cooling</a:t>
            </a:r>
            <a:r>
              <a:rPr lang="nl-NL" sz="2800" dirty="0" smtClean="0"/>
              <a:t> </a:t>
            </a:r>
            <a:r>
              <a:rPr lang="nl-NL" sz="2800" dirty="0" err="1" smtClean="0"/>
              <a:t>rate</a:t>
            </a:r>
            <a:r>
              <a:rPr lang="nl-NL" sz="2800" dirty="0" smtClean="0"/>
              <a:t>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simulated</a:t>
            </a:r>
            <a:r>
              <a:rPr lang="nl-NL" sz="2800" dirty="0" smtClean="0"/>
              <a:t> </a:t>
            </a:r>
            <a:r>
              <a:rPr lang="nl-NL" sz="2800" dirty="0" err="1" smtClean="0"/>
              <a:t>annealing</a:t>
            </a:r>
            <a:endParaRPr lang="nl-NL" sz="2800" dirty="0" smtClean="0"/>
          </a:p>
          <a:p>
            <a:r>
              <a:rPr lang="nl-NL" sz="2800" dirty="0" err="1" smtClean="0"/>
              <a:t>Think</a:t>
            </a:r>
            <a:r>
              <a:rPr lang="nl-NL" sz="2800" dirty="0" smtClean="0"/>
              <a:t> of a research question</a:t>
            </a:r>
            <a:endParaRPr lang="nl-NL" sz="28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B</a:t>
            </a:r>
            <a:r>
              <a:rPr lang="en-GB" sz="2400" dirty="0" smtClean="0"/>
              <a:t>oarding </a:t>
            </a:r>
            <a:r>
              <a:rPr lang="en-GB" sz="2400" dirty="0"/>
              <a:t>and refuelling times</a:t>
            </a:r>
          </a:p>
          <a:p>
            <a:r>
              <a:rPr lang="en-GB" sz="2400" dirty="0" smtClean="0"/>
              <a:t>Profit=#passengers</a:t>
            </a:r>
            <a:r>
              <a:rPr lang="en-GB" sz="2400" dirty="0"/>
              <a:t> </a:t>
            </a:r>
            <a:r>
              <a:rPr lang="en-GB" sz="2400" dirty="0" smtClean="0"/>
              <a:t>* </a:t>
            </a:r>
            <a:r>
              <a:rPr lang="en-GB" sz="2400" dirty="0" smtClean="0"/>
              <a:t>#kilometres</a:t>
            </a:r>
          </a:p>
          <a:p>
            <a:r>
              <a:rPr lang="en-GB" sz="2400" dirty="0" smtClean="0"/>
              <a:t>Detours</a:t>
            </a:r>
            <a:endParaRPr lang="en-GB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89" y="0"/>
            <a:ext cx="5309511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Create random </a:t>
            </a:r>
            <a:r>
              <a:rPr lang="en-GB" sz="3200" dirty="0" smtClean="0"/>
              <a:t>route</a:t>
            </a:r>
            <a:endParaRPr lang="en-GB" sz="28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 smtClean="0"/>
              <a:t>Algorithm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Profit</a:t>
            </a:r>
            <a:r>
              <a:rPr lang="nl-NL" sz="2800" dirty="0" smtClean="0"/>
              <a:t>: €</a:t>
            </a:r>
            <a:r>
              <a:rPr lang="nl-NL" sz="2800" dirty="0" smtClean="0"/>
              <a:t>8,837,371.00</a:t>
            </a:r>
          </a:p>
          <a:p>
            <a:r>
              <a:rPr lang="nl-NL" sz="2800" dirty="0"/>
              <a:t>Schedule: 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" y="3230128"/>
            <a:ext cx="12118456" cy="23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Hill Climber Restart</a:t>
            </a:r>
          </a:p>
          <a:p>
            <a:pPr lvl="1"/>
            <a:r>
              <a:rPr lang="en-GB" sz="2400" i="0" dirty="0"/>
              <a:t>Start with </a:t>
            </a:r>
            <a:r>
              <a:rPr lang="en-GB" sz="2400" i="0" dirty="0" smtClean="0"/>
              <a:t>resulting schedule random algorithm</a:t>
            </a:r>
            <a:endParaRPr lang="en-GB" sz="2400" i="0" dirty="0"/>
          </a:p>
          <a:p>
            <a:pPr lvl="1"/>
            <a:r>
              <a:rPr lang="en-GB" sz="2400" i="0" dirty="0"/>
              <a:t>Apply random mutations</a:t>
            </a:r>
          </a:p>
          <a:p>
            <a:pPr lvl="1"/>
            <a:r>
              <a:rPr lang="en-GB" sz="2400" i="0" dirty="0"/>
              <a:t>Local 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Remove</a:t>
            </a:r>
            <a:r>
              <a:rPr lang="nl-NL" sz="2800" dirty="0" smtClean="0"/>
              <a:t>/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city</a:t>
            </a:r>
            <a:endParaRPr lang="nl-NL" sz="2800" dirty="0"/>
          </a:p>
          <a:p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passengers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cities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detour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xmlns="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258" y="780781"/>
            <a:ext cx="10757607" cy="5658654"/>
          </a:xfrm>
        </p:spPr>
        <p:txBody>
          <a:bodyPr/>
          <a:lstStyle/>
          <a:p>
            <a:r>
              <a:rPr lang="nl-NL" dirty="0" smtClean="0"/>
              <a:t>Old</a:t>
            </a:r>
            <a:r>
              <a:rPr lang="nl-NL" dirty="0"/>
              <a:t>: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</a:t>
            </a:r>
            <a:r>
              <a:rPr lang="nl-NL" sz="2200" dirty="0"/>
              <a:t> ATH  150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 AMS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AMS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sz="2200" dirty="0">
                <a:sym typeface="Wingdings" panose="05000000000000000000" pitchFamily="2" charset="2"/>
              </a:rPr>
              <a:t>MAD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sz="2200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 smtClean="0"/>
          </a:p>
          <a:p>
            <a:r>
              <a:rPr lang="nl-NL" sz="2400" dirty="0" smtClean="0"/>
              <a:t>Both cases have maximum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on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flights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In </a:t>
            </a:r>
            <a:r>
              <a:rPr lang="nl-NL" sz="2400" dirty="0" err="1" smtClean="0"/>
              <a:t>the</a:t>
            </a:r>
            <a:r>
              <a:rPr lang="nl-NL" sz="2400" dirty="0" smtClean="0"/>
              <a:t> new case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</a:t>
            </a:r>
            <a:r>
              <a:rPr lang="nl-NL" sz="2400" dirty="0" err="1" smtClean="0"/>
              <a:t>pay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more </a:t>
            </a:r>
            <a:r>
              <a:rPr lang="nl-NL" sz="2400" dirty="0" err="1" smtClean="0"/>
              <a:t>kilometres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higher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profit</a:t>
            </a:r>
            <a:endParaRPr lang="nl-NL" sz="2400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81" y="1012602"/>
            <a:ext cx="4443984" cy="3797356"/>
          </a:xfr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xmlns="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8052096" y="3034822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xmlns="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8767714" y="3074779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Restart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    €</a:t>
            </a:r>
            <a:r>
              <a:rPr lang="nl-NL" sz="2800" dirty="0" smtClean="0"/>
              <a:t>11,662,645.00</a:t>
            </a:r>
            <a:endParaRPr lang="nl-NL" sz="28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67" y="1701254"/>
            <a:ext cx="7241495" cy="46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smtClean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resulting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schedule</a:t>
                </a:r>
                <a:r>
                  <a:rPr lang="nl-NL" sz="2800" dirty="0" smtClean="0"/>
                  <a:t> </a:t>
                </a:r>
                <a:r>
                  <a:rPr lang="nl-NL" sz="2800" dirty="0"/>
                  <a:t>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states</a:t>
                </a:r>
                <a:endParaRPr lang="nl-NL" sz="2800" dirty="0" smtClean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 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 smtClean="0"/>
                  <a:t>Decrease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probability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after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each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Bijsnijden</Template>
  <TotalTime>1880</TotalTime>
  <Words>223</Words>
  <Application>Microsoft Office PowerPoint</Application>
  <PresentationFormat>Breedbeeld</PresentationFormat>
  <Paragraphs>67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Cambria Math</vt:lpstr>
      <vt:lpstr>Franklin Gothic Book</vt:lpstr>
      <vt:lpstr>Wingdings</vt:lpstr>
      <vt:lpstr>Crop</vt:lpstr>
      <vt:lpstr>Mokum Airways</vt:lpstr>
      <vt:lpstr>The Case</vt:lpstr>
      <vt:lpstr>Random Algorithm</vt:lpstr>
      <vt:lpstr>Random Algorithm Results</vt:lpstr>
      <vt:lpstr>Hill Climber Algorithm</vt:lpstr>
      <vt:lpstr>Mutations</vt:lpstr>
      <vt:lpstr>Swap detour </vt:lpstr>
      <vt:lpstr>Hill Climber Restart Results</vt:lpstr>
      <vt:lpstr>Simulated Annealing</vt:lpstr>
      <vt:lpstr>Current Results</vt:lpstr>
      <vt:lpstr>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HP_Eigenaar</cp:lastModifiedBy>
  <cp:revision>25</cp:revision>
  <dcterms:created xsi:type="dcterms:W3CDTF">2018-01-16T11:30:57Z</dcterms:created>
  <dcterms:modified xsi:type="dcterms:W3CDTF">2018-01-25T14:46:36Z</dcterms:modified>
</cp:coreProperties>
</file>