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99889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29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923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08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390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05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1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54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09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513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196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47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Mokum Airways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79905" y="4188099"/>
            <a:ext cx="6831673" cy="1086237"/>
          </a:xfrm>
        </p:spPr>
        <p:txBody>
          <a:bodyPr>
            <a:normAutofit lnSpcReduction="10000"/>
          </a:bodyPr>
          <a:lstStyle/>
          <a:p>
            <a:r>
              <a:rPr lang="nl-NL" dirty="0"/>
              <a:t>BA2018</a:t>
            </a:r>
          </a:p>
          <a:p>
            <a:endParaRPr lang="nl-NL" dirty="0"/>
          </a:p>
          <a:p>
            <a:r>
              <a:rPr lang="nl-NL" sz="1600" dirty="0"/>
              <a:t>Daphne Molenwijk, Laura Holt, Wouter den Duijn, Joyce Timmer</a:t>
            </a:r>
          </a:p>
        </p:txBody>
      </p:sp>
    </p:spTree>
    <p:extLst>
      <p:ext uri="{BB962C8B-B14F-4D97-AF65-F5344CB8AC3E}">
        <p14:creationId xmlns:p14="http://schemas.microsoft.com/office/powerpoint/2010/main" val="35365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2002665"/>
            <a:ext cx="9601200" cy="4114800"/>
          </a:xfrm>
        </p:spPr>
        <p:txBody>
          <a:bodyPr>
            <a:noAutofit/>
          </a:bodyPr>
          <a:lstStyle/>
          <a:p>
            <a:r>
              <a:rPr lang="en-GB" sz="2400" dirty="0"/>
              <a:t>6 aircrafts</a:t>
            </a:r>
          </a:p>
          <a:p>
            <a:r>
              <a:rPr lang="en-GB" sz="2400" dirty="0"/>
              <a:t>28 cities</a:t>
            </a:r>
          </a:p>
          <a:p>
            <a:r>
              <a:rPr lang="en-GB" sz="2400" dirty="0"/>
              <a:t>Create one-day flight schedules</a:t>
            </a:r>
          </a:p>
          <a:p>
            <a:r>
              <a:rPr lang="en-GB" sz="2400" dirty="0"/>
              <a:t>20 hour day</a:t>
            </a:r>
          </a:p>
          <a:p>
            <a:r>
              <a:rPr lang="en-GB" sz="2400" dirty="0"/>
              <a:t>Take into account boarding and refuelling times</a:t>
            </a:r>
          </a:p>
          <a:p>
            <a:r>
              <a:rPr lang="en-GB" sz="2400" dirty="0"/>
              <a:t>Profit is the number of passengers times the corresponding kilometres. </a:t>
            </a:r>
          </a:p>
          <a:p>
            <a:r>
              <a:rPr lang="en-GB" sz="2400" dirty="0"/>
              <a:t>Detours</a:t>
            </a:r>
          </a:p>
        </p:txBody>
      </p:sp>
    </p:spTree>
    <p:extLst>
      <p:ext uri="{BB962C8B-B14F-4D97-AF65-F5344CB8AC3E}">
        <p14:creationId xmlns:p14="http://schemas.microsoft.com/office/powerpoint/2010/main" val="384899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Create random route</a:t>
            </a:r>
          </a:p>
          <a:p>
            <a:pPr lvl="1"/>
            <a:r>
              <a:rPr lang="en-GB" sz="2200" i="0" dirty="0"/>
              <a:t>For now, start in Amsterdam</a:t>
            </a:r>
          </a:p>
          <a:p>
            <a:pPr lvl="1"/>
            <a:r>
              <a:rPr lang="en-GB" sz="2200" i="0" dirty="0"/>
              <a:t>Add random city at random index if valid</a:t>
            </a:r>
          </a:p>
          <a:p>
            <a:pPr lvl="1"/>
            <a:r>
              <a:rPr lang="en-GB" sz="2200" i="0" dirty="0"/>
              <a:t>Add random number of passengers if valid</a:t>
            </a:r>
          </a:p>
          <a:p>
            <a:pPr lvl="1"/>
            <a:r>
              <a:rPr lang="en-GB" sz="2200" i="0" dirty="0"/>
              <a:t>Stop if no more flying time left </a:t>
            </a:r>
          </a:p>
          <a:p>
            <a:pPr lvl="1"/>
            <a:endParaRPr lang="en-GB" dirty="0"/>
          </a:p>
          <a:p>
            <a:r>
              <a:rPr lang="en-GB" sz="2400" dirty="0"/>
              <a:t>Store the best route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6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/>
              <a:t>Schedule: </a:t>
            </a:r>
            <a:r>
              <a:rPr lang="nl-NL" dirty="0"/>
              <a:t>[Amsterdam, Minsk, Madrid, Kiev, Amsterdam]</a:t>
            </a:r>
            <a:endParaRPr lang="nl-NL" sz="2400" dirty="0"/>
          </a:p>
          <a:p>
            <a:r>
              <a:rPr lang="nl-NL" sz="2400" dirty="0"/>
              <a:t>Profit: </a:t>
            </a:r>
            <a:r>
              <a:rPr lang="nl-NL" dirty="0"/>
              <a:t>€1,083,111.00</a:t>
            </a:r>
            <a:endParaRPr lang="nl-NL" sz="2400" dirty="0"/>
          </a:p>
          <a:p>
            <a:r>
              <a:rPr lang="nl-NL" sz="2400" dirty="0" err="1">
                <a:solidFill>
                  <a:srgbClr val="FF0000"/>
                </a:solidFill>
              </a:rPr>
              <a:t>Add</a:t>
            </a:r>
            <a:r>
              <a:rPr lang="nl-NL" sz="2400" dirty="0">
                <a:solidFill>
                  <a:srgbClr val="FF0000"/>
                </a:solidFill>
              </a:rPr>
              <a:t> map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3AE6F5D-5EEE-4ECA-BC05-34DE915F8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39" t="2643" r="7230" b="8082"/>
          <a:stretch/>
        </p:blipFill>
        <p:spPr>
          <a:xfrm>
            <a:off x="7729809" y="2917594"/>
            <a:ext cx="4216719" cy="379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Climber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Hill Climber Restart</a:t>
            </a:r>
          </a:p>
          <a:p>
            <a:pPr lvl="1"/>
            <a:r>
              <a:rPr lang="en-GB" sz="2200" i="0" dirty="0"/>
              <a:t>Start with random route</a:t>
            </a:r>
          </a:p>
          <a:p>
            <a:pPr lvl="1"/>
            <a:r>
              <a:rPr lang="en-GB" sz="2200" i="0" dirty="0"/>
              <a:t>Apply random mutations</a:t>
            </a:r>
          </a:p>
          <a:p>
            <a:pPr lvl="1"/>
            <a:r>
              <a:rPr lang="en-GB" sz="2200" i="0" dirty="0"/>
              <a:t>Local optimum </a:t>
            </a:r>
            <a:r>
              <a:rPr lang="en-GB" sz="2200" i="0" dirty="0">
                <a:sym typeface="Wingdings" panose="05000000000000000000" pitchFamily="2" charset="2"/>
              </a:rPr>
              <a:t> Restart with new random route</a:t>
            </a:r>
            <a:endParaRPr lang="en-GB" sz="2200" i="0" dirty="0"/>
          </a:p>
        </p:txBody>
      </p:sp>
    </p:spTree>
    <p:extLst>
      <p:ext uri="{BB962C8B-B14F-4D97-AF65-F5344CB8AC3E}">
        <p14:creationId xmlns:p14="http://schemas.microsoft.com/office/powerpoint/2010/main" val="425061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EBF4A-E504-429A-9363-CF78BC5C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Mutations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681013-444B-4FE7-BEBB-69DE5DAD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Add</a:t>
            </a:r>
            <a:r>
              <a:rPr lang="nl-NL" dirty="0"/>
              <a:t>/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city</a:t>
            </a:r>
            <a:endParaRPr lang="nl-NL" dirty="0"/>
          </a:p>
          <a:p>
            <a:r>
              <a:rPr lang="nl-NL" dirty="0" err="1"/>
              <a:t>Add</a:t>
            </a:r>
            <a:r>
              <a:rPr lang="nl-NL" dirty="0"/>
              <a:t>/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passengers</a:t>
            </a:r>
            <a:endParaRPr lang="nl-NL" dirty="0"/>
          </a:p>
          <a:p>
            <a:r>
              <a:rPr lang="nl-NL" dirty="0"/>
              <a:t>Swap </a:t>
            </a:r>
            <a:r>
              <a:rPr lang="nl-NL" dirty="0" err="1"/>
              <a:t>cities</a:t>
            </a:r>
            <a:endParaRPr lang="nl-NL" dirty="0"/>
          </a:p>
          <a:p>
            <a:r>
              <a:rPr lang="nl-NL" dirty="0"/>
              <a:t>Swap </a:t>
            </a:r>
            <a:r>
              <a:rPr lang="nl-NL" dirty="0" err="1"/>
              <a:t>detour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744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B8794-87D5-46D6-8A62-EC30FC50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Swap </a:t>
            </a:r>
            <a:r>
              <a:rPr lang="nl-NL" dirty="0" err="1"/>
              <a:t>detour</a:t>
            </a:r>
            <a:br>
              <a:rPr lang="nl-NL" dirty="0"/>
            </a:br>
            <a:endParaRPr lang="nl-NL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050EB52E-3964-4D33-B0F0-6FF283B5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4586303"/>
            <a:ext cx="4443984" cy="1290232"/>
          </a:xfrm>
        </p:spPr>
        <p:txBody>
          <a:bodyPr/>
          <a:lstStyle/>
          <a:p>
            <a:endParaRPr lang="nl-NL" dirty="0"/>
          </a:p>
          <a:p>
            <a:r>
              <a:rPr lang="nl-NL" dirty="0"/>
              <a:t>Old:</a:t>
            </a:r>
          </a:p>
          <a:p>
            <a:r>
              <a:rPr lang="nl-NL" dirty="0"/>
              <a:t>MAD </a:t>
            </a:r>
            <a:r>
              <a:rPr lang="nl-NL" dirty="0">
                <a:sym typeface="Wingdings" panose="05000000000000000000" pitchFamily="2" charset="2"/>
              </a:rPr>
              <a:t></a:t>
            </a:r>
            <a:r>
              <a:rPr lang="nl-NL" dirty="0"/>
              <a:t> ATH  150</a:t>
            </a:r>
          </a:p>
          <a:p>
            <a:r>
              <a:rPr lang="nl-NL" dirty="0"/>
              <a:t>MAD </a:t>
            </a:r>
            <a:r>
              <a:rPr lang="nl-NL" dirty="0">
                <a:sym typeface="Wingdings" panose="05000000000000000000" pitchFamily="2" charset="2"/>
              </a:rPr>
              <a:t> AMS 50</a:t>
            </a:r>
          </a:p>
          <a:p>
            <a:r>
              <a:rPr lang="nl-NL" dirty="0">
                <a:sym typeface="Wingdings" panose="05000000000000000000" pitchFamily="2" charset="2"/>
              </a:rPr>
              <a:t>AMS  ATH 50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New:</a:t>
            </a:r>
          </a:p>
          <a:p>
            <a:r>
              <a:rPr lang="nl-NL" dirty="0">
                <a:sym typeface="Wingdings" panose="05000000000000000000" pitchFamily="2" charset="2"/>
              </a:rPr>
              <a:t>MAD  ATH 50</a:t>
            </a:r>
          </a:p>
          <a:p>
            <a:r>
              <a:rPr lang="nl-NL" dirty="0">
                <a:sym typeface="Wingdings" panose="05000000000000000000" pitchFamily="2" charset="2"/>
              </a:rPr>
              <a:t>MAD  AMS 150</a:t>
            </a:r>
          </a:p>
          <a:p>
            <a:r>
              <a:rPr lang="nl-NL" dirty="0">
                <a:sym typeface="Wingdings" panose="05000000000000000000" pitchFamily="2" charset="2"/>
              </a:rPr>
              <a:t>AMS  ATH 150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5CB3DED-B47B-4BE5-83A6-56DF8559F1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18" y="1530322"/>
            <a:ext cx="4443984" cy="3797356"/>
          </a:xfrm>
        </p:spPr>
      </p:pic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0679FF4B-649D-4338-907E-182FF490F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ijdelijke aanduiding voor inhoud 14">
            <a:extLst>
              <a:ext uri="{FF2B5EF4-FFF2-40B4-BE49-F238E27FC236}">
                <a16:creationId xmlns:a16="http://schemas.microsoft.com/office/drawing/2014/main" id="{EE382144-F8AB-4273-B3FD-131BD791E3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NL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044903C-90BE-48BF-B4A5-30C0A8054CDE}"/>
              </a:ext>
            </a:extLst>
          </p:cNvPr>
          <p:cNvCxnSpPr>
            <a:cxnSpLocks/>
          </p:cNvCxnSpPr>
          <p:nvPr/>
        </p:nvCxnSpPr>
        <p:spPr>
          <a:xfrm flipV="1">
            <a:off x="6957391" y="3631096"/>
            <a:ext cx="715618" cy="1150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36209837-E837-48DB-B8BC-8DD9828EC418}"/>
              </a:ext>
            </a:extLst>
          </p:cNvPr>
          <p:cNvCxnSpPr>
            <a:cxnSpLocks/>
          </p:cNvCxnSpPr>
          <p:nvPr/>
        </p:nvCxnSpPr>
        <p:spPr>
          <a:xfrm>
            <a:off x="7673009" y="3631096"/>
            <a:ext cx="1445378" cy="1364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2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023C60A-46E9-4EE8-9C95-36FE1185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status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3DD13823-E691-4E1C-BFED-03845170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Implementing</a:t>
            </a:r>
            <a:r>
              <a:rPr lang="nl-NL" dirty="0"/>
              <a:t> </a:t>
            </a:r>
            <a:r>
              <a:rPr lang="nl-NL" dirty="0" err="1"/>
              <a:t>mutations</a:t>
            </a:r>
            <a:endParaRPr lang="nl-NL" dirty="0"/>
          </a:p>
          <a:p>
            <a:r>
              <a:rPr lang="nl-NL" dirty="0" err="1"/>
              <a:t>Implementing</a:t>
            </a:r>
            <a:r>
              <a:rPr lang="nl-NL" dirty="0"/>
              <a:t> </a:t>
            </a:r>
            <a:r>
              <a:rPr lang="nl-NL" dirty="0" err="1"/>
              <a:t>hill</a:t>
            </a:r>
            <a:r>
              <a:rPr lang="nl-NL" dirty="0"/>
              <a:t> </a:t>
            </a:r>
            <a:r>
              <a:rPr lang="nl-NL" dirty="0" err="1"/>
              <a:t>climber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57957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171</TotalTime>
  <Words>177</Words>
  <Application>Microsoft Office PowerPoint</Application>
  <PresentationFormat>Breedbeeld</PresentationFormat>
  <Paragraphs>48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Franklin Gothic Book</vt:lpstr>
      <vt:lpstr>Wingdings</vt:lpstr>
      <vt:lpstr>Crop</vt:lpstr>
      <vt:lpstr>Mokum Airways</vt:lpstr>
      <vt:lpstr>The Case</vt:lpstr>
      <vt:lpstr>Random Algorithm</vt:lpstr>
      <vt:lpstr>Random Algorithm</vt:lpstr>
      <vt:lpstr>Hill Climber Algorithm</vt:lpstr>
      <vt:lpstr>Mutations</vt:lpstr>
      <vt:lpstr>Swap detour </vt:lpstr>
      <vt:lpstr>Current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Mokum Airways</dc:title>
  <dc:creator>HP_Eigenaar</dc:creator>
  <cp:lastModifiedBy>Wouter den Duijn</cp:lastModifiedBy>
  <cp:revision>8</cp:revision>
  <dcterms:created xsi:type="dcterms:W3CDTF">2018-01-16T11:30:57Z</dcterms:created>
  <dcterms:modified xsi:type="dcterms:W3CDTF">2018-01-17T10:37:04Z</dcterms:modified>
</cp:coreProperties>
</file>