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72" r:id="rId3"/>
    <p:sldId id="257" r:id="rId4"/>
    <p:sldId id="261" r:id="rId5"/>
    <p:sldId id="259" r:id="rId6"/>
    <p:sldId id="260" r:id="rId7"/>
    <p:sldId id="262" r:id="rId8"/>
    <p:sldId id="268" r:id="rId9"/>
    <p:sldId id="271" r:id="rId10"/>
    <p:sldId id="266" r:id="rId11"/>
    <p:sldId id="270" r:id="rId12"/>
    <p:sldId id="264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64F1-EBC8-4442-9EA4-887BD7FA3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598769-B07B-48F8-BE18-760B24293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A4DE54-30FF-44F9-A45A-3E789326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503B09-2B3A-46B0-8301-23A9153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2056F-FEBB-4694-9677-3B9C4864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8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44DB8-C197-44D2-9DDC-67FF1596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BFC203-E73A-4980-9E15-42264088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6299-B912-4A20-B51B-B87030CE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F447EF-F1A3-435B-B83A-67DD2905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4CEA85-3752-47C0-A9C6-D596C14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7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140904-8ABE-4617-8A16-FB036CA9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2D5508-C17C-40FF-A4A0-8F67BD7E8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F6E04-F34C-4782-A8EB-927E8C97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258803-5E21-4AF7-B4F0-CCC849AB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2EF123-7F38-4B01-9BD0-A14F2DEF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7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33AA3-3038-4FB4-9DFD-D0BB96F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D4D25F-7D92-4B6A-83F0-B3786823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CBDB51-8901-4330-A2E4-D40A70BC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5AB21A-24A6-4EAF-BE31-888BC10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A65FB6-DF80-46AE-88F4-84FC925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8692B-C787-4AC6-A8C3-C8D1B82C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919913-05BC-44E8-94FA-ED8B9920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FED322-F974-46B7-B815-3D79DA63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78E9C4-55FA-4A11-8780-C0193AE9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D636A6-1C1B-45D4-A3C2-B290F659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1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EEDA-DDEB-442D-976E-BD538986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69008F-2BA8-4323-B70D-E4527642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714459-09E9-4399-B508-310A4FEB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D59E1F-3E81-4DAC-99F7-9E50B69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8F2970-27B8-4D3A-91D4-3810519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40C578-411C-485B-9022-9F143DE3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2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8A8AC-352B-4873-860D-909A6F86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0BFC8A-6D8D-45C3-B135-6BEE1357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53C667-1EFA-4E94-8F29-F3767ABF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C777CA-6F1D-4238-90B5-28F25757F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313709-3D72-4C1D-BF97-1C0BD27C0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6705B71-0C2D-474A-B7F0-7C36D84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1DDA48-45BC-4745-B684-AADAE0BC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EBC271-AFB3-4094-B3E9-FC1FA385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155E-E491-4F42-A85B-89046730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28AE96-02FC-4EC3-B230-610216E7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31662E-24A6-45AB-8BC4-7CE4D6C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B353FD-474B-455D-9B3F-FDB16F1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3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EC4EDA1-DB50-4CBA-9092-6484713F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E9780CC-7979-4D88-B856-2CA61D33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A82F28-E28D-411A-B09E-B805E57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3A193-D21E-4EED-BB2D-A4D68D92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12ADE-4E7B-4335-AD94-3A3DDD3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3207BF-85CD-4637-9F1E-E3E91B32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E31A7C-E6C8-45DE-B770-4790F268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0E9E0B-A540-4776-96C0-9DD36335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F726EA-E35D-4838-9411-59FF246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5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A7FD-3F58-48FF-97CF-F8ED0063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E92A0C7-2EE0-4FA9-B6D5-53E636B28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4004B9-938C-4E09-8C05-0D0147C5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F7C24D-D293-4408-90BF-847C5C94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534BD9-6FCF-4355-8143-AAA087C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686F93-A717-4402-9BA4-4E1BF24D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45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A8E6A0-1CEC-453E-9F8B-39BF366F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386A17-55A4-4259-BECA-D7551885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D0E300-651D-4185-BD21-276569586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D2C206-AD0A-4A1E-A401-5B16B7C5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45FB4-7E28-45B8-9A2F-821DD535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7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/>
                  <a:t>resulting</a:t>
                </a:r>
                <a:r>
                  <a:rPr lang="nl-NL" sz="2800" dirty="0"/>
                  <a:t> </a:t>
                </a:r>
                <a:r>
                  <a:rPr lang="nl-NL" sz="2800" dirty="0" err="1"/>
                  <a:t>schedule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/>
                  <a:t>states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 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Decrease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probability</a:t>
                </a:r>
                <a:r>
                  <a:rPr lang="nl-NL" sz="2800" dirty="0"/>
                  <a:t> </a:t>
                </a:r>
                <a:r>
                  <a:rPr lang="nl-NL" sz="2800" dirty="0" err="1"/>
                  <a:t>after</a:t>
                </a:r>
                <a:r>
                  <a:rPr lang="nl-NL" sz="2800" dirty="0"/>
                  <a:t> </a:t>
                </a:r>
                <a:r>
                  <a:rPr lang="nl-NL" sz="2800" dirty="0" err="1"/>
                  <a:t>each</a:t>
                </a:r>
                <a:r>
                  <a:rPr lang="nl-NL" sz="2800" dirty="0"/>
                  <a:t> </a:t>
                </a:r>
                <a:r>
                  <a:rPr lang="nl-NL" sz="2800" dirty="0" err="1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€11,381,377.00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51" y="2435449"/>
            <a:ext cx="7565544" cy="4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80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90064"/>
              </p:ext>
            </p:extLst>
          </p:nvPr>
        </p:nvGraphicFramePr>
        <p:xfrm>
          <a:off x="1371600" y="2286000"/>
          <a:ext cx="8128000" cy="23502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3">
                <a:tc>
                  <a:txBody>
                    <a:bodyPr/>
                    <a:lstStyle/>
                    <a:p>
                      <a:r>
                        <a:rPr lang="nl-NL" sz="2400" dirty="0" err="1"/>
                        <a:t>Algorithm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Random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€8,837,371.00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Hill </a:t>
                      </a:r>
                      <a:r>
                        <a:rPr lang="nl-NL" sz="2400" dirty="0" err="1"/>
                        <a:t>Climber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€11,381,637.00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/>
                        <a:t>Hill </a:t>
                      </a:r>
                      <a:r>
                        <a:rPr lang="nl-NL" sz="2400" dirty="0" err="1"/>
                        <a:t>Climber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Restart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€11,662,645.00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err="1"/>
                        <a:t>Simulated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Annealing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€11,381,377.00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Parameter </a:t>
            </a:r>
            <a:r>
              <a:rPr lang="nl-NL" sz="2800" dirty="0" err="1"/>
              <a:t>tuning</a:t>
            </a:r>
            <a:endParaRPr lang="nl-NL" sz="2800" dirty="0"/>
          </a:p>
          <a:p>
            <a:r>
              <a:rPr lang="nl-NL" sz="2800" dirty="0" err="1"/>
              <a:t>HomeBase</a:t>
            </a:r>
            <a:r>
              <a:rPr lang="nl-NL" sz="2800" dirty="0"/>
              <a:t> </a:t>
            </a:r>
            <a:r>
              <a:rPr lang="nl-NL" sz="2800" dirty="0" err="1"/>
              <a:t>Determination</a:t>
            </a:r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7419-9053-4311-BF58-D655E8A8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7126E9-1F00-4CEB-8800-C7A58FAF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</a:t>
            </a:r>
          </a:p>
          <a:p>
            <a:r>
              <a:rPr lang="nl-NL" dirty="0"/>
              <a:t>Random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23745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Boarding and refuelling times</a:t>
            </a:r>
          </a:p>
          <a:p>
            <a:r>
              <a:rPr lang="en-GB" sz="2400" dirty="0"/>
              <a:t>Profit=#passengers * #kilometres</a:t>
            </a:r>
          </a:p>
          <a:p>
            <a:r>
              <a:rPr lang="en-GB" sz="2400" dirty="0"/>
              <a:t>Detours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0" y="1020275"/>
            <a:ext cx="4230988" cy="40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Constructive algorithm</a:t>
            </a:r>
            <a:endParaRPr lang="en-GB" sz="2800" i="0" dirty="0"/>
          </a:p>
          <a:p>
            <a:pPr lvl="1"/>
            <a:r>
              <a:rPr lang="en-GB" sz="2200" i="0" dirty="0"/>
              <a:t>Add Amsterdam if not start city</a:t>
            </a:r>
          </a:p>
          <a:p>
            <a:pPr lvl="1"/>
            <a:r>
              <a:rPr lang="en-GB" sz="2200" i="0" dirty="0"/>
              <a:t>Add 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/>
              <a:t>Profit: €8,837,371.00</a:t>
            </a:r>
          </a:p>
          <a:p>
            <a:r>
              <a:rPr lang="nl-NL" sz="2800" dirty="0"/>
              <a:t>Schedule: 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4" y="3429000"/>
            <a:ext cx="11367752" cy="22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Hill Climber</a:t>
            </a:r>
          </a:p>
          <a:p>
            <a:pPr lvl="1"/>
            <a:r>
              <a:rPr lang="en-GB" sz="2400" i="0" dirty="0"/>
              <a:t>Start with resulting schedule random algorithm</a:t>
            </a:r>
          </a:p>
          <a:p>
            <a:pPr lvl="1"/>
            <a:r>
              <a:rPr lang="en-GB" sz="2400" i="0" dirty="0"/>
              <a:t>Apply random mutations</a:t>
            </a:r>
          </a:p>
          <a:p>
            <a:pPr lvl="1"/>
            <a:r>
              <a:rPr lang="en-GB" sz="2400" i="0" dirty="0"/>
              <a:t>Stop if no improvement for 1000 iterations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Hill Climber Restart</a:t>
            </a:r>
          </a:p>
          <a:p>
            <a:pPr lvl="1"/>
            <a:r>
              <a:rPr lang="en-GB" sz="2400" i="0" dirty="0"/>
              <a:t>Local 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How </a:t>
            </a:r>
            <a:r>
              <a:rPr lang="nl-NL" sz="2800" dirty="0" err="1"/>
              <a:t>to</a:t>
            </a:r>
            <a:r>
              <a:rPr lang="nl-NL" sz="2800" dirty="0"/>
              <a:t> move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one</a:t>
            </a:r>
            <a:r>
              <a:rPr lang="nl-NL" sz="2800" dirty="0"/>
              <a:t> state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another</a:t>
            </a:r>
            <a:r>
              <a:rPr lang="nl-NL" sz="2800" dirty="0"/>
              <a:t>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city</a:t>
            </a:r>
            <a:endParaRPr lang="nl-NL" dirty="0"/>
          </a:p>
          <a:p>
            <a:pPr lvl="1"/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Passengers</a:t>
            </a:r>
            <a:r>
              <a:rPr lang="nl-NL" dirty="0"/>
              <a:t> on flight leg</a:t>
            </a:r>
          </a:p>
          <a:p>
            <a:pPr lvl="1"/>
            <a:r>
              <a:rPr lang="nl-NL" dirty="0"/>
              <a:t>Swap </a:t>
            </a:r>
            <a:r>
              <a:rPr lang="nl-NL" dirty="0" err="1"/>
              <a:t>cities</a:t>
            </a:r>
            <a:endParaRPr lang="nl-NL" dirty="0"/>
          </a:p>
          <a:p>
            <a:pPr lvl="1"/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> 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€11,381,637.00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70500" y="3192402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9CCE6B1B-FEF5-47E8-B467-F2D0CC68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86" y="2340864"/>
            <a:ext cx="7367118" cy="42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Restart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</a:p>
          <a:p>
            <a:pPr marL="0" indent="0">
              <a:buNone/>
            </a:pPr>
            <a:r>
              <a:rPr lang="nl-NL" sz="2800" dirty="0"/>
              <a:t>    €11,662,645.00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91" y="2171700"/>
            <a:ext cx="7301166" cy="4268005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70500" y="3192402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490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238</Words>
  <Application>Microsoft Office PowerPoint</Application>
  <PresentationFormat>Breedbeeld</PresentationFormat>
  <Paragraphs>74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Kantoorthema</vt:lpstr>
      <vt:lpstr>Mokum Airways</vt:lpstr>
      <vt:lpstr>Content</vt:lpstr>
      <vt:lpstr>The Case</vt:lpstr>
      <vt:lpstr>Random Algorithm</vt:lpstr>
      <vt:lpstr>Random Algorithm Results</vt:lpstr>
      <vt:lpstr>Hill Climber Algorithm</vt:lpstr>
      <vt:lpstr>Mutations</vt:lpstr>
      <vt:lpstr>Hill Climber Results</vt:lpstr>
      <vt:lpstr>Hill Climber Restart Results</vt:lpstr>
      <vt:lpstr>Simulated Annealing</vt:lpstr>
      <vt:lpstr>Simulated Annealing Results</vt:lpstr>
      <vt:lpstr>Current Results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Wouter den Duijn</cp:lastModifiedBy>
  <cp:revision>43</cp:revision>
  <dcterms:created xsi:type="dcterms:W3CDTF">2018-01-16T11:30:57Z</dcterms:created>
  <dcterms:modified xsi:type="dcterms:W3CDTF">2018-01-26T12:40:20Z</dcterms:modified>
</cp:coreProperties>
</file>