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988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2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9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1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9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Take into account boarding and refuelling times</a:t>
            </a:r>
          </a:p>
          <a:p>
            <a:r>
              <a:rPr lang="en-GB" sz="2400" dirty="0"/>
              <a:t>Profit is the number of passengers times the corresponding kilometres. </a:t>
            </a:r>
          </a:p>
          <a:p>
            <a:r>
              <a:rPr lang="en-GB" sz="24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Create random </a:t>
            </a:r>
            <a:r>
              <a:rPr lang="en-GB" sz="2400" dirty="0" smtClean="0"/>
              <a:t>route</a:t>
            </a:r>
            <a:endParaRPr lang="en-GB" sz="22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24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Schedule: </a:t>
            </a:r>
            <a:r>
              <a:rPr lang="nl-NL" dirty="0"/>
              <a:t>[Amsterdam, Minsk, Madrid, Kiev, Amsterdam]</a:t>
            </a:r>
            <a:endParaRPr lang="nl-NL" sz="2400" dirty="0"/>
          </a:p>
          <a:p>
            <a:r>
              <a:rPr lang="nl-NL" sz="2400" dirty="0"/>
              <a:t>Profit: </a:t>
            </a:r>
            <a:r>
              <a:rPr lang="nl-NL" dirty="0"/>
              <a:t>€1,083,111.00</a:t>
            </a:r>
            <a:endParaRPr lang="nl-NL" sz="2400" dirty="0"/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93AE6F5D-5EEE-4ECA-BC05-34DE915F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9" t="2643" r="7230" b="8082"/>
          <a:stretch/>
        </p:blipFill>
        <p:spPr>
          <a:xfrm>
            <a:off x="5138671" y="2640532"/>
            <a:ext cx="4682844" cy="42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Hill Climber Restart</a:t>
            </a:r>
          </a:p>
          <a:p>
            <a:pPr lvl="1"/>
            <a:r>
              <a:rPr lang="en-GB" sz="2200" i="0" dirty="0"/>
              <a:t>Start with random route</a:t>
            </a:r>
          </a:p>
          <a:p>
            <a:pPr lvl="1"/>
            <a:r>
              <a:rPr lang="en-GB" sz="2200" i="0" dirty="0"/>
              <a:t>Apply random mutations</a:t>
            </a:r>
          </a:p>
          <a:p>
            <a:pPr lvl="1"/>
            <a:r>
              <a:rPr lang="en-GB" sz="2200" i="0" dirty="0"/>
              <a:t>Local optimum </a:t>
            </a:r>
            <a:r>
              <a:rPr lang="en-GB" sz="2200" i="0" dirty="0">
                <a:sym typeface="Wingdings" panose="05000000000000000000" pitchFamily="2" charset="2"/>
              </a:rPr>
              <a:t> Restart with new random route</a:t>
            </a:r>
            <a:endParaRPr lang="en-GB" sz="22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city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passengers</a:t>
            </a:r>
            <a:endParaRPr lang="nl-NL" dirty="0"/>
          </a:p>
          <a:p>
            <a:r>
              <a:rPr lang="nl-NL" dirty="0"/>
              <a:t>Swap </a:t>
            </a:r>
            <a:r>
              <a:rPr lang="nl-NL" dirty="0" err="1"/>
              <a:t>cities</a:t>
            </a:r>
            <a:endParaRPr lang="nl-NL" dirty="0"/>
          </a:p>
          <a:p>
            <a:r>
              <a:rPr lang="nl-NL" dirty="0"/>
              <a:t>Swap </a:t>
            </a:r>
            <a:r>
              <a:rPr lang="nl-NL" dirty="0" err="1"/>
              <a:t>detour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xmlns="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4586303"/>
            <a:ext cx="4443984" cy="1290232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Old:</a:t>
            </a:r>
          </a:p>
          <a:p>
            <a:r>
              <a:rPr lang="nl-NL" dirty="0"/>
              <a:t>MAD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ATH  150</a:t>
            </a:r>
          </a:p>
          <a:p>
            <a:r>
              <a:rPr lang="nl-NL" dirty="0"/>
              <a:t>MAD </a:t>
            </a:r>
            <a:r>
              <a:rPr lang="nl-NL" dirty="0">
                <a:sym typeface="Wingdings" panose="05000000000000000000" pitchFamily="2" charset="2"/>
              </a:rPr>
              <a:t> AMS 50</a:t>
            </a:r>
          </a:p>
          <a:p>
            <a:r>
              <a:rPr lang="nl-NL" dirty="0">
                <a:sym typeface="Wingdings" panose="05000000000000000000" pitchFamily="2" charset="2"/>
              </a:rPr>
              <a:t>AMS  ATH 50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dirty="0">
                <a:sym typeface="Wingdings" panose="05000000000000000000" pitchFamily="2" charset="2"/>
              </a:rPr>
              <a:t>MAD  ATH 50</a:t>
            </a:r>
          </a:p>
          <a:p>
            <a:r>
              <a:rPr lang="nl-NL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8" y="1530322"/>
            <a:ext cx="4443984" cy="3797356"/>
          </a:xfrm>
        </p:spPr>
      </p:pic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xmlns="" id="{0679FF4B-649D-4338-907E-182FF490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xmlns="" id="{EE382144-F8AB-4273-B3FD-131BD791E3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xmlns="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6957391" y="3631096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xmlns="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7673009" y="3631096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xmlns="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mutations</a:t>
            </a:r>
            <a:endParaRPr lang="nl-NL" dirty="0"/>
          </a:p>
          <a:p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179</TotalTime>
  <Words>171</Words>
  <Application>Microsoft Office PowerPoint</Application>
  <PresentationFormat>Breedbeeld</PresentationFormat>
  <Paragraphs>47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Mokum Airways</vt:lpstr>
      <vt:lpstr>The Case</vt:lpstr>
      <vt:lpstr>Random Algorithm</vt:lpstr>
      <vt:lpstr>Random Algorithm</vt:lpstr>
      <vt:lpstr>Hill Climber Algorithm</vt:lpstr>
      <vt:lpstr>Mutations</vt:lpstr>
      <vt:lpstr>Swap detour </vt:lpstr>
      <vt:lpstr>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HP_Eigenaar</cp:lastModifiedBy>
  <cp:revision>9</cp:revision>
  <dcterms:created xsi:type="dcterms:W3CDTF">2018-01-16T11:30:57Z</dcterms:created>
  <dcterms:modified xsi:type="dcterms:W3CDTF">2018-01-17T11:24:25Z</dcterms:modified>
</cp:coreProperties>
</file>