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99889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29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2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8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3907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05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51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54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09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513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96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16-1-2018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47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Mokum Airways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9905" y="4188099"/>
            <a:ext cx="6831673" cy="1086237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BA2018</a:t>
            </a:r>
          </a:p>
          <a:p>
            <a:endParaRPr lang="nl-NL" dirty="0" smtClean="0"/>
          </a:p>
          <a:p>
            <a:r>
              <a:rPr lang="nl-NL" sz="1600" dirty="0" smtClean="0"/>
              <a:t>Daphne Molenwijk, Laura Holt, Wouter den Duijn, Joyce Timmer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536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Case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2002665"/>
            <a:ext cx="9601200" cy="4114800"/>
          </a:xfrm>
        </p:spPr>
        <p:txBody>
          <a:bodyPr>
            <a:noAutofit/>
          </a:bodyPr>
          <a:lstStyle/>
          <a:p>
            <a:r>
              <a:rPr lang="en-GB" sz="2400" dirty="0" smtClean="0"/>
              <a:t>6 aircrafts</a:t>
            </a:r>
          </a:p>
          <a:p>
            <a:r>
              <a:rPr lang="en-GB" sz="2400" dirty="0" smtClean="0"/>
              <a:t>28 cities</a:t>
            </a:r>
          </a:p>
          <a:p>
            <a:r>
              <a:rPr lang="en-GB" sz="2400" dirty="0" smtClean="0"/>
              <a:t>Create one-day flight schedules</a:t>
            </a:r>
          </a:p>
          <a:p>
            <a:r>
              <a:rPr lang="en-GB" sz="2400" dirty="0" smtClean="0"/>
              <a:t>20 hour day</a:t>
            </a:r>
          </a:p>
          <a:p>
            <a:r>
              <a:rPr lang="en-GB" sz="2400" dirty="0" smtClean="0"/>
              <a:t>Take into account boarding and refuelling times</a:t>
            </a:r>
          </a:p>
          <a:p>
            <a:r>
              <a:rPr lang="en-GB" sz="2400" dirty="0" smtClean="0"/>
              <a:t>Profit is the number of passengers times the corresponding kilometres. </a:t>
            </a:r>
          </a:p>
          <a:p>
            <a:r>
              <a:rPr lang="en-GB" sz="2400" dirty="0" smtClean="0"/>
              <a:t>Detours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489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Create random route</a:t>
            </a:r>
          </a:p>
          <a:p>
            <a:pPr lvl="1"/>
            <a:r>
              <a:rPr lang="en-GB" sz="2200" i="0" dirty="0" smtClean="0"/>
              <a:t>For now, start in Amsterdam</a:t>
            </a:r>
          </a:p>
          <a:p>
            <a:pPr lvl="1"/>
            <a:r>
              <a:rPr lang="en-GB" sz="2200" i="0" dirty="0" smtClean="0"/>
              <a:t>Add random city at random index if valid</a:t>
            </a:r>
          </a:p>
          <a:p>
            <a:pPr lvl="1"/>
            <a:r>
              <a:rPr lang="en-GB" sz="2200" i="0" dirty="0" smtClean="0"/>
              <a:t>Add random number of passengers if valid</a:t>
            </a:r>
          </a:p>
          <a:p>
            <a:pPr lvl="1"/>
            <a:r>
              <a:rPr lang="en-GB" sz="2200" i="0" dirty="0" smtClean="0"/>
              <a:t>Stop if no more flying time left </a:t>
            </a:r>
          </a:p>
          <a:p>
            <a:pPr lvl="1"/>
            <a:endParaRPr lang="en-GB" dirty="0" smtClean="0"/>
          </a:p>
          <a:p>
            <a:r>
              <a:rPr lang="en-GB" sz="2400" dirty="0" smtClean="0"/>
              <a:t>Store the best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smtClean="0"/>
              <a:t>Schedule:</a:t>
            </a:r>
          </a:p>
          <a:p>
            <a:r>
              <a:rPr lang="nl-NL" sz="2400" dirty="0" smtClean="0"/>
              <a:t>Profit:</a:t>
            </a:r>
          </a:p>
          <a:p>
            <a:r>
              <a:rPr lang="nl-NL" sz="2400" dirty="0" err="1" smtClean="0">
                <a:solidFill>
                  <a:srgbClr val="FF0000"/>
                </a:solidFill>
              </a:rPr>
              <a:t>Add</a:t>
            </a:r>
            <a:r>
              <a:rPr lang="nl-NL" sz="2400" dirty="0" smtClean="0">
                <a:solidFill>
                  <a:srgbClr val="FF0000"/>
                </a:solidFill>
              </a:rPr>
              <a:t> map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6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Climber 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Hill Climber Restart</a:t>
            </a:r>
          </a:p>
          <a:p>
            <a:pPr lvl="1"/>
            <a:r>
              <a:rPr lang="en-GB" sz="2200" i="0" dirty="0" smtClean="0"/>
              <a:t>Start with random route</a:t>
            </a:r>
          </a:p>
          <a:p>
            <a:pPr lvl="1"/>
            <a:r>
              <a:rPr lang="en-GB" sz="2200" i="0" dirty="0" smtClean="0"/>
              <a:t>Remove and add cities</a:t>
            </a:r>
          </a:p>
          <a:p>
            <a:pPr lvl="1"/>
            <a:r>
              <a:rPr lang="en-GB" sz="2200" i="0" dirty="0" smtClean="0"/>
              <a:t>Local optimum </a:t>
            </a:r>
            <a:r>
              <a:rPr lang="en-GB" sz="2200" i="0" dirty="0" smtClean="0">
                <a:sym typeface="Wingdings" panose="05000000000000000000" pitchFamily="2" charset="2"/>
              </a:rPr>
              <a:t> Restart with new random route</a:t>
            </a:r>
            <a:endParaRPr lang="en-GB" sz="2200" i="0" dirty="0"/>
          </a:p>
        </p:txBody>
      </p:sp>
    </p:spTree>
    <p:extLst>
      <p:ext uri="{BB962C8B-B14F-4D97-AF65-F5344CB8AC3E}">
        <p14:creationId xmlns:p14="http://schemas.microsoft.com/office/powerpoint/2010/main" val="42506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TM10001105[[fn=Bijsnijden]]</Template>
  <TotalTime>156</TotalTime>
  <Words>114</Words>
  <Application>Microsoft Office PowerPoint</Application>
  <PresentationFormat>Breedbeeld</PresentationFormat>
  <Paragraphs>29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Franklin Gothic Book</vt:lpstr>
      <vt:lpstr>Wingdings</vt:lpstr>
      <vt:lpstr>Crop</vt:lpstr>
      <vt:lpstr>Mokum Airways</vt:lpstr>
      <vt:lpstr>The Case</vt:lpstr>
      <vt:lpstr>Random Algorithm</vt:lpstr>
      <vt:lpstr>Random Algorithm</vt:lpstr>
      <vt:lpstr>Hill Climber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Mokum Airways</dc:title>
  <dc:creator>HP_Eigenaar</dc:creator>
  <cp:lastModifiedBy>HP_Eigenaar</cp:lastModifiedBy>
  <cp:revision>6</cp:revision>
  <dcterms:created xsi:type="dcterms:W3CDTF">2018-01-16T11:30:57Z</dcterms:created>
  <dcterms:modified xsi:type="dcterms:W3CDTF">2018-01-16T14:07:24Z</dcterms:modified>
</cp:coreProperties>
</file>